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4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13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14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notesSlides/notesSlide21.xml" ContentType="application/vnd.openxmlformats-officedocument.presentationml.notesSlide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4511" r:id="rId1"/>
  </p:sldMasterIdLst>
  <p:notesMasterIdLst>
    <p:notesMasterId r:id="rId81"/>
  </p:notesMasterIdLst>
  <p:handoutMasterIdLst>
    <p:handoutMasterId r:id="rId82"/>
  </p:handoutMasterIdLst>
  <p:sldIdLst>
    <p:sldId id="256" r:id="rId2"/>
    <p:sldId id="2434" r:id="rId3"/>
    <p:sldId id="1499" r:id="rId4"/>
    <p:sldId id="1500" r:id="rId5"/>
    <p:sldId id="1501" r:id="rId6"/>
    <p:sldId id="1503" r:id="rId7"/>
    <p:sldId id="1570" r:id="rId8"/>
    <p:sldId id="2507" r:id="rId9"/>
    <p:sldId id="1506" r:id="rId10"/>
    <p:sldId id="2508" r:id="rId11"/>
    <p:sldId id="1507" r:id="rId12"/>
    <p:sldId id="2514" r:id="rId13"/>
    <p:sldId id="2515" r:id="rId14"/>
    <p:sldId id="1509" r:id="rId15"/>
    <p:sldId id="1511" r:id="rId16"/>
    <p:sldId id="2509" r:id="rId17"/>
    <p:sldId id="1512" r:id="rId18"/>
    <p:sldId id="1513" r:id="rId19"/>
    <p:sldId id="1514" r:id="rId20"/>
    <p:sldId id="2510" r:id="rId21"/>
    <p:sldId id="1515" r:id="rId22"/>
    <p:sldId id="1516" r:id="rId23"/>
    <p:sldId id="1517" r:id="rId24"/>
    <p:sldId id="2511" r:id="rId25"/>
    <p:sldId id="1519" r:id="rId26"/>
    <p:sldId id="1520" r:id="rId27"/>
    <p:sldId id="1521" r:id="rId28"/>
    <p:sldId id="1522" r:id="rId29"/>
    <p:sldId id="2512" r:id="rId30"/>
    <p:sldId id="861" r:id="rId31"/>
    <p:sldId id="2513" r:id="rId32"/>
    <p:sldId id="1552" r:id="rId33"/>
    <p:sldId id="1593" r:id="rId34"/>
    <p:sldId id="1604" r:id="rId35"/>
    <p:sldId id="1605" r:id="rId36"/>
    <p:sldId id="1554" r:id="rId37"/>
    <p:sldId id="2517" r:id="rId38"/>
    <p:sldId id="1606" r:id="rId39"/>
    <p:sldId id="1590" r:id="rId40"/>
    <p:sldId id="2489" r:id="rId41"/>
    <p:sldId id="1594" r:id="rId42"/>
    <p:sldId id="1607" r:id="rId43"/>
    <p:sldId id="1464" r:id="rId44"/>
    <p:sldId id="1609" r:id="rId45"/>
    <p:sldId id="1556" r:id="rId46"/>
    <p:sldId id="1595" r:id="rId47"/>
    <p:sldId id="1610" r:id="rId48"/>
    <p:sldId id="1611" r:id="rId49"/>
    <p:sldId id="1612" r:id="rId50"/>
    <p:sldId id="1420" r:id="rId51"/>
    <p:sldId id="1596" r:id="rId52"/>
    <p:sldId id="1613" r:id="rId53"/>
    <p:sldId id="1614" r:id="rId54"/>
    <p:sldId id="1569" r:id="rId55"/>
    <p:sldId id="1615" r:id="rId56"/>
    <p:sldId id="980" r:id="rId57"/>
    <p:sldId id="2493" r:id="rId58"/>
    <p:sldId id="1599" r:id="rId59"/>
    <p:sldId id="2495" r:id="rId60"/>
    <p:sldId id="997" r:id="rId61"/>
    <p:sldId id="2496" r:id="rId62"/>
    <p:sldId id="1602" r:id="rId63"/>
    <p:sldId id="1601" r:id="rId64"/>
    <p:sldId id="1603" r:id="rId65"/>
    <p:sldId id="2497" r:id="rId66"/>
    <p:sldId id="2498" r:id="rId67"/>
    <p:sldId id="1408" r:id="rId68"/>
    <p:sldId id="2499" r:id="rId69"/>
    <p:sldId id="1627" r:id="rId70"/>
    <p:sldId id="983" r:id="rId71"/>
    <p:sldId id="1586" r:id="rId72"/>
    <p:sldId id="1598" r:id="rId73"/>
    <p:sldId id="2501" r:id="rId74"/>
    <p:sldId id="2502" r:id="rId75"/>
    <p:sldId id="1600" r:id="rId76"/>
    <p:sldId id="1566" r:id="rId77"/>
    <p:sldId id="2506" r:id="rId78"/>
    <p:sldId id="2046" r:id="rId79"/>
    <p:sldId id="2516" r:id="rId8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CCFF"/>
    <a:srgbClr val="FF3300"/>
    <a:srgbClr val="669900"/>
    <a:srgbClr val="66FF66"/>
    <a:srgbClr val="FF7C80"/>
    <a:srgbClr val="FF5050"/>
    <a:srgbClr val="FFCCFF"/>
    <a:srgbClr val="CCFFFF"/>
    <a:srgbClr val="FFFF99"/>
    <a:srgbClr val="CCE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C603670-4AE7-4E1E-BFEC-CFD157C7214D}" v="307" dt="2023-09-23T22:11:54.073"/>
    <p1510:client id="{4371E280-5699-4D3F-87E8-243ED826C98E}" v="30" dt="2023-09-23T17:43:06.724"/>
    <p1510:client id="{9AE7B879-B6EC-4552-93EB-2637FB37CF93}" v="2" dt="2023-09-23T16:51:39.307"/>
    <p1510:client id="{B6F419BA-C044-4654-9787-C34888489B26}" v="115" dt="2023-09-23T19:15:08.41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Estilo claro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353" autoAdjust="0"/>
    <p:restoredTop sz="95118" autoAdjust="0"/>
  </p:normalViewPr>
  <p:slideViewPr>
    <p:cSldViewPr snapToGrid="0">
      <p:cViewPr varScale="1">
        <p:scale>
          <a:sx n="82" d="100"/>
          <a:sy n="82" d="100"/>
        </p:scale>
        <p:origin x="610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viewProps" Target="viewProps.xml"/><Relationship Id="rId89" Type="http://schemas.openxmlformats.org/officeDocument/2006/relationships/customXml" Target="../customXml/item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customXml" Target="../customXml/item2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presProps" Target="presProps.xml"/><Relationship Id="rId88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notesMaster" Target="notesMasters/notesMaster1.xml"/><Relationship Id="rId86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microsoft.com/office/2016/11/relationships/changesInfo" Target="changesInfos/changesInfo1.xml"/><Relationship Id="rId61" Type="http://schemas.openxmlformats.org/officeDocument/2006/relationships/slide" Target="slides/slide60.xml"/><Relationship Id="rId82" Type="http://schemas.openxmlformats.org/officeDocument/2006/relationships/handoutMaster" Target="handoutMasters/handoutMaster1.xml"/><Relationship Id="rId19" Type="http://schemas.openxmlformats.org/officeDocument/2006/relationships/slide" Target="slides/slide1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rancisco Artes" userId="5be56ff3f51c4e1a" providerId="LiveId" clId="{214285BD-6C0F-46C7-B6BC-3A62CA098C8B}"/>
    <pc:docChg chg="undo custSel modSld">
      <pc:chgData name="Francisco Artes" userId="5be56ff3f51c4e1a" providerId="LiveId" clId="{214285BD-6C0F-46C7-B6BC-3A62CA098C8B}" dt="2020-06-09T11:48:05.289" v="583" actId="207"/>
      <pc:docMkLst>
        <pc:docMk/>
      </pc:docMkLst>
      <pc:sldChg chg="modSp mod">
        <pc:chgData name="Francisco Artes" userId="5be56ff3f51c4e1a" providerId="LiveId" clId="{214285BD-6C0F-46C7-B6BC-3A62CA098C8B}" dt="2020-06-09T10:15:49.967" v="201" actId="1076"/>
        <pc:sldMkLst>
          <pc:docMk/>
          <pc:sldMk cId="3388772476" sldId="1596"/>
        </pc:sldMkLst>
        <pc:spChg chg="mod">
          <ac:chgData name="Francisco Artes" userId="5be56ff3f51c4e1a" providerId="LiveId" clId="{214285BD-6C0F-46C7-B6BC-3A62CA098C8B}" dt="2020-06-09T10:15:49.967" v="201" actId="1076"/>
          <ac:spMkLst>
            <pc:docMk/>
            <pc:sldMk cId="3388772476" sldId="1596"/>
            <ac:spMk id="9" creationId="{97A9FBE6-D0AF-4906-AE41-7AB359AB0E2C}"/>
          </ac:spMkLst>
        </pc:spChg>
      </pc:sldChg>
      <pc:sldChg chg="addSp delSp modSp mod delAnim modAnim">
        <pc:chgData name="Francisco Artes" userId="5be56ff3f51c4e1a" providerId="LiveId" clId="{214285BD-6C0F-46C7-B6BC-3A62CA098C8B}" dt="2020-06-09T10:13:41.327" v="200" actId="20577"/>
        <pc:sldMkLst>
          <pc:docMk/>
          <pc:sldMk cId="185876594" sldId="1623"/>
        </pc:sldMkLst>
        <pc:spChg chg="del">
          <ac:chgData name="Francisco Artes" userId="5be56ff3f51c4e1a" providerId="LiveId" clId="{214285BD-6C0F-46C7-B6BC-3A62CA098C8B}" dt="2020-06-09T10:00:19.773" v="2" actId="21"/>
          <ac:spMkLst>
            <pc:docMk/>
            <pc:sldMk cId="185876594" sldId="1623"/>
            <ac:spMk id="6" creationId="{C4A11CAB-BCE1-4D1F-9D28-C8B7540FAF7E}"/>
          </ac:spMkLst>
        </pc:spChg>
        <pc:spChg chg="add mod">
          <ac:chgData name="Francisco Artes" userId="5be56ff3f51c4e1a" providerId="LiveId" clId="{214285BD-6C0F-46C7-B6BC-3A62CA098C8B}" dt="2020-06-09T10:13:41.327" v="200" actId="20577"/>
          <ac:spMkLst>
            <pc:docMk/>
            <pc:sldMk cId="185876594" sldId="1623"/>
            <ac:spMk id="7" creationId="{A10E619B-834D-4806-A2B4-9E48F183A04C}"/>
          </ac:spMkLst>
        </pc:spChg>
        <pc:spChg chg="mod ord">
          <ac:chgData name="Francisco Artes" userId="5be56ff3f51c4e1a" providerId="LiveId" clId="{214285BD-6C0F-46C7-B6BC-3A62CA098C8B}" dt="2020-06-09T10:11:06.089" v="199" actId="1036"/>
          <ac:spMkLst>
            <pc:docMk/>
            <pc:sldMk cId="185876594" sldId="1623"/>
            <ac:spMk id="23" creationId="{7E42C4C7-1162-4AC9-B404-38A829C12A37}"/>
          </ac:spMkLst>
        </pc:spChg>
      </pc:sldChg>
      <pc:sldChg chg="modSp">
        <pc:chgData name="Francisco Artes" userId="5be56ff3f51c4e1a" providerId="LiveId" clId="{214285BD-6C0F-46C7-B6BC-3A62CA098C8B}" dt="2020-06-09T11:48:05.289" v="583" actId="207"/>
        <pc:sldMkLst>
          <pc:docMk/>
          <pc:sldMk cId="3856171130" sldId="1643"/>
        </pc:sldMkLst>
        <pc:spChg chg="mod">
          <ac:chgData name="Francisco Artes" userId="5be56ff3f51c4e1a" providerId="LiveId" clId="{214285BD-6C0F-46C7-B6BC-3A62CA098C8B}" dt="2020-06-09T11:48:05.289" v="583" actId="207"/>
          <ac:spMkLst>
            <pc:docMk/>
            <pc:sldMk cId="3856171130" sldId="1643"/>
            <ac:spMk id="9" creationId="{8818E405-DBDD-4EE1-A095-384228A8D6B0}"/>
          </ac:spMkLst>
        </pc:spChg>
      </pc:sldChg>
      <pc:sldChg chg="modSp mod">
        <pc:chgData name="Francisco Artes" userId="5be56ff3f51c4e1a" providerId="LiveId" clId="{214285BD-6C0F-46C7-B6BC-3A62CA098C8B}" dt="2020-06-09T11:20:41.032" v="258" actId="1035"/>
        <pc:sldMkLst>
          <pc:docMk/>
          <pc:sldMk cId="740024852" sldId="1646"/>
        </pc:sldMkLst>
        <pc:spChg chg="mod">
          <ac:chgData name="Francisco Artes" userId="5be56ff3f51c4e1a" providerId="LiveId" clId="{214285BD-6C0F-46C7-B6BC-3A62CA098C8B}" dt="2020-06-09T10:17:04.061" v="252" actId="1036"/>
          <ac:spMkLst>
            <pc:docMk/>
            <pc:sldMk cId="740024852" sldId="1646"/>
            <ac:spMk id="6" creationId="{B32A8670-C608-4CB6-AF9A-AFD09E55E2AB}"/>
          </ac:spMkLst>
        </pc:spChg>
        <pc:spChg chg="mod">
          <ac:chgData name="Francisco Artes" userId="5be56ff3f51c4e1a" providerId="LiveId" clId="{214285BD-6C0F-46C7-B6BC-3A62CA098C8B}" dt="2020-06-09T10:17:13.401" v="254" actId="1076"/>
          <ac:spMkLst>
            <pc:docMk/>
            <pc:sldMk cId="740024852" sldId="1646"/>
            <ac:spMk id="7" creationId="{E3C3D29E-A45F-4E3D-BB05-5370340D79B0}"/>
          </ac:spMkLst>
        </pc:spChg>
        <pc:spChg chg="mod">
          <ac:chgData name="Francisco Artes" userId="5be56ff3f51c4e1a" providerId="LiveId" clId="{214285BD-6C0F-46C7-B6BC-3A62CA098C8B}" dt="2020-06-09T10:17:04.061" v="252" actId="1036"/>
          <ac:spMkLst>
            <pc:docMk/>
            <pc:sldMk cId="740024852" sldId="1646"/>
            <ac:spMk id="8" creationId="{14C57417-73A1-48A3-A53D-3FF875F93586}"/>
          </ac:spMkLst>
        </pc:spChg>
        <pc:picChg chg="mod">
          <ac:chgData name="Francisco Artes" userId="5be56ff3f51c4e1a" providerId="LiveId" clId="{214285BD-6C0F-46C7-B6BC-3A62CA098C8B}" dt="2020-06-09T11:20:41.032" v="258" actId="1035"/>
          <ac:picMkLst>
            <pc:docMk/>
            <pc:sldMk cId="740024852" sldId="1646"/>
            <ac:picMk id="2" creationId="{26EDE08A-6E0F-49E2-BB71-E83F21113689}"/>
          </ac:picMkLst>
        </pc:picChg>
      </pc:sldChg>
      <pc:sldChg chg="addSp modSp mod modAnim">
        <pc:chgData name="Francisco Artes" userId="5be56ff3f51c4e1a" providerId="LiveId" clId="{214285BD-6C0F-46C7-B6BC-3A62CA098C8B}" dt="2020-06-09T10:06:18.061" v="167" actId="1076"/>
        <pc:sldMkLst>
          <pc:docMk/>
          <pc:sldMk cId="1493897736" sldId="1692"/>
        </pc:sldMkLst>
        <pc:spChg chg="add mod">
          <ac:chgData name="Francisco Artes" userId="5be56ff3f51c4e1a" providerId="LiveId" clId="{214285BD-6C0F-46C7-B6BC-3A62CA098C8B}" dt="2020-06-09T10:06:18.061" v="167" actId="1076"/>
          <ac:spMkLst>
            <pc:docMk/>
            <pc:sldMk cId="1493897736" sldId="1692"/>
            <ac:spMk id="12" creationId="{D3AD0D16-C932-40F9-B15A-80325803EEE2}"/>
          </ac:spMkLst>
        </pc:spChg>
      </pc:sldChg>
      <pc:sldChg chg="addSp delSp modSp mod delAnim modAnim">
        <pc:chgData name="Francisco Artes" userId="5be56ff3f51c4e1a" providerId="LiveId" clId="{214285BD-6C0F-46C7-B6BC-3A62CA098C8B}" dt="2020-06-09T11:33:06.003" v="580" actId="1076"/>
        <pc:sldMkLst>
          <pc:docMk/>
          <pc:sldMk cId="3288932624" sldId="1741"/>
        </pc:sldMkLst>
        <pc:spChg chg="mod">
          <ac:chgData name="Francisco Artes" userId="5be56ff3f51c4e1a" providerId="LiveId" clId="{214285BD-6C0F-46C7-B6BC-3A62CA098C8B}" dt="2020-06-09T11:32:56.492" v="579" actId="20577"/>
          <ac:spMkLst>
            <pc:docMk/>
            <pc:sldMk cId="3288932624" sldId="1741"/>
            <ac:spMk id="3" creationId="{20FAB168-1D6B-46F7-B7F1-7EE4BA037D75}"/>
          </ac:spMkLst>
        </pc:spChg>
        <pc:spChg chg="mod">
          <ac:chgData name="Francisco Artes" userId="5be56ff3f51c4e1a" providerId="LiveId" clId="{214285BD-6C0F-46C7-B6BC-3A62CA098C8B}" dt="2020-06-09T11:29:40.579" v="540" actId="1035"/>
          <ac:spMkLst>
            <pc:docMk/>
            <pc:sldMk cId="3288932624" sldId="1741"/>
            <ac:spMk id="4" creationId="{21DBF48C-4A48-4FC0-AC74-0DAF2B3498A2}"/>
          </ac:spMkLst>
        </pc:spChg>
        <pc:spChg chg="del">
          <ac:chgData name="Francisco Artes" userId="5be56ff3f51c4e1a" providerId="LiveId" clId="{214285BD-6C0F-46C7-B6BC-3A62CA098C8B}" dt="2020-06-09T11:28:33.675" v="503" actId="21"/>
          <ac:spMkLst>
            <pc:docMk/>
            <pc:sldMk cId="3288932624" sldId="1741"/>
            <ac:spMk id="7" creationId="{C10556A6-4080-4DC5-864D-E7F3650644C1}"/>
          </ac:spMkLst>
        </pc:spChg>
        <pc:spChg chg="add mod">
          <ac:chgData name="Francisco Artes" userId="5be56ff3f51c4e1a" providerId="LiveId" clId="{214285BD-6C0F-46C7-B6BC-3A62CA098C8B}" dt="2020-06-09T11:33:06.003" v="580" actId="1076"/>
          <ac:spMkLst>
            <pc:docMk/>
            <pc:sldMk cId="3288932624" sldId="1741"/>
            <ac:spMk id="8" creationId="{C5A0E43B-56D6-412E-B5BC-6D7333CEDAD6}"/>
          </ac:spMkLst>
        </pc:spChg>
      </pc:sldChg>
      <pc:sldChg chg="addSp delSp modSp mod delAnim modAnim">
        <pc:chgData name="Francisco Artes" userId="5be56ff3f51c4e1a" providerId="LiveId" clId="{214285BD-6C0F-46C7-B6BC-3A62CA098C8B}" dt="2020-06-09T11:28:21.747" v="502"/>
        <pc:sldMkLst>
          <pc:docMk/>
          <pc:sldMk cId="2775615537" sldId="1742"/>
        </pc:sldMkLst>
        <pc:spChg chg="mod">
          <ac:chgData name="Francisco Artes" userId="5be56ff3f51c4e1a" providerId="LiveId" clId="{214285BD-6C0F-46C7-B6BC-3A62CA098C8B}" dt="2020-06-09T11:28:20.093" v="501" actId="1037"/>
          <ac:spMkLst>
            <pc:docMk/>
            <pc:sldMk cId="2775615537" sldId="1742"/>
            <ac:spMk id="3" creationId="{B189A047-3325-4166-813D-E1658F5AC161}"/>
          </ac:spMkLst>
        </pc:spChg>
        <pc:spChg chg="add del mod">
          <ac:chgData name="Francisco Artes" userId="5be56ff3f51c4e1a" providerId="LiveId" clId="{214285BD-6C0F-46C7-B6BC-3A62CA098C8B}" dt="2020-06-09T11:23:50.359" v="263" actId="21"/>
          <ac:spMkLst>
            <pc:docMk/>
            <pc:sldMk cId="2775615537" sldId="1742"/>
            <ac:spMk id="5" creationId="{76E1E1AD-EF1F-4D9B-877D-8954A1D7DCA0}"/>
          </ac:spMkLst>
        </pc:spChg>
        <pc:spChg chg="del">
          <ac:chgData name="Francisco Artes" userId="5be56ff3f51c4e1a" providerId="LiveId" clId="{214285BD-6C0F-46C7-B6BC-3A62CA098C8B}" dt="2020-06-09T11:22:23.863" v="259" actId="21"/>
          <ac:spMkLst>
            <pc:docMk/>
            <pc:sldMk cId="2775615537" sldId="1742"/>
            <ac:spMk id="6" creationId="{36C5F1FB-3F23-4B89-B823-7487F3EFCB2A}"/>
          </ac:spMkLst>
        </pc:spChg>
        <pc:spChg chg="add mod">
          <ac:chgData name="Francisco Artes" userId="5be56ff3f51c4e1a" providerId="LiveId" clId="{214285BD-6C0F-46C7-B6BC-3A62CA098C8B}" dt="2020-06-09T11:28:21.747" v="502"/>
          <ac:spMkLst>
            <pc:docMk/>
            <pc:sldMk cId="2775615537" sldId="1742"/>
            <ac:spMk id="7" creationId="{D8A97EF3-F55E-4298-B0D2-CDBAFE8DF5CF}"/>
          </ac:spMkLst>
        </pc:spChg>
      </pc:sldChg>
      <pc:sldChg chg="modSp mod">
        <pc:chgData name="Francisco Artes" userId="5be56ff3f51c4e1a" providerId="LiveId" clId="{214285BD-6C0F-46C7-B6BC-3A62CA098C8B}" dt="2020-06-09T10:08:36.010" v="168" actId="20577"/>
        <pc:sldMkLst>
          <pc:docMk/>
          <pc:sldMk cId="2852643820" sldId="1747"/>
        </pc:sldMkLst>
        <pc:spChg chg="mod">
          <ac:chgData name="Francisco Artes" userId="5be56ff3f51c4e1a" providerId="LiveId" clId="{214285BD-6C0F-46C7-B6BC-3A62CA098C8B}" dt="2020-06-09T10:08:36.010" v="168" actId="20577"/>
          <ac:spMkLst>
            <pc:docMk/>
            <pc:sldMk cId="2852643820" sldId="1747"/>
            <ac:spMk id="7" creationId="{089573C8-1C6F-4B58-9FAE-D15A30AAC154}"/>
          </ac:spMkLst>
        </pc:spChg>
      </pc:sldChg>
    </pc:docChg>
  </pc:docChgLst>
  <pc:docChgLst>
    <pc:chgData name="Francisco Artes" userId="5be56ff3f51c4e1a" providerId="LiveId" clId="{66D0BD2D-D697-46E9-A45A-9CFB0DBD9526}"/>
    <pc:docChg chg="undo redo custSel modSld modMainMaster">
      <pc:chgData name="Francisco Artes" userId="5be56ff3f51c4e1a" providerId="LiveId" clId="{66D0BD2D-D697-46E9-A45A-9CFB0DBD9526}" dt="2020-06-14T17:38:22.418" v="2926" actId="14100"/>
      <pc:docMkLst>
        <pc:docMk/>
      </pc:docMkLst>
      <pc:sldChg chg="modSp mod">
        <pc:chgData name="Francisco Artes" userId="5be56ff3f51c4e1a" providerId="LiveId" clId="{66D0BD2D-D697-46E9-A45A-9CFB0DBD9526}" dt="2020-06-14T17:31:07.120" v="2596" actId="27636"/>
        <pc:sldMkLst>
          <pc:docMk/>
          <pc:sldMk cId="2043922248" sldId="1593"/>
        </pc:sldMkLst>
        <pc:spChg chg="mod">
          <ac:chgData name="Francisco Artes" userId="5be56ff3f51c4e1a" providerId="LiveId" clId="{66D0BD2D-D697-46E9-A45A-9CFB0DBD9526}" dt="2020-06-14T17:30:52.815" v="2589" actId="1036"/>
          <ac:spMkLst>
            <pc:docMk/>
            <pc:sldMk cId="2043922248" sldId="1593"/>
            <ac:spMk id="5" creationId="{F0CE79FA-5AFB-446C-B8E5-7575B3357919}"/>
          </ac:spMkLst>
        </pc:spChg>
        <pc:spChg chg="mod">
          <ac:chgData name="Francisco Artes" userId="5be56ff3f51c4e1a" providerId="LiveId" clId="{66D0BD2D-D697-46E9-A45A-9CFB0DBD9526}" dt="2020-06-14T17:31:07.120" v="2596" actId="27636"/>
          <ac:spMkLst>
            <pc:docMk/>
            <pc:sldMk cId="2043922248" sldId="1593"/>
            <ac:spMk id="7" creationId="{03863098-8ECB-45C3-8AA1-1C8913AC57F8}"/>
          </ac:spMkLst>
        </pc:spChg>
        <pc:picChg chg="mod">
          <ac:chgData name="Francisco Artes" userId="5be56ff3f51c4e1a" providerId="LiveId" clId="{66D0BD2D-D697-46E9-A45A-9CFB0DBD9526}" dt="2020-06-14T17:30:52.815" v="2589" actId="1036"/>
          <ac:picMkLst>
            <pc:docMk/>
            <pc:sldMk cId="2043922248" sldId="1593"/>
            <ac:picMk id="2" creationId="{979CEF98-BAC7-45DA-AF92-44002DD02A5A}"/>
          </ac:picMkLst>
        </pc:picChg>
      </pc:sldChg>
      <pc:sldChg chg="modSp mod">
        <pc:chgData name="Francisco Artes" userId="5be56ff3f51c4e1a" providerId="LiveId" clId="{66D0BD2D-D697-46E9-A45A-9CFB0DBD9526}" dt="2020-06-14T16:33:57.081" v="441" actId="27636"/>
        <pc:sldMkLst>
          <pc:docMk/>
          <pc:sldMk cId="3388772476" sldId="1596"/>
        </pc:sldMkLst>
        <pc:spChg chg="mod">
          <ac:chgData name="Francisco Artes" userId="5be56ff3f51c4e1a" providerId="LiveId" clId="{66D0BD2D-D697-46E9-A45A-9CFB0DBD9526}" dt="2020-06-14T16:33:57.081" v="441" actId="27636"/>
          <ac:spMkLst>
            <pc:docMk/>
            <pc:sldMk cId="3388772476" sldId="1596"/>
            <ac:spMk id="9" creationId="{97A9FBE6-D0AF-4906-AE41-7AB359AB0E2C}"/>
          </ac:spMkLst>
        </pc:spChg>
        <pc:spChg chg="mod">
          <ac:chgData name="Francisco Artes" userId="5be56ff3f51c4e1a" providerId="LiveId" clId="{66D0BD2D-D697-46E9-A45A-9CFB0DBD9526}" dt="2020-06-14T16:33:53.949" v="439" actId="27636"/>
          <ac:spMkLst>
            <pc:docMk/>
            <pc:sldMk cId="3388772476" sldId="1596"/>
            <ac:spMk id="10" creationId="{8C192BE2-D567-4EEE-A812-85260390B9DA}"/>
          </ac:spMkLst>
        </pc:spChg>
        <pc:spChg chg="mod">
          <ac:chgData name="Francisco Artes" userId="5be56ff3f51c4e1a" providerId="LiveId" clId="{66D0BD2D-D697-46E9-A45A-9CFB0DBD9526}" dt="2020-06-14T16:33:50.103" v="437" actId="27636"/>
          <ac:spMkLst>
            <pc:docMk/>
            <pc:sldMk cId="3388772476" sldId="1596"/>
            <ac:spMk id="23" creationId="{7E42C4C7-1162-4AC9-B404-38A829C12A37}"/>
          </ac:spMkLst>
        </pc:spChg>
      </pc:sldChg>
      <pc:sldChg chg="modSp mod">
        <pc:chgData name="Francisco Artes" userId="5be56ff3f51c4e1a" providerId="LiveId" clId="{66D0BD2D-D697-46E9-A45A-9CFB0DBD9526}" dt="2020-06-14T16:47:02.968" v="1262" actId="1036"/>
        <pc:sldMkLst>
          <pc:docMk/>
          <pc:sldMk cId="585753749" sldId="1601"/>
        </pc:sldMkLst>
        <pc:spChg chg="mod">
          <ac:chgData name="Francisco Artes" userId="5be56ff3f51c4e1a" providerId="LiveId" clId="{66D0BD2D-D697-46E9-A45A-9CFB0DBD9526}" dt="2020-06-14T16:47:02.968" v="1262" actId="1036"/>
          <ac:spMkLst>
            <pc:docMk/>
            <pc:sldMk cId="585753749" sldId="1601"/>
            <ac:spMk id="7" creationId="{00FBD4B6-45D9-4722-8AF3-351DCC0C4A72}"/>
          </ac:spMkLst>
        </pc:spChg>
        <pc:spChg chg="mod">
          <ac:chgData name="Francisco Artes" userId="5be56ff3f51c4e1a" providerId="LiveId" clId="{66D0BD2D-D697-46E9-A45A-9CFB0DBD9526}" dt="2020-06-14T16:46:54.127" v="1256" actId="1036"/>
          <ac:spMkLst>
            <pc:docMk/>
            <pc:sldMk cId="585753749" sldId="1601"/>
            <ac:spMk id="9" creationId="{C51F25DA-5073-4065-9909-227A4ECD4012}"/>
          </ac:spMkLst>
        </pc:spChg>
      </pc:sldChg>
      <pc:sldChg chg="modSp mod">
        <pc:chgData name="Francisco Artes" userId="5be56ff3f51c4e1a" providerId="LiveId" clId="{66D0BD2D-D697-46E9-A45A-9CFB0DBD9526}" dt="2020-06-14T17:15:25.386" v="1437" actId="27636"/>
        <pc:sldMkLst>
          <pc:docMk/>
          <pc:sldMk cId="3512940052" sldId="1603"/>
        </pc:sldMkLst>
        <pc:spChg chg="mod">
          <ac:chgData name="Francisco Artes" userId="5be56ff3f51c4e1a" providerId="LiveId" clId="{66D0BD2D-D697-46E9-A45A-9CFB0DBD9526}" dt="2020-06-14T17:15:14.148" v="1431" actId="1076"/>
          <ac:spMkLst>
            <pc:docMk/>
            <pc:sldMk cId="3512940052" sldId="1603"/>
            <ac:spMk id="6" creationId="{275AA3C9-CB14-40B0-8FB8-753A338F043B}"/>
          </ac:spMkLst>
        </pc:spChg>
        <pc:spChg chg="mod">
          <ac:chgData name="Francisco Artes" userId="5be56ff3f51c4e1a" providerId="LiveId" clId="{66D0BD2D-D697-46E9-A45A-9CFB0DBD9526}" dt="2020-06-14T17:15:25.386" v="1437" actId="27636"/>
          <ac:spMkLst>
            <pc:docMk/>
            <pc:sldMk cId="3512940052" sldId="1603"/>
            <ac:spMk id="7" creationId="{7D8D2416-12B7-428A-B524-CAD9E2A2C348}"/>
          </ac:spMkLst>
        </pc:spChg>
        <pc:picChg chg="mod">
          <ac:chgData name="Francisco Artes" userId="5be56ff3f51c4e1a" providerId="LiveId" clId="{66D0BD2D-D697-46E9-A45A-9CFB0DBD9526}" dt="2020-06-14T17:14:56.700" v="1419" actId="1076"/>
          <ac:picMkLst>
            <pc:docMk/>
            <pc:sldMk cId="3512940052" sldId="1603"/>
            <ac:picMk id="5" creationId="{B20A225F-91B7-456B-8EA4-B4521BBD81F5}"/>
          </ac:picMkLst>
        </pc:picChg>
      </pc:sldChg>
      <pc:sldChg chg="modSp mod">
        <pc:chgData name="Francisco Artes" userId="5be56ff3f51c4e1a" providerId="LiveId" clId="{66D0BD2D-D697-46E9-A45A-9CFB0DBD9526}" dt="2020-06-14T17:17:32.463" v="1639" actId="1038"/>
        <pc:sldMkLst>
          <pc:docMk/>
          <pc:sldMk cId="3299580985" sldId="1604"/>
        </pc:sldMkLst>
        <pc:spChg chg="mod">
          <ac:chgData name="Francisco Artes" userId="5be56ff3f51c4e1a" providerId="LiveId" clId="{66D0BD2D-D697-46E9-A45A-9CFB0DBD9526}" dt="2020-06-14T17:17:08.111" v="1582" actId="1035"/>
          <ac:spMkLst>
            <pc:docMk/>
            <pc:sldMk cId="3299580985" sldId="1604"/>
            <ac:spMk id="6" creationId="{CE8E21F6-3D9B-4152-9E65-CAD9151003A8}"/>
          </ac:spMkLst>
        </pc:spChg>
        <pc:spChg chg="mod">
          <ac:chgData name="Francisco Artes" userId="5be56ff3f51c4e1a" providerId="LiveId" clId="{66D0BD2D-D697-46E9-A45A-9CFB0DBD9526}" dt="2020-06-14T17:17:32.463" v="1639" actId="1038"/>
          <ac:spMkLst>
            <pc:docMk/>
            <pc:sldMk cId="3299580985" sldId="1604"/>
            <ac:spMk id="7" creationId="{EC89833B-9EC8-43EF-B3B7-8C5B96F9FF35}"/>
          </ac:spMkLst>
        </pc:spChg>
        <pc:picChg chg="mod">
          <ac:chgData name="Francisco Artes" userId="5be56ff3f51c4e1a" providerId="LiveId" clId="{66D0BD2D-D697-46E9-A45A-9CFB0DBD9526}" dt="2020-06-14T17:17:08.111" v="1582" actId="1035"/>
          <ac:picMkLst>
            <pc:docMk/>
            <pc:sldMk cId="3299580985" sldId="1604"/>
            <ac:picMk id="2" creationId="{0DDA62DE-542E-48D6-8D88-6E2EB805AADD}"/>
          </ac:picMkLst>
        </pc:picChg>
      </pc:sldChg>
      <pc:sldChg chg="modSp mod">
        <pc:chgData name="Francisco Artes" userId="5be56ff3f51c4e1a" providerId="LiveId" clId="{66D0BD2D-D697-46E9-A45A-9CFB0DBD9526}" dt="2020-06-14T17:17:58.028" v="1672" actId="14100"/>
        <pc:sldMkLst>
          <pc:docMk/>
          <pc:sldMk cId="402419817" sldId="1605"/>
        </pc:sldMkLst>
        <pc:spChg chg="mod">
          <ac:chgData name="Francisco Artes" userId="5be56ff3f51c4e1a" providerId="LiveId" clId="{66D0BD2D-D697-46E9-A45A-9CFB0DBD9526}" dt="2020-06-14T17:17:43.928" v="1668" actId="1035"/>
          <ac:spMkLst>
            <pc:docMk/>
            <pc:sldMk cId="402419817" sldId="1605"/>
            <ac:spMk id="5" creationId="{B535E67A-DFC1-4803-87BE-21E0017EE595}"/>
          </ac:spMkLst>
        </pc:spChg>
        <pc:spChg chg="mod">
          <ac:chgData name="Francisco Artes" userId="5be56ff3f51c4e1a" providerId="LiveId" clId="{66D0BD2D-D697-46E9-A45A-9CFB0DBD9526}" dt="2020-06-14T17:17:58.028" v="1672" actId="14100"/>
          <ac:spMkLst>
            <pc:docMk/>
            <pc:sldMk cId="402419817" sldId="1605"/>
            <ac:spMk id="7" creationId="{5962CE92-58B7-4F18-8EF0-A8E1849E2068}"/>
          </ac:spMkLst>
        </pc:spChg>
        <pc:picChg chg="mod">
          <ac:chgData name="Francisco Artes" userId="5be56ff3f51c4e1a" providerId="LiveId" clId="{66D0BD2D-D697-46E9-A45A-9CFB0DBD9526}" dt="2020-06-14T17:17:43.928" v="1668" actId="1035"/>
          <ac:picMkLst>
            <pc:docMk/>
            <pc:sldMk cId="402419817" sldId="1605"/>
            <ac:picMk id="2" creationId="{3F3F40A0-9A50-4AE6-A240-0850092F5A66}"/>
          </ac:picMkLst>
        </pc:picChg>
      </pc:sldChg>
      <pc:sldChg chg="modSp mod">
        <pc:chgData name="Francisco Artes" userId="5be56ff3f51c4e1a" providerId="LiveId" clId="{66D0BD2D-D697-46E9-A45A-9CFB0DBD9526}" dt="2020-06-14T17:20:15.603" v="1831" actId="27636"/>
        <pc:sldMkLst>
          <pc:docMk/>
          <pc:sldMk cId="1112833039" sldId="1607"/>
        </pc:sldMkLst>
        <pc:spChg chg="mod">
          <ac:chgData name="Francisco Artes" userId="5be56ff3f51c4e1a" providerId="LiveId" clId="{66D0BD2D-D697-46E9-A45A-9CFB0DBD9526}" dt="2020-06-14T17:20:01.382" v="1818" actId="1035"/>
          <ac:spMkLst>
            <pc:docMk/>
            <pc:sldMk cId="1112833039" sldId="1607"/>
            <ac:spMk id="5" creationId="{4471466A-7B5B-4387-8043-D85F0CEC7A20}"/>
          </ac:spMkLst>
        </pc:spChg>
        <pc:spChg chg="mod">
          <ac:chgData name="Francisco Artes" userId="5be56ff3f51c4e1a" providerId="LiveId" clId="{66D0BD2D-D697-46E9-A45A-9CFB0DBD9526}" dt="2020-06-14T17:20:15.603" v="1831" actId="27636"/>
          <ac:spMkLst>
            <pc:docMk/>
            <pc:sldMk cId="1112833039" sldId="1607"/>
            <ac:spMk id="9" creationId="{E8EDF932-B59F-4720-83F9-BE6FD86257B8}"/>
          </ac:spMkLst>
        </pc:spChg>
        <pc:spChg chg="mod">
          <ac:chgData name="Francisco Artes" userId="5be56ff3f51c4e1a" providerId="LiveId" clId="{66D0BD2D-D697-46E9-A45A-9CFB0DBD9526}" dt="2020-06-14T17:19:54.505" v="1805" actId="27636"/>
          <ac:spMkLst>
            <pc:docMk/>
            <pc:sldMk cId="1112833039" sldId="1607"/>
            <ac:spMk id="10" creationId="{1041FBB3-8530-464D-A759-D5733592A383}"/>
          </ac:spMkLst>
        </pc:spChg>
        <pc:picChg chg="mod">
          <ac:chgData name="Francisco Artes" userId="5be56ff3f51c4e1a" providerId="LiveId" clId="{66D0BD2D-D697-46E9-A45A-9CFB0DBD9526}" dt="2020-06-14T17:20:01.382" v="1818" actId="1035"/>
          <ac:picMkLst>
            <pc:docMk/>
            <pc:sldMk cId="1112833039" sldId="1607"/>
            <ac:picMk id="2" creationId="{9A53B713-688A-4D16-8EEB-BBFEC8038EC1}"/>
          </ac:picMkLst>
        </pc:picChg>
      </pc:sldChg>
      <pc:sldChg chg="modSp mod">
        <pc:chgData name="Francisco Artes" userId="5be56ff3f51c4e1a" providerId="LiveId" clId="{66D0BD2D-D697-46E9-A45A-9CFB0DBD9526}" dt="2020-06-14T17:20:37.179" v="1868" actId="14100"/>
        <pc:sldMkLst>
          <pc:docMk/>
          <pc:sldMk cId="51980025" sldId="1608"/>
        </pc:sldMkLst>
        <pc:spChg chg="mod">
          <ac:chgData name="Francisco Artes" userId="5be56ff3f51c4e1a" providerId="LiveId" clId="{66D0BD2D-D697-46E9-A45A-9CFB0DBD9526}" dt="2020-06-14T17:20:26.537" v="1865" actId="1035"/>
          <ac:spMkLst>
            <pc:docMk/>
            <pc:sldMk cId="51980025" sldId="1608"/>
            <ac:spMk id="5" creationId="{43867F99-E697-454C-8335-066019798A63}"/>
          </ac:spMkLst>
        </pc:spChg>
        <pc:spChg chg="mod">
          <ac:chgData name="Francisco Artes" userId="5be56ff3f51c4e1a" providerId="LiveId" clId="{66D0BD2D-D697-46E9-A45A-9CFB0DBD9526}" dt="2020-06-14T17:20:37.179" v="1868" actId="14100"/>
          <ac:spMkLst>
            <pc:docMk/>
            <pc:sldMk cId="51980025" sldId="1608"/>
            <ac:spMk id="6" creationId="{A546B69D-5A1A-41C4-832A-B554C024E4C6}"/>
          </ac:spMkLst>
        </pc:spChg>
        <pc:picChg chg="mod">
          <ac:chgData name="Francisco Artes" userId="5be56ff3f51c4e1a" providerId="LiveId" clId="{66D0BD2D-D697-46E9-A45A-9CFB0DBD9526}" dt="2020-06-14T17:20:26.537" v="1865" actId="1035"/>
          <ac:picMkLst>
            <pc:docMk/>
            <pc:sldMk cId="51980025" sldId="1608"/>
            <ac:picMk id="2" creationId="{2F0756FD-1BCB-4245-A80E-32A1A874CF74}"/>
          </ac:picMkLst>
        </pc:picChg>
      </pc:sldChg>
      <pc:sldChg chg="delSp modSp mod delAnim">
        <pc:chgData name="Francisco Artes" userId="5be56ff3f51c4e1a" providerId="LiveId" clId="{66D0BD2D-D697-46E9-A45A-9CFB0DBD9526}" dt="2020-06-14T17:25:49.955" v="2315" actId="14100"/>
        <pc:sldMkLst>
          <pc:docMk/>
          <pc:sldMk cId="1172398190" sldId="1610"/>
        </pc:sldMkLst>
        <pc:spChg chg="mod">
          <ac:chgData name="Francisco Artes" userId="5be56ff3f51c4e1a" providerId="LiveId" clId="{66D0BD2D-D697-46E9-A45A-9CFB0DBD9526}" dt="2020-06-14T17:25:34.364" v="2310" actId="1035"/>
          <ac:spMkLst>
            <pc:docMk/>
            <pc:sldMk cId="1172398190" sldId="1610"/>
            <ac:spMk id="5" creationId="{93B05330-E7B3-4333-B4F2-90B42E8C3541}"/>
          </ac:spMkLst>
        </pc:spChg>
        <pc:spChg chg="del">
          <ac:chgData name="Francisco Artes" userId="5be56ff3f51c4e1a" providerId="LiveId" clId="{66D0BD2D-D697-46E9-A45A-9CFB0DBD9526}" dt="2020-06-14T17:25:26.250" v="2282" actId="478"/>
          <ac:spMkLst>
            <pc:docMk/>
            <pc:sldMk cId="1172398190" sldId="1610"/>
            <ac:spMk id="6" creationId="{1C8221E9-4429-4A24-926F-F605AAB95FB2}"/>
          </ac:spMkLst>
        </pc:spChg>
        <pc:spChg chg="del">
          <ac:chgData name="Francisco Artes" userId="5be56ff3f51c4e1a" providerId="LiveId" clId="{66D0BD2D-D697-46E9-A45A-9CFB0DBD9526}" dt="2020-06-14T17:25:28.772" v="2283" actId="478"/>
          <ac:spMkLst>
            <pc:docMk/>
            <pc:sldMk cId="1172398190" sldId="1610"/>
            <ac:spMk id="7" creationId="{282C324D-1847-4502-A302-9A52CCE7805B}"/>
          </ac:spMkLst>
        </pc:spChg>
        <pc:spChg chg="mod">
          <ac:chgData name="Francisco Artes" userId="5be56ff3f51c4e1a" providerId="LiveId" clId="{66D0BD2D-D697-46E9-A45A-9CFB0DBD9526}" dt="2020-06-14T17:25:49.955" v="2315" actId="14100"/>
          <ac:spMkLst>
            <pc:docMk/>
            <pc:sldMk cId="1172398190" sldId="1610"/>
            <ac:spMk id="9" creationId="{12ACC2F6-54AC-4C72-9151-B35707866F79}"/>
          </ac:spMkLst>
        </pc:spChg>
        <pc:picChg chg="mod">
          <ac:chgData name="Francisco Artes" userId="5be56ff3f51c4e1a" providerId="LiveId" clId="{66D0BD2D-D697-46E9-A45A-9CFB0DBD9526}" dt="2020-06-14T17:25:34.364" v="2310" actId="1035"/>
          <ac:picMkLst>
            <pc:docMk/>
            <pc:sldMk cId="1172398190" sldId="1610"/>
            <ac:picMk id="2" creationId="{C88F7DA5-B93D-49A8-BD17-DA583012F5FE}"/>
          </ac:picMkLst>
        </pc:picChg>
      </pc:sldChg>
      <pc:sldChg chg="modSp mod">
        <pc:chgData name="Francisco Artes" userId="5be56ff3f51c4e1a" providerId="LiveId" clId="{66D0BD2D-D697-46E9-A45A-9CFB0DBD9526}" dt="2020-06-14T17:27:42.110" v="2330" actId="27636"/>
        <pc:sldMkLst>
          <pc:docMk/>
          <pc:sldMk cId="2721979303" sldId="1611"/>
        </pc:sldMkLst>
        <pc:spChg chg="mod">
          <ac:chgData name="Francisco Artes" userId="5be56ff3f51c4e1a" providerId="LiveId" clId="{66D0BD2D-D697-46E9-A45A-9CFB0DBD9526}" dt="2020-06-14T17:27:42.110" v="2330" actId="27636"/>
          <ac:spMkLst>
            <pc:docMk/>
            <pc:sldMk cId="2721979303" sldId="1611"/>
            <ac:spMk id="7" creationId="{A83695B7-35AD-405A-812C-9B4ED4F58989}"/>
          </ac:spMkLst>
        </pc:spChg>
        <pc:spChg chg="mod">
          <ac:chgData name="Francisco Artes" userId="5be56ff3f51c4e1a" providerId="LiveId" clId="{66D0BD2D-D697-46E9-A45A-9CFB0DBD9526}" dt="2020-06-14T17:27:37.533" v="2328" actId="27636"/>
          <ac:spMkLst>
            <pc:docMk/>
            <pc:sldMk cId="2721979303" sldId="1611"/>
            <ac:spMk id="8" creationId="{4639F029-B60B-4F28-B242-5F06C66C9EF1}"/>
          </ac:spMkLst>
        </pc:spChg>
      </pc:sldChg>
      <pc:sldChg chg="delSp modSp mod modAnim">
        <pc:chgData name="Francisco Artes" userId="5be56ff3f51c4e1a" providerId="LiveId" clId="{66D0BD2D-D697-46E9-A45A-9CFB0DBD9526}" dt="2020-06-14T17:30:42.544" v="2552" actId="1036"/>
        <pc:sldMkLst>
          <pc:docMk/>
          <pc:sldMk cId="2070590485" sldId="1612"/>
        </pc:sldMkLst>
        <pc:spChg chg="mod">
          <ac:chgData name="Francisco Artes" userId="5be56ff3f51c4e1a" providerId="LiveId" clId="{66D0BD2D-D697-46E9-A45A-9CFB0DBD9526}" dt="2020-06-14T17:30:39.135" v="2538" actId="1035"/>
          <ac:spMkLst>
            <pc:docMk/>
            <pc:sldMk cId="2070590485" sldId="1612"/>
            <ac:spMk id="5" creationId="{CAB48B75-AAF9-4D81-BF7C-6A3C39EAD4DC}"/>
          </ac:spMkLst>
        </pc:spChg>
        <pc:spChg chg="del mod">
          <ac:chgData name="Francisco Artes" userId="5be56ff3f51c4e1a" providerId="LiveId" clId="{66D0BD2D-D697-46E9-A45A-9CFB0DBD9526}" dt="2020-06-14T17:29:23.732" v="2443"/>
          <ac:spMkLst>
            <pc:docMk/>
            <pc:sldMk cId="2070590485" sldId="1612"/>
            <ac:spMk id="7" creationId="{B40C1569-99E8-4778-9487-5B9D8692C2EE}"/>
          </ac:spMkLst>
        </pc:spChg>
        <pc:spChg chg="mod topLvl">
          <ac:chgData name="Francisco Artes" userId="5be56ff3f51c4e1a" providerId="LiveId" clId="{66D0BD2D-D697-46E9-A45A-9CFB0DBD9526}" dt="2020-06-14T17:30:42.544" v="2552" actId="1036"/>
          <ac:spMkLst>
            <pc:docMk/>
            <pc:sldMk cId="2070590485" sldId="1612"/>
            <ac:spMk id="55" creationId="{19708BF5-106D-40BF-9172-CDB964874386}"/>
          </ac:spMkLst>
        </pc:spChg>
        <pc:spChg chg="mod">
          <ac:chgData name="Francisco Artes" userId="5be56ff3f51c4e1a" providerId="LiveId" clId="{66D0BD2D-D697-46E9-A45A-9CFB0DBD9526}" dt="2020-06-14T17:29:37.316" v="2447" actId="165"/>
          <ac:spMkLst>
            <pc:docMk/>
            <pc:sldMk cId="2070590485" sldId="1612"/>
            <ac:spMk id="57" creationId="{DDE90979-7EE0-42F7-9798-EA03CB0A92D2}"/>
          </ac:spMkLst>
        </pc:spChg>
        <pc:spChg chg="mod">
          <ac:chgData name="Francisco Artes" userId="5be56ff3f51c4e1a" providerId="LiveId" clId="{66D0BD2D-D697-46E9-A45A-9CFB0DBD9526}" dt="2020-06-14T17:29:37.316" v="2447" actId="165"/>
          <ac:spMkLst>
            <pc:docMk/>
            <pc:sldMk cId="2070590485" sldId="1612"/>
            <ac:spMk id="58" creationId="{B724E929-B27B-485E-83EC-3AC03B7BE0A9}"/>
          </ac:spMkLst>
        </pc:spChg>
        <pc:spChg chg="mod">
          <ac:chgData name="Francisco Artes" userId="5be56ff3f51c4e1a" providerId="LiveId" clId="{66D0BD2D-D697-46E9-A45A-9CFB0DBD9526}" dt="2020-06-14T17:29:37.316" v="2447" actId="165"/>
          <ac:spMkLst>
            <pc:docMk/>
            <pc:sldMk cId="2070590485" sldId="1612"/>
            <ac:spMk id="59" creationId="{6EECADAA-A302-436E-A74B-A702694F4527}"/>
          </ac:spMkLst>
        </pc:spChg>
        <pc:spChg chg="mod">
          <ac:chgData name="Francisco Artes" userId="5be56ff3f51c4e1a" providerId="LiveId" clId="{66D0BD2D-D697-46E9-A45A-9CFB0DBD9526}" dt="2020-06-14T17:29:37.316" v="2447" actId="165"/>
          <ac:spMkLst>
            <pc:docMk/>
            <pc:sldMk cId="2070590485" sldId="1612"/>
            <ac:spMk id="63" creationId="{FB6F06A3-7B2E-46F9-B6E5-2992D745A77D}"/>
          </ac:spMkLst>
        </pc:spChg>
        <pc:spChg chg="mod">
          <ac:chgData name="Francisco Artes" userId="5be56ff3f51c4e1a" providerId="LiveId" clId="{66D0BD2D-D697-46E9-A45A-9CFB0DBD9526}" dt="2020-06-14T17:29:37.316" v="2447" actId="165"/>
          <ac:spMkLst>
            <pc:docMk/>
            <pc:sldMk cId="2070590485" sldId="1612"/>
            <ac:spMk id="64" creationId="{DE9DEED0-CB16-4314-AB0F-352915AFF32D}"/>
          </ac:spMkLst>
        </pc:spChg>
        <pc:spChg chg="mod">
          <ac:chgData name="Francisco Artes" userId="5be56ff3f51c4e1a" providerId="LiveId" clId="{66D0BD2D-D697-46E9-A45A-9CFB0DBD9526}" dt="2020-06-14T17:29:37.316" v="2447" actId="165"/>
          <ac:spMkLst>
            <pc:docMk/>
            <pc:sldMk cId="2070590485" sldId="1612"/>
            <ac:spMk id="65" creationId="{1D9371FB-4EFE-4237-8922-16FC1545DF67}"/>
          </ac:spMkLst>
        </pc:spChg>
        <pc:spChg chg="mod">
          <ac:chgData name="Francisco Artes" userId="5be56ff3f51c4e1a" providerId="LiveId" clId="{66D0BD2D-D697-46E9-A45A-9CFB0DBD9526}" dt="2020-06-14T17:29:37.316" v="2447" actId="165"/>
          <ac:spMkLst>
            <pc:docMk/>
            <pc:sldMk cId="2070590485" sldId="1612"/>
            <ac:spMk id="66" creationId="{1203927C-FF02-4177-8362-FF89369EA0F6}"/>
          </ac:spMkLst>
        </pc:spChg>
        <pc:spChg chg="mod">
          <ac:chgData name="Francisco Artes" userId="5be56ff3f51c4e1a" providerId="LiveId" clId="{66D0BD2D-D697-46E9-A45A-9CFB0DBD9526}" dt="2020-06-14T17:29:37.316" v="2447" actId="165"/>
          <ac:spMkLst>
            <pc:docMk/>
            <pc:sldMk cId="2070590485" sldId="1612"/>
            <ac:spMk id="67" creationId="{F84D6736-6E4A-4B04-8D09-C5B39E3C2BFD}"/>
          </ac:spMkLst>
        </pc:spChg>
        <pc:spChg chg="mod">
          <ac:chgData name="Francisco Artes" userId="5be56ff3f51c4e1a" providerId="LiveId" clId="{66D0BD2D-D697-46E9-A45A-9CFB0DBD9526}" dt="2020-06-14T17:29:37.316" v="2447" actId="165"/>
          <ac:spMkLst>
            <pc:docMk/>
            <pc:sldMk cId="2070590485" sldId="1612"/>
            <ac:spMk id="68" creationId="{D07CD1AF-A95C-49E3-925F-A4B22032E21F}"/>
          </ac:spMkLst>
        </pc:spChg>
        <pc:spChg chg="mod">
          <ac:chgData name="Francisco Artes" userId="5be56ff3f51c4e1a" providerId="LiveId" clId="{66D0BD2D-D697-46E9-A45A-9CFB0DBD9526}" dt="2020-06-14T17:29:37.316" v="2447" actId="165"/>
          <ac:spMkLst>
            <pc:docMk/>
            <pc:sldMk cId="2070590485" sldId="1612"/>
            <ac:spMk id="69" creationId="{E6E4E807-05FD-4539-9A9C-4809DDB09BED}"/>
          </ac:spMkLst>
        </pc:spChg>
        <pc:spChg chg="mod">
          <ac:chgData name="Francisco Artes" userId="5be56ff3f51c4e1a" providerId="LiveId" clId="{66D0BD2D-D697-46E9-A45A-9CFB0DBD9526}" dt="2020-06-14T17:29:37.316" v="2447" actId="165"/>
          <ac:spMkLst>
            <pc:docMk/>
            <pc:sldMk cId="2070590485" sldId="1612"/>
            <ac:spMk id="70" creationId="{A9DA7F5D-DB41-4570-904D-44FAD08A88D8}"/>
          </ac:spMkLst>
        </pc:spChg>
        <pc:spChg chg="mod">
          <ac:chgData name="Francisco Artes" userId="5be56ff3f51c4e1a" providerId="LiveId" clId="{66D0BD2D-D697-46E9-A45A-9CFB0DBD9526}" dt="2020-06-14T17:29:37.316" v="2447" actId="165"/>
          <ac:spMkLst>
            <pc:docMk/>
            <pc:sldMk cId="2070590485" sldId="1612"/>
            <ac:spMk id="71" creationId="{6532B2B4-8E70-440C-B95F-4C434AE9722E}"/>
          </ac:spMkLst>
        </pc:spChg>
        <pc:spChg chg="mod">
          <ac:chgData name="Francisco Artes" userId="5be56ff3f51c4e1a" providerId="LiveId" clId="{66D0BD2D-D697-46E9-A45A-9CFB0DBD9526}" dt="2020-06-14T17:29:37.316" v="2447" actId="165"/>
          <ac:spMkLst>
            <pc:docMk/>
            <pc:sldMk cId="2070590485" sldId="1612"/>
            <ac:spMk id="72" creationId="{0A228A65-F652-42FC-A0D1-409BA6465BE1}"/>
          </ac:spMkLst>
        </pc:spChg>
        <pc:spChg chg="mod">
          <ac:chgData name="Francisco Artes" userId="5be56ff3f51c4e1a" providerId="LiveId" clId="{66D0BD2D-D697-46E9-A45A-9CFB0DBD9526}" dt="2020-06-14T17:29:37.316" v="2447" actId="165"/>
          <ac:spMkLst>
            <pc:docMk/>
            <pc:sldMk cId="2070590485" sldId="1612"/>
            <ac:spMk id="73" creationId="{7A1DC243-F584-4F28-AB6F-3B6C936843F9}"/>
          </ac:spMkLst>
        </pc:spChg>
        <pc:spChg chg="mod">
          <ac:chgData name="Francisco Artes" userId="5be56ff3f51c4e1a" providerId="LiveId" clId="{66D0BD2D-D697-46E9-A45A-9CFB0DBD9526}" dt="2020-06-14T17:29:37.316" v="2447" actId="165"/>
          <ac:spMkLst>
            <pc:docMk/>
            <pc:sldMk cId="2070590485" sldId="1612"/>
            <ac:spMk id="74" creationId="{AE958730-C795-40A9-BEE2-1B2852BAD13B}"/>
          </ac:spMkLst>
        </pc:spChg>
        <pc:spChg chg="mod">
          <ac:chgData name="Francisco Artes" userId="5be56ff3f51c4e1a" providerId="LiveId" clId="{66D0BD2D-D697-46E9-A45A-9CFB0DBD9526}" dt="2020-06-14T17:29:37.316" v="2447" actId="165"/>
          <ac:spMkLst>
            <pc:docMk/>
            <pc:sldMk cId="2070590485" sldId="1612"/>
            <ac:spMk id="75" creationId="{7D17CDC1-B9FF-4038-841F-18490F291EDD}"/>
          </ac:spMkLst>
        </pc:spChg>
        <pc:spChg chg="mod">
          <ac:chgData name="Francisco Artes" userId="5be56ff3f51c4e1a" providerId="LiveId" clId="{66D0BD2D-D697-46E9-A45A-9CFB0DBD9526}" dt="2020-06-14T17:29:37.316" v="2447" actId="165"/>
          <ac:spMkLst>
            <pc:docMk/>
            <pc:sldMk cId="2070590485" sldId="1612"/>
            <ac:spMk id="76" creationId="{0807A361-B014-451A-AAF5-7F09ABF47181}"/>
          </ac:spMkLst>
        </pc:spChg>
        <pc:grpChg chg="del mod">
          <ac:chgData name="Francisco Artes" userId="5be56ff3f51c4e1a" providerId="LiveId" clId="{66D0BD2D-D697-46E9-A45A-9CFB0DBD9526}" dt="2020-06-14T17:29:37.316" v="2447" actId="165"/>
          <ac:grpSpMkLst>
            <pc:docMk/>
            <pc:sldMk cId="2070590485" sldId="1612"/>
            <ac:grpSpMk id="31" creationId="{728BD626-0136-42EC-B396-C706D7911E74}"/>
          </ac:grpSpMkLst>
        </pc:grpChg>
        <pc:grpChg chg="del mod topLvl">
          <ac:chgData name="Francisco Artes" userId="5be56ff3f51c4e1a" providerId="LiveId" clId="{66D0BD2D-D697-46E9-A45A-9CFB0DBD9526}" dt="2020-06-14T17:29:39.238" v="2448" actId="478"/>
          <ac:grpSpMkLst>
            <pc:docMk/>
            <pc:sldMk cId="2070590485" sldId="1612"/>
            <ac:grpSpMk id="56" creationId="{5126BE13-BFA8-4392-949E-49D0F963E2B8}"/>
          </ac:grpSpMkLst>
        </pc:grpChg>
        <pc:picChg chg="mod">
          <ac:chgData name="Francisco Artes" userId="5be56ff3f51c4e1a" providerId="LiveId" clId="{66D0BD2D-D697-46E9-A45A-9CFB0DBD9526}" dt="2020-06-14T17:30:39.135" v="2538" actId="1035"/>
          <ac:picMkLst>
            <pc:docMk/>
            <pc:sldMk cId="2070590485" sldId="1612"/>
            <ac:picMk id="4" creationId="{3C570E79-D6B1-4F38-8512-A75D1A56D2DB}"/>
          </ac:picMkLst>
        </pc:picChg>
        <pc:picChg chg="mod">
          <ac:chgData name="Francisco Artes" userId="5be56ff3f51c4e1a" providerId="LiveId" clId="{66D0BD2D-D697-46E9-A45A-9CFB0DBD9526}" dt="2020-06-14T17:30:39.135" v="2538" actId="1035"/>
          <ac:picMkLst>
            <pc:docMk/>
            <pc:sldMk cId="2070590485" sldId="1612"/>
            <ac:picMk id="6" creationId="{E083A607-825E-407C-912F-840CF995C604}"/>
          </ac:picMkLst>
        </pc:picChg>
        <pc:cxnChg chg="mod">
          <ac:chgData name="Francisco Artes" userId="5be56ff3f51c4e1a" providerId="LiveId" clId="{66D0BD2D-D697-46E9-A45A-9CFB0DBD9526}" dt="2020-06-14T17:29:37.316" v="2447" actId="165"/>
          <ac:cxnSpMkLst>
            <pc:docMk/>
            <pc:sldMk cId="2070590485" sldId="1612"/>
            <ac:cxnSpMk id="60" creationId="{5872FB6F-E7D7-49BE-9316-008EC790D42B}"/>
          </ac:cxnSpMkLst>
        </pc:cxnChg>
        <pc:cxnChg chg="mod">
          <ac:chgData name="Francisco Artes" userId="5be56ff3f51c4e1a" providerId="LiveId" clId="{66D0BD2D-D697-46E9-A45A-9CFB0DBD9526}" dt="2020-06-14T17:29:37.316" v="2447" actId="165"/>
          <ac:cxnSpMkLst>
            <pc:docMk/>
            <pc:sldMk cId="2070590485" sldId="1612"/>
            <ac:cxnSpMk id="61" creationId="{E8DBFCA0-6909-48EF-8B84-C99C0290FEE0}"/>
          </ac:cxnSpMkLst>
        </pc:cxnChg>
        <pc:cxnChg chg="mod">
          <ac:chgData name="Francisco Artes" userId="5be56ff3f51c4e1a" providerId="LiveId" clId="{66D0BD2D-D697-46E9-A45A-9CFB0DBD9526}" dt="2020-06-14T17:29:37.316" v="2447" actId="165"/>
          <ac:cxnSpMkLst>
            <pc:docMk/>
            <pc:sldMk cId="2070590485" sldId="1612"/>
            <ac:cxnSpMk id="62" creationId="{639BF1AD-D4AC-4990-8C8C-B819FC576E2B}"/>
          </ac:cxnSpMkLst>
        </pc:cxnChg>
      </pc:sldChg>
      <pc:sldChg chg="addSp delSp modSp mod">
        <pc:chgData name="Francisco Artes" userId="5be56ff3f51c4e1a" providerId="LiveId" clId="{66D0BD2D-D697-46E9-A45A-9CFB0DBD9526}" dt="2020-06-14T17:32:11.851" v="2608" actId="14100"/>
        <pc:sldMkLst>
          <pc:docMk/>
          <pc:sldMk cId="1387738466" sldId="1613"/>
        </pc:sldMkLst>
        <pc:spChg chg="del">
          <ac:chgData name="Francisco Artes" userId="5be56ff3f51c4e1a" providerId="LiveId" clId="{66D0BD2D-D697-46E9-A45A-9CFB0DBD9526}" dt="2020-06-14T17:31:50.379" v="2599" actId="478"/>
          <ac:spMkLst>
            <pc:docMk/>
            <pc:sldMk cId="1387738466" sldId="1613"/>
            <ac:spMk id="4" creationId="{DB728F99-43DB-41A5-B868-308F385EBB5D}"/>
          </ac:spMkLst>
        </pc:spChg>
        <pc:spChg chg="mod">
          <ac:chgData name="Francisco Artes" userId="5be56ff3f51c4e1a" providerId="LiveId" clId="{66D0BD2D-D697-46E9-A45A-9CFB0DBD9526}" dt="2020-06-14T17:32:09.339" v="2607" actId="1076"/>
          <ac:spMkLst>
            <pc:docMk/>
            <pc:sldMk cId="1387738466" sldId="1613"/>
            <ac:spMk id="10" creationId="{32E9475C-A785-49C1-85EC-97627932FBA9}"/>
          </ac:spMkLst>
        </pc:spChg>
        <pc:spChg chg="del">
          <ac:chgData name="Francisco Artes" userId="5be56ff3f51c4e1a" providerId="LiveId" clId="{66D0BD2D-D697-46E9-A45A-9CFB0DBD9526}" dt="2020-06-14T17:31:50.379" v="2599" actId="478"/>
          <ac:spMkLst>
            <pc:docMk/>
            <pc:sldMk cId="1387738466" sldId="1613"/>
            <ac:spMk id="11" creationId="{246F4F2D-1373-4E6C-A035-FEA4B794B47D}"/>
          </ac:spMkLst>
        </pc:spChg>
        <pc:spChg chg="del">
          <ac:chgData name="Francisco Artes" userId="5be56ff3f51c4e1a" providerId="LiveId" clId="{66D0BD2D-D697-46E9-A45A-9CFB0DBD9526}" dt="2020-06-14T17:31:50.379" v="2599" actId="478"/>
          <ac:spMkLst>
            <pc:docMk/>
            <pc:sldMk cId="1387738466" sldId="1613"/>
            <ac:spMk id="12" creationId="{E46120BA-718F-42FA-935E-0F7B2FD70BE6}"/>
          </ac:spMkLst>
        </pc:spChg>
        <pc:spChg chg="del">
          <ac:chgData name="Francisco Artes" userId="5be56ff3f51c4e1a" providerId="LiveId" clId="{66D0BD2D-D697-46E9-A45A-9CFB0DBD9526}" dt="2020-06-14T17:31:50.379" v="2599" actId="478"/>
          <ac:spMkLst>
            <pc:docMk/>
            <pc:sldMk cId="1387738466" sldId="1613"/>
            <ac:spMk id="14" creationId="{961AC3BC-4970-469E-B87C-795ACD7022C2}"/>
          </ac:spMkLst>
        </pc:spChg>
        <pc:spChg chg="del">
          <ac:chgData name="Francisco Artes" userId="5be56ff3f51c4e1a" providerId="LiveId" clId="{66D0BD2D-D697-46E9-A45A-9CFB0DBD9526}" dt="2020-06-14T17:31:50.379" v="2599" actId="478"/>
          <ac:spMkLst>
            <pc:docMk/>
            <pc:sldMk cId="1387738466" sldId="1613"/>
            <ac:spMk id="15" creationId="{99588C16-7C68-410F-9D27-6F6D7F3843B8}"/>
          </ac:spMkLst>
        </pc:spChg>
        <pc:spChg chg="del">
          <ac:chgData name="Francisco Artes" userId="5be56ff3f51c4e1a" providerId="LiveId" clId="{66D0BD2D-D697-46E9-A45A-9CFB0DBD9526}" dt="2020-06-14T17:31:50.379" v="2599" actId="478"/>
          <ac:spMkLst>
            <pc:docMk/>
            <pc:sldMk cId="1387738466" sldId="1613"/>
            <ac:spMk id="16" creationId="{07A9F973-248B-4F80-92D1-60BA0BD5C5C1}"/>
          </ac:spMkLst>
        </pc:spChg>
        <pc:picChg chg="add mod">
          <ac:chgData name="Francisco Artes" userId="5be56ff3f51c4e1a" providerId="LiveId" clId="{66D0BD2D-D697-46E9-A45A-9CFB0DBD9526}" dt="2020-06-14T17:32:11.851" v="2608" actId="14100"/>
          <ac:picMkLst>
            <pc:docMk/>
            <pc:sldMk cId="1387738466" sldId="1613"/>
            <ac:picMk id="2" creationId="{42E027C8-B4E0-4C07-B2DC-6BBE5233500F}"/>
          </ac:picMkLst>
        </pc:picChg>
      </pc:sldChg>
      <pc:sldChg chg="modSp mod">
        <pc:chgData name="Francisco Artes" userId="5be56ff3f51c4e1a" providerId="LiveId" clId="{66D0BD2D-D697-46E9-A45A-9CFB0DBD9526}" dt="2020-06-14T17:35:26.363" v="2719" actId="1076"/>
        <pc:sldMkLst>
          <pc:docMk/>
          <pc:sldMk cId="1202019172" sldId="1616"/>
        </pc:sldMkLst>
        <pc:spChg chg="mod">
          <ac:chgData name="Francisco Artes" userId="5be56ff3f51c4e1a" providerId="LiveId" clId="{66D0BD2D-D697-46E9-A45A-9CFB0DBD9526}" dt="2020-06-14T17:35:26.363" v="2719" actId="1076"/>
          <ac:spMkLst>
            <pc:docMk/>
            <pc:sldMk cId="1202019172" sldId="1616"/>
            <ac:spMk id="5" creationId="{F4811ACB-1E63-4382-B4D8-6EFA3DED571F}"/>
          </ac:spMkLst>
        </pc:spChg>
        <pc:spChg chg="mod">
          <ac:chgData name="Francisco Artes" userId="5be56ff3f51c4e1a" providerId="LiveId" clId="{66D0BD2D-D697-46E9-A45A-9CFB0DBD9526}" dt="2020-06-14T17:34:39.107" v="2701" actId="14100"/>
          <ac:spMkLst>
            <pc:docMk/>
            <pc:sldMk cId="1202019172" sldId="1616"/>
            <ac:spMk id="6" creationId="{59057054-806C-4686-A5B9-1B413628B2ED}"/>
          </ac:spMkLst>
        </pc:spChg>
        <pc:spChg chg="mod">
          <ac:chgData name="Francisco Artes" userId="5be56ff3f51c4e1a" providerId="LiveId" clId="{66D0BD2D-D697-46E9-A45A-9CFB0DBD9526}" dt="2020-06-14T17:34:46.175" v="2704" actId="27636"/>
          <ac:spMkLst>
            <pc:docMk/>
            <pc:sldMk cId="1202019172" sldId="1616"/>
            <ac:spMk id="7" creationId="{E48EF7BA-2763-4822-AB2D-0038F015D08D}"/>
          </ac:spMkLst>
        </pc:spChg>
        <pc:spChg chg="mod">
          <ac:chgData name="Francisco Artes" userId="5be56ff3f51c4e1a" providerId="LiveId" clId="{66D0BD2D-D697-46E9-A45A-9CFB0DBD9526}" dt="2020-06-14T17:35:12.133" v="2715" actId="14100"/>
          <ac:spMkLst>
            <pc:docMk/>
            <pc:sldMk cId="1202019172" sldId="1616"/>
            <ac:spMk id="23" creationId="{7E42C4C7-1162-4AC9-B404-38A829C12A37}"/>
          </ac:spMkLst>
        </pc:spChg>
        <pc:picChg chg="mod">
          <ac:chgData name="Francisco Artes" userId="5be56ff3f51c4e1a" providerId="LiveId" clId="{66D0BD2D-D697-46E9-A45A-9CFB0DBD9526}" dt="2020-06-14T17:35:22.339" v="2718" actId="1076"/>
          <ac:picMkLst>
            <pc:docMk/>
            <pc:sldMk cId="1202019172" sldId="1616"/>
            <ac:picMk id="2" creationId="{1BFA0105-7F17-48A9-97F3-F6C3EDAA6443}"/>
          </ac:picMkLst>
        </pc:picChg>
      </pc:sldChg>
      <pc:sldChg chg="modSp mod">
        <pc:chgData name="Francisco Artes" userId="5be56ff3f51c4e1a" providerId="LiveId" clId="{66D0BD2D-D697-46E9-A45A-9CFB0DBD9526}" dt="2020-06-14T17:37:57.252" v="2891" actId="1038"/>
        <pc:sldMkLst>
          <pc:docMk/>
          <pc:sldMk cId="4260687196" sldId="1617"/>
        </pc:sldMkLst>
        <pc:spChg chg="mod">
          <ac:chgData name="Francisco Artes" userId="5be56ff3f51c4e1a" providerId="LiveId" clId="{66D0BD2D-D697-46E9-A45A-9CFB0DBD9526}" dt="2020-06-14T17:37:50.266" v="2877" actId="1036"/>
          <ac:spMkLst>
            <pc:docMk/>
            <pc:sldMk cId="4260687196" sldId="1617"/>
            <ac:spMk id="5" creationId="{15869778-91BF-4EDE-8879-421D1D87DE57}"/>
          </ac:spMkLst>
        </pc:spChg>
        <pc:spChg chg="mod">
          <ac:chgData name="Francisco Artes" userId="5be56ff3f51c4e1a" providerId="LiveId" clId="{66D0BD2D-D697-46E9-A45A-9CFB0DBD9526}" dt="2020-06-14T17:37:42.562" v="2838" actId="1038"/>
          <ac:spMkLst>
            <pc:docMk/>
            <pc:sldMk cId="4260687196" sldId="1617"/>
            <ac:spMk id="6" creationId="{10AB99C0-DA37-40DC-AE75-0B17CB5554D8}"/>
          </ac:spMkLst>
        </pc:spChg>
        <pc:picChg chg="mod">
          <ac:chgData name="Francisco Artes" userId="5be56ff3f51c4e1a" providerId="LiveId" clId="{66D0BD2D-D697-46E9-A45A-9CFB0DBD9526}" dt="2020-06-14T17:37:57.252" v="2891" actId="1038"/>
          <ac:picMkLst>
            <pc:docMk/>
            <pc:sldMk cId="4260687196" sldId="1617"/>
            <ac:picMk id="4" creationId="{977FF03A-41C0-4C96-956A-EFA380B8ACBC}"/>
          </ac:picMkLst>
        </pc:picChg>
      </pc:sldChg>
      <pc:sldChg chg="modSp mod">
        <pc:chgData name="Francisco Artes" userId="5be56ff3f51c4e1a" providerId="LiveId" clId="{66D0BD2D-D697-46E9-A45A-9CFB0DBD9526}" dt="2020-06-14T17:38:22.418" v="2926" actId="14100"/>
        <pc:sldMkLst>
          <pc:docMk/>
          <pc:sldMk cId="3841707426" sldId="1618"/>
        </pc:sldMkLst>
        <pc:spChg chg="mod">
          <ac:chgData name="Francisco Artes" userId="5be56ff3f51c4e1a" providerId="LiveId" clId="{66D0BD2D-D697-46E9-A45A-9CFB0DBD9526}" dt="2020-06-14T17:38:07.708" v="2922" actId="1035"/>
          <ac:spMkLst>
            <pc:docMk/>
            <pc:sldMk cId="3841707426" sldId="1618"/>
            <ac:spMk id="5" creationId="{6523898E-1827-4EFE-A39C-C2476AAD7BFB}"/>
          </ac:spMkLst>
        </pc:spChg>
        <pc:spChg chg="mod">
          <ac:chgData name="Francisco Artes" userId="5be56ff3f51c4e1a" providerId="LiveId" clId="{66D0BD2D-D697-46E9-A45A-9CFB0DBD9526}" dt="2020-06-14T17:38:22.418" v="2926" actId="14100"/>
          <ac:spMkLst>
            <pc:docMk/>
            <pc:sldMk cId="3841707426" sldId="1618"/>
            <ac:spMk id="7" creationId="{3861FFAD-DE3D-4759-ACAB-54F9F190D1C1}"/>
          </ac:spMkLst>
        </pc:spChg>
        <pc:picChg chg="mod">
          <ac:chgData name="Francisco Artes" userId="5be56ff3f51c4e1a" providerId="LiveId" clId="{66D0BD2D-D697-46E9-A45A-9CFB0DBD9526}" dt="2020-06-14T17:38:07.708" v="2922" actId="1035"/>
          <ac:picMkLst>
            <pc:docMk/>
            <pc:sldMk cId="3841707426" sldId="1618"/>
            <ac:picMk id="2" creationId="{F0C532EF-70BA-4A43-885D-48B979FB8896}"/>
          </ac:picMkLst>
        </pc:picChg>
      </pc:sldChg>
      <pc:sldChg chg="modSp mod">
        <pc:chgData name="Francisco Artes" userId="5be56ff3f51c4e1a" providerId="LiveId" clId="{66D0BD2D-D697-46E9-A45A-9CFB0DBD9526}" dt="2020-06-14T16:32:03.002" v="353" actId="1035"/>
        <pc:sldMkLst>
          <pc:docMk/>
          <pc:sldMk cId="185876594" sldId="1623"/>
        </pc:sldMkLst>
        <pc:spChg chg="mod">
          <ac:chgData name="Francisco Artes" userId="5be56ff3f51c4e1a" providerId="LiveId" clId="{66D0BD2D-D697-46E9-A45A-9CFB0DBD9526}" dt="2020-06-14T16:32:03.002" v="353" actId="1035"/>
          <ac:spMkLst>
            <pc:docMk/>
            <pc:sldMk cId="185876594" sldId="1623"/>
            <ac:spMk id="7" creationId="{A10E619B-834D-4806-A2B4-9E48F183A04C}"/>
          </ac:spMkLst>
        </pc:spChg>
        <pc:spChg chg="mod">
          <ac:chgData name="Francisco Artes" userId="5be56ff3f51c4e1a" providerId="LiveId" clId="{66D0BD2D-D697-46E9-A45A-9CFB0DBD9526}" dt="2020-06-14T16:31:53.389" v="341" actId="1076"/>
          <ac:spMkLst>
            <pc:docMk/>
            <pc:sldMk cId="185876594" sldId="1623"/>
            <ac:spMk id="9" creationId="{16B8DA10-BF0E-4D1E-B28A-EEC81F76C76C}"/>
          </ac:spMkLst>
        </pc:spChg>
        <pc:picChg chg="mod">
          <ac:chgData name="Francisco Artes" userId="5be56ff3f51c4e1a" providerId="LiveId" clId="{66D0BD2D-D697-46E9-A45A-9CFB0DBD9526}" dt="2020-06-14T16:31:47.645" v="340" actId="1076"/>
          <ac:picMkLst>
            <pc:docMk/>
            <pc:sldMk cId="185876594" sldId="1623"/>
            <ac:picMk id="5" creationId="{4ADA5EC0-4736-45C4-92A8-A75254009FDC}"/>
          </ac:picMkLst>
        </pc:picChg>
      </pc:sldChg>
      <pc:sldChg chg="delSp modSp mod delAnim">
        <pc:chgData name="Francisco Artes" userId="5be56ff3f51c4e1a" providerId="LiveId" clId="{66D0BD2D-D697-46E9-A45A-9CFB0DBD9526}" dt="2020-06-14T16:46:33.566" v="1188" actId="27636"/>
        <pc:sldMkLst>
          <pc:docMk/>
          <pc:sldMk cId="3856171130" sldId="1643"/>
        </pc:sldMkLst>
        <pc:spChg chg="mod">
          <ac:chgData name="Francisco Artes" userId="5be56ff3f51c4e1a" providerId="LiveId" clId="{66D0BD2D-D697-46E9-A45A-9CFB0DBD9526}" dt="2020-06-14T16:46:09.333" v="1174" actId="1035"/>
          <ac:spMkLst>
            <pc:docMk/>
            <pc:sldMk cId="3856171130" sldId="1643"/>
            <ac:spMk id="8" creationId="{B0DB3FF4-0EE8-4D11-8E7B-57E2E03B3063}"/>
          </ac:spMkLst>
        </pc:spChg>
        <pc:spChg chg="mod">
          <ac:chgData name="Francisco Artes" userId="5be56ff3f51c4e1a" providerId="LiveId" clId="{66D0BD2D-D697-46E9-A45A-9CFB0DBD9526}" dt="2020-06-14T16:46:33.566" v="1188" actId="27636"/>
          <ac:spMkLst>
            <pc:docMk/>
            <pc:sldMk cId="3856171130" sldId="1643"/>
            <ac:spMk id="9" creationId="{8818E405-DBDD-4EE1-A095-384228A8D6B0}"/>
          </ac:spMkLst>
        </pc:spChg>
        <pc:spChg chg="mod">
          <ac:chgData name="Francisco Artes" userId="5be56ff3f51c4e1a" providerId="LiveId" clId="{66D0BD2D-D697-46E9-A45A-9CFB0DBD9526}" dt="2020-06-14T16:46:27.608" v="1184" actId="14100"/>
          <ac:spMkLst>
            <pc:docMk/>
            <pc:sldMk cId="3856171130" sldId="1643"/>
            <ac:spMk id="10" creationId="{4ABD72F0-293F-4512-9318-9393537CA973}"/>
          </ac:spMkLst>
        </pc:spChg>
        <pc:spChg chg="del">
          <ac:chgData name="Francisco Artes" userId="5be56ff3f51c4e1a" providerId="LiveId" clId="{66D0BD2D-D697-46E9-A45A-9CFB0DBD9526}" dt="2020-06-14T16:39:27.177" v="974" actId="478"/>
          <ac:spMkLst>
            <pc:docMk/>
            <pc:sldMk cId="3856171130" sldId="1643"/>
            <ac:spMk id="12" creationId="{21240509-8D76-43A3-AC2D-E229AA571DF7}"/>
          </ac:spMkLst>
        </pc:spChg>
        <pc:grpChg chg="mod">
          <ac:chgData name="Francisco Artes" userId="5be56ff3f51c4e1a" providerId="LiveId" clId="{66D0BD2D-D697-46E9-A45A-9CFB0DBD9526}" dt="2020-06-14T16:45:44.921" v="1168" actId="1038"/>
          <ac:grpSpMkLst>
            <pc:docMk/>
            <pc:sldMk cId="3856171130" sldId="1643"/>
            <ac:grpSpMk id="2" creationId="{0F98266F-9240-4BD2-9681-0076E0E0A66C}"/>
          </ac:grpSpMkLst>
        </pc:grpChg>
      </pc:sldChg>
      <pc:sldChg chg="modSp mod">
        <pc:chgData name="Francisco Artes" userId="5be56ff3f51c4e1a" providerId="LiveId" clId="{66D0BD2D-D697-46E9-A45A-9CFB0DBD9526}" dt="2020-06-14T16:34:49.854" v="502" actId="1035"/>
        <pc:sldMkLst>
          <pc:docMk/>
          <pc:sldMk cId="740024852" sldId="1646"/>
        </pc:sldMkLst>
        <pc:spChg chg="mod">
          <ac:chgData name="Francisco Artes" userId="5be56ff3f51c4e1a" providerId="LiveId" clId="{66D0BD2D-D697-46E9-A45A-9CFB0DBD9526}" dt="2020-06-14T16:34:43.125" v="485" actId="1076"/>
          <ac:spMkLst>
            <pc:docMk/>
            <pc:sldMk cId="740024852" sldId="1646"/>
            <ac:spMk id="6" creationId="{B32A8670-C608-4CB6-AF9A-AFD09E55E2AB}"/>
          </ac:spMkLst>
        </pc:spChg>
        <pc:spChg chg="mod">
          <ac:chgData name="Francisco Artes" userId="5be56ff3f51c4e1a" providerId="LiveId" clId="{66D0BD2D-D697-46E9-A45A-9CFB0DBD9526}" dt="2020-06-14T16:34:31.485" v="478" actId="1076"/>
          <ac:spMkLst>
            <pc:docMk/>
            <pc:sldMk cId="740024852" sldId="1646"/>
            <ac:spMk id="7" creationId="{E3C3D29E-A45F-4E3D-BB05-5370340D79B0}"/>
          </ac:spMkLst>
        </pc:spChg>
        <pc:spChg chg="mod">
          <ac:chgData name="Francisco Artes" userId="5be56ff3f51c4e1a" providerId="LiveId" clId="{66D0BD2D-D697-46E9-A45A-9CFB0DBD9526}" dt="2020-06-14T16:34:49.854" v="502" actId="1035"/>
          <ac:spMkLst>
            <pc:docMk/>
            <pc:sldMk cId="740024852" sldId="1646"/>
            <ac:spMk id="8" creationId="{14C57417-73A1-48A3-A53D-3FF875F93586}"/>
          </ac:spMkLst>
        </pc:spChg>
        <pc:picChg chg="mod">
          <ac:chgData name="Francisco Artes" userId="5be56ff3f51c4e1a" providerId="LiveId" clId="{66D0BD2D-D697-46E9-A45A-9CFB0DBD9526}" dt="2020-06-14T16:34:40.317" v="483" actId="1076"/>
          <ac:picMkLst>
            <pc:docMk/>
            <pc:sldMk cId="740024852" sldId="1646"/>
            <ac:picMk id="2" creationId="{26EDE08A-6E0F-49E2-BB71-E83F21113689}"/>
          </ac:picMkLst>
        </pc:picChg>
      </pc:sldChg>
      <pc:sldChg chg="modSp mod">
        <pc:chgData name="Francisco Artes" userId="5be56ff3f51c4e1a" providerId="LiveId" clId="{66D0BD2D-D697-46E9-A45A-9CFB0DBD9526}" dt="2020-06-14T17:19:04.917" v="1788" actId="1037"/>
        <pc:sldMkLst>
          <pc:docMk/>
          <pc:sldMk cId="2434358677" sldId="1673"/>
        </pc:sldMkLst>
        <pc:spChg chg="mod">
          <ac:chgData name="Francisco Artes" userId="5be56ff3f51c4e1a" providerId="LiveId" clId="{66D0BD2D-D697-46E9-A45A-9CFB0DBD9526}" dt="2020-06-14T17:18:50.978" v="1766" actId="1035"/>
          <ac:spMkLst>
            <pc:docMk/>
            <pc:sldMk cId="2434358677" sldId="1673"/>
            <ac:spMk id="5" creationId="{C9D5CAD2-4083-4AF6-8449-B26307DFD7CA}"/>
          </ac:spMkLst>
        </pc:spChg>
        <pc:spChg chg="mod">
          <ac:chgData name="Francisco Artes" userId="5be56ff3f51c4e1a" providerId="LiveId" clId="{66D0BD2D-D697-46E9-A45A-9CFB0DBD9526}" dt="2020-06-14T17:19:04.917" v="1788" actId="1037"/>
          <ac:spMkLst>
            <pc:docMk/>
            <pc:sldMk cId="2434358677" sldId="1673"/>
            <ac:spMk id="7" creationId="{BB4F30F4-A767-4028-A3C4-896C1C3E5020}"/>
          </ac:spMkLst>
        </pc:spChg>
        <pc:picChg chg="mod">
          <ac:chgData name="Francisco Artes" userId="5be56ff3f51c4e1a" providerId="LiveId" clId="{66D0BD2D-D697-46E9-A45A-9CFB0DBD9526}" dt="2020-06-14T17:18:50.978" v="1766" actId="1035"/>
          <ac:picMkLst>
            <pc:docMk/>
            <pc:sldMk cId="2434358677" sldId="1673"/>
            <ac:picMk id="2" creationId="{62F60D2A-DDFE-4437-8C3A-E0548BAD1E55}"/>
          </ac:picMkLst>
        </pc:picChg>
      </pc:sldChg>
      <pc:sldChg chg="modSp mod">
        <pc:chgData name="Francisco Artes" userId="5be56ff3f51c4e1a" providerId="LiveId" clId="{66D0BD2D-D697-46E9-A45A-9CFB0DBD9526}" dt="2020-06-14T17:36:44.650" v="2766" actId="1035"/>
        <pc:sldMkLst>
          <pc:docMk/>
          <pc:sldMk cId="1553873120" sldId="1685"/>
        </pc:sldMkLst>
        <pc:spChg chg="mod">
          <ac:chgData name="Francisco Artes" userId="5be56ff3f51c4e1a" providerId="LiveId" clId="{66D0BD2D-D697-46E9-A45A-9CFB0DBD9526}" dt="2020-06-14T17:35:41.051" v="2724" actId="1076"/>
          <ac:spMkLst>
            <pc:docMk/>
            <pc:sldMk cId="1553873120" sldId="1685"/>
            <ac:spMk id="5" creationId="{EF255CD8-7221-4DCB-A78A-19F04CEAB9C9}"/>
          </ac:spMkLst>
        </pc:spChg>
        <pc:spChg chg="mod">
          <ac:chgData name="Francisco Artes" userId="5be56ff3f51c4e1a" providerId="LiveId" clId="{66D0BD2D-D697-46E9-A45A-9CFB0DBD9526}" dt="2020-06-14T17:36:44.650" v="2766" actId="1035"/>
          <ac:spMkLst>
            <pc:docMk/>
            <pc:sldMk cId="1553873120" sldId="1685"/>
            <ac:spMk id="7" creationId="{B430B031-4545-4F90-9A32-56CA902A3890}"/>
          </ac:spMkLst>
        </pc:spChg>
        <pc:spChg chg="mod">
          <ac:chgData name="Francisco Artes" userId="5be56ff3f51c4e1a" providerId="LiveId" clId="{66D0BD2D-D697-46E9-A45A-9CFB0DBD9526}" dt="2020-06-14T17:36:44.650" v="2766" actId="1035"/>
          <ac:spMkLst>
            <pc:docMk/>
            <pc:sldMk cId="1553873120" sldId="1685"/>
            <ac:spMk id="8" creationId="{4F1DE25F-263A-4342-85DD-268BEBD35C2E}"/>
          </ac:spMkLst>
        </pc:spChg>
        <pc:picChg chg="mod">
          <ac:chgData name="Francisco Artes" userId="5be56ff3f51c4e1a" providerId="LiveId" clId="{66D0BD2D-D697-46E9-A45A-9CFB0DBD9526}" dt="2020-06-14T17:35:37.713" v="2723" actId="1076"/>
          <ac:picMkLst>
            <pc:docMk/>
            <pc:sldMk cId="1553873120" sldId="1685"/>
            <ac:picMk id="4" creationId="{5FEA6DCC-92EC-476F-81B4-0346986DDB76}"/>
          </ac:picMkLst>
        </pc:picChg>
      </pc:sldChg>
      <pc:sldChg chg="modSp mod">
        <pc:chgData name="Francisco Artes" userId="5be56ff3f51c4e1a" providerId="LiveId" clId="{66D0BD2D-D697-46E9-A45A-9CFB0DBD9526}" dt="2020-06-14T16:30:09.951" v="119" actId="1037"/>
        <pc:sldMkLst>
          <pc:docMk/>
          <pc:sldMk cId="1493897736" sldId="1692"/>
        </pc:sldMkLst>
        <pc:spChg chg="mod">
          <ac:chgData name="Francisco Artes" userId="5be56ff3f51c4e1a" providerId="LiveId" clId="{66D0BD2D-D697-46E9-A45A-9CFB0DBD9526}" dt="2020-06-14T16:29:56.842" v="22" actId="1036"/>
          <ac:spMkLst>
            <pc:docMk/>
            <pc:sldMk cId="1493897736" sldId="1692"/>
            <ac:spMk id="5" creationId="{607FF46B-D9E9-4879-AB22-4EFB8E7374EA}"/>
          </ac:spMkLst>
        </pc:spChg>
        <pc:spChg chg="mod">
          <ac:chgData name="Francisco Artes" userId="5be56ff3f51c4e1a" providerId="LiveId" clId="{66D0BD2D-D697-46E9-A45A-9CFB0DBD9526}" dt="2020-06-14T16:30:09.951" v="119" actId="1037"/>
          <ac:spMkLst>
            <pc:docMk/>
            <pc:sldMk cId="1493897736" sldId="1692"/>
            <ac:spMk id="12" creationId="{D3AD0D16-C932-40F9-B15A-80325803EEE2}"/>
          </ac:spMkLst>
        </pc:spChg>
        <pc:grpChg chg="mod">
          <ac:chgData name="Francisco Artes" userId="5be56ff3f51c4e1a" providerId="LiveId" clId="{66D0BD2D-D697-46E9-A45A-9CFB0DBD9526}" dt="2020-06-14T16:29:56.842" v="22" actId="1036"/>
          <ac:grpSpMkLst>
            <pc:docMk/>
            <pc:sldMk cId="1493897736" sldId="1692"/>
            <ac:grpSpMk id="7" creationId="{87FBC137-2A77-431D-ABC6-0788E6AE4F21}"/>
          </ac:grpSpMkLst>
        </pc:grpChg>
        <pc:picChg chg="mod">
          <ac:chgData name="Francisco Artes" userId="5be56ff3f51c4e1a" providerId="LiveId" clId="{66D0BD2D-D697-46E9-A45A-9CFB0DBD9526}" dt="2020-06-14T16:29:56.842" v="22" actId="1036"/>
          <ac:picMkLst>
            <pc:docMk/>
            <pc:sldMk cId="1493897736" sldId="1692"/>
            <ac:picMk id="4" creationId="{9B512F8F-2B84-4565-B212-A58D8D297B03}"/>
          </ac:picMkLst>
        </pc:picChg>
        <pc:picChg chg="mod">
          <ac:chgData name="Francisco Artes" userId="5be56ff3f51c4e1a" providerId="LiveId" clId="{66D0BD2D-D697-46E9-A45A-9CFB0DBD9526}" dt="2020-06-14T16:29:56.842" v="22" actId="1036"/>
          <ac:picMkLst>
            <pc:docMk/>
            <pc:sldMk cId="1493897736" sldId="1692"/>
            <ac:picMk id="13" creationId="{858175B3-64B9-4F21-A707-E5B4315F7026}"/>
          </ac:picMkLst>
        </pc:picChg>
      </pc:sldChg>
      <pc:sldChg chg="addSp delSp modSp mod delAnim modAnim">
        <pc:chgData name="Francisco Artes" userId="5be56ff3f51c4e1a" providerId="LiveId" clId="{66D0BD2D-D697-46E9-A45A-9CFB0DBD9526}" dt="2020-06-14T16:37:27.748" v="741" actId="1035"/>
        <pc:sldMkLst>
          <pc:docMk/>
          <pc:sldMk cId="216806672" sldId="1733"/>
        </pc:sldMkLst>
        <pc:spChg chg="mod">
          <ac:chgData name="Francisco Artes" userId="5be56ff3f51c4e1a" providerId="LiveId" clId="{66D0BD2D-D697-46E9-A45A-9CFB0DBD9526}" dt="2020-06-14T16:36:50.913" v="686" actId="1038"/>
          <ac:spMkLst>
            <pc:docMk/>
            <pc:sldMk cId="216806672" sldId="1733"/>
            <ac:spMk id="6" creationId="{10F08195-580D-41FD-B368-8374EA73C0B2}"/>
          </ac:spMkLst>
        </pc:spChg>
        <pc:spChg chg="mod">
          <ac:chgData name="Francisco Artes" userId="5be56ff3f51c4e1a" providerId="LiveId" clId="{66D0BD2D-D697-46E9-A45A-9CFB0DBD9526}" dt="2020-06-14T16:36:50.913" v="686" actId="1038"/>
          <ac:spMkLst>
            <pc:docMk/>
            <pc:sldMk cId="216806672" sldId="1733"/>
            <ac:spMk id="7" creationId="{5A38860D-07C0-438C-B054-2BE413065F12}"/>
          </ac:spMkLst>
        </pc:spChg>
        <pc:spChg chg="mod">
          <ac:chgData name="Francisco Artes" userId="5be56ff3f51c4e1a" providerId="LiveId" clId="{66D0BD2D-D697-46E9-A45A-9CFB0DBD9526}" dt="2020-06-14T16:36:50.913" v="686" actId="1038"/>
          <ac:spMkLst>
            <pc:docMk/>
            <pc:sldMk cId="216806672" sldId="1733"/>
            <ac:spMk id="8" creationId="{92B0B05B-1C94-4D47-80EA-84C4F21B4BFA}"/>
          </ac:spMkLst>
        </pc:spChg>
        <pc:spChg chg="mod">
          <ac:chgData name="Francisco Artes" userId="5be56ff3f51c4e1a" providerId="LiveId" clId="{66D0BD2D-D697-46E9-A45A-9CFB0DBD9526}" dt="2020-06-14T16:36:50.913" v="686" actId="1038"/>
          <ac:spMkLst>
            <pc:docMk/>
            <pc:sldMk cId="216806672" sldId="1733"/>
            <ac:spMk id="9" creationId="{C207117E-CCC7-4216-8F13-07FD65CAD185}"/>
          </ac:spMkLst>
        </pc:spChg>
        <pc:spChg chg="mod">
          <ac:chgData name="Francisco Artes" userId="5be56ff3f51c4e1a" providerId="LiveId" clId="{66D0BD2D-D697-46E9-A45A-9CFB0DBD9526}" dt="2020-06-14T16:36:50.913" v="686" actId="1038"/>
          <ac:spMkLst>
            <pc:docMk/>
            <pc:sldMk cId="216806672" sldId="1733"/>
            <ac:spMk id="10" creationId="{55A50E82-BF90-4C18-B56D-4345B9D2B020}"/>
          </ac:spMkLst>
        </pc:spChg>
        <pc:spChg chg="mod">
          <ac:chgData name="Francisco Artes" userId="5be56ff3f51c4e1a" providerId="LiveId" clId="{66D0BD2D-D697-46E9-A45A-9CFB0DBD9526}" dt="2020-06-14T16:36:50.913" v="686" actId="1038"/>
          <ac:spMkLst>
            <pc:docMk/>
            <pc:sldMk cId="216806672" sldId="1733"/>
            <ac:spMk id="11" creationId="{6BD6A97C-8DF8-4571-955F-1F45E06EB415}"/>
          </ac:spMkLst>
        </pc:spChg>
        <pc:spChg chg="mod">
          <ac:chgData name="Francisco Artes" userId="5be56ff3f51c4e1a" providerId="LiveId" clId="{66D0BD2D-D697-46E9-A45A-9CFB0DBD9526}" dt="2020-06-14T16:36:50.913" v="686" actId="1038"/>
          <ac:spMkLst>
            <pc:docMk/>
            <pc:sldMk cId="216806672" sldId="1733"/>
            <ac:spMk id="12" creationId="{49900609-AE16-4943-BDC0-21B086F20C8F}"/>
          </ac:spMkLst>
        </pc:spChg>
        <pc:spChg chg="mod">
          <ac:chgData name="Francisco Artes" userId="5be56ff3f51c4e1a" providerId="LiveId" clId="{66D0BD2D-D697-46E9-A45A-9CFB0DBD9526}" dt="2020-06-14T16:36:50.913" v="686" actId="1038"/>
          <ac:spMkLst>
            <pc:docMk/>
            <pc:sldMk cId="216806672" sldId="1733"/>
            <ac:spMk id="13" creationId="{93B596C9-5180-4632-A171-5ACDD3B1177D}"/>
          </ac:spMkLst>
        </pc:spChg>
        <pc:spChg chg="mod">
          <ac:chgData name="Francisco Artes" userId="5be56ff3f51c4e1a" providerId="LiveId" clId="{66D0BD2D-D697-46E9-A45A-9CFB0DBD9526}" dt="2020-06-14T16:36:50.913" v="686" actId="1038"/>
          <ac:spMkLst>
            <pc:docMk/>
            <pc:sldMk cId="216806672" sldId="1733"/>
            <ac:spMk id="14" creationId="{6735948D-D641-43B7-97DE-02BA0BEA262C}"/>
          </ac:spMkLst>
        </pc:spChg>
        <pc:spChg chg="mod">
          <ac:chgData name="Francisco Artes" userId="5be56ff3f51c4e1a" providerId="LiveId" clId="{66D0BD2D-D697-46E9-A45A-9CFB0DBD9526}" dt="2020-06-14T16:36:50.913" v="686" actId="1038"/>
          <ac:spMkLst>
            <pc:docMk/>
            <pc:sldMk cId="216806672" sldId="1733"/>
            <ac:spMk id="15" creationId="{D4E2AB94-E088-4565-859B-F72B0C6B63C7}"/>
          </ac:spMkLst>
        </pc:spChg>
        <pc:spChg chg="mod">
          <ac:chgData name="Francisco Artes" userId="5be56ff3f51c4e1a" providerId="LiveId" clId="{66D0BD2D-D697-46E9-A45A-9CFB0DBD9526}" dt="2020-06-14T16:36:50.913" v="686" actId="1038"/>
          <ac:spMkLst>
            <pc:docMk/>
            <pc:sldMk cId="216806672" sldId="1733"/>
            <ac:spMk id="17" creationId="{993B9A04-3B76-4863-9E53-99334D0A3093}"/>
          </ac:spMkLst>
        </pc:spChg>
        <pc:spChg chg="mod">
          <ac:chgData name="Francisco Artes" userId="5be56ff3f51c4e1a" providerId="LiveId" clId="{66D0BD2D-D697-46E9-A45A-9CFB0DBD9526}" dt="2020-06-14T16:36:50.913" v="686" actId="1038"/>
          <ac:spMkLst>
            <pc:docMk/>
            <pc:sldMk cId="216806672" sldId="1733"/>
            <ac:spMk id="18" creationId="{B9C2E54F-B48E-4A4E-A320-1D89D4F91114}"/>
          </ac:spMkLst>
        </pc:spChg>
        <pc:spChg chg="mod">
          <ac:chgData name="Francisco Artes" userId="5be56ff3f51c4e1a" providerId="LiveId" clId="{66D0BD2D-D697-46E9-A45A-9CFB0DBD9526}" dt="2020-06-14T16:36:50.913" v="686" actId="1038"/>
          <ac:spMkLst>
            <pc:docMk/>
            <pc:sldMk cId="216806672" sldId="1733"/>
            <ac:spMk id="20" creationId="{0EDA66C8-1473-4298-A8B8-ECAE92063750}"/>
          </ac:spMkLst>
        </pc:spChg>
        <pc:spChg chg="mod">
          <ac:chgData name="Francisco Artes" userId="5be56ff3f51c4e1a" providerId="LiveId" clId="{66D0BD2D-D697-46E9-A45A-9CFB0DBD9526}" dt="2020-06-14T16:36:50.913" v="686" actId="1038"/>
          <ac:spMkLst>
            <pc:docMk/>
            <pc:sldMk cId="216806672" sldId="1733"/>
            <ac:spMk id="21" creationId="{9205DBA4-FCA0-4D6B-8754-2EE4DBA6DAF5}"/>
          </ac:spMkLst>
        </pc:spChg>
        <pc:spChg chg="mod">
          <ac:chgData name="Francisco Artes" userId="5be56ff3f51c4e1a" providerId="LiveId" clId="{66D0BD2D-D697-46E9-A45A-9CFB0DBD9526}" dt="2020-06-14T16:36:50.913" v="686" actId="1038"/>
          <ac:spMkLst>
            <pc:docMk/>
            <pc:sldMk cId="216806672" sldId="1733"/>
            <ac:spMk id="23" creationId="{45927179-2605-4C32-824D-C92532C232D7}"/>
          </ac:spMkLst>
        </pc:spChg>
        <pc:spChg chg="mod">
          <ac:chgData name="Francisco Artes" userId="5be56ff3f51c4e1a" providerId="LiveId" clId="{66D0BD2D-D697-46E9-A45A-9CFB0DBD9526}" dt="2020-06-14T16:36:50.913" v="686" actId="1038"/>
          <ac:spMkLst>
            <pc:docMk/>
            <pc:sldMk cId="216806672" sldId="1733"/>
            <ac:spMk id="24" creationId="{C8042C35-E38D-4356-B714-81CC0693446C}"/>
          </ac:spMkLst>
        </pc:spChg>
        <pc:spChg chg="mod">
          <ac:chgData name="Francisco Artes" userId="5be56ff3f51c4e1a" providerId="LiveId" clId="{66D0BD2D-D697-46E9-A45A-9CFB0DBD9526}" dt="2020-06-14T16:36:50.913" v="686" actId="1038"/>
          <ac:spMkLst>
            <pc:docMk/>
            <pc:sldMk cId="216806672" sldId="1733"/>
            <ac:spMk id="25" creationId="{69888BB5-5044-41CA-B3D1-7859777A298A}"/>
          </ac:spMkLst>
        </pc:spChg>
        <pc:spChg chg="mod">
          <ac:chgData name="Francisco Artes" userId="5be56ff3f51c4e1a" providerId="LiveId" clId="{66D0BD2D-D697-46E9-A45A-9CFB0DBD9526}" dt="2020-06-14T16:36:50.913" v="686" actId="1038"/>
          <ac:spMkLst>
            <pc:docMk/>
            <pc:sldMk cId="216806672" sldId="1733"/>
            <ac:spMk id="26" creationId="{019D03B1-A308-46E3-915F-3C8CFC7F38D3}"/>
          </ac:spMkLst>
        </pc:spChg>
        <pc:spChg chg="mod">
          <ac:chgData name="Francisco Artes" userId="5be56ff3f51c4e1a" providerId="LiveId" clId="{66D0BD2D-D697-46E9-A45A-9CFB0DBD9526}" dt="2020-06-14T16:36:50.913" v="686" actId="1038"/>
          <ac:spMkLst>
            <pc:docMk/>
            <pc:sldMk cId="216806672" sldId="1733"/>
            <ac:spMk id="27" creationId="{CE6A5DED-5C79-4586-B467-DB7E6FC1A162}"/>
          </ac:spMkLst>
        </pc:spChg>
        <pc:spChg chg="mod">
          <ac:chgData name="Francisco Artes" userId="5be56ff3f51c4e1a" providerId="LiveId" clId="{66D0BD2D-D697-46E9-A45A-9CFB0DBD9526}" dt="2020-06-14T16:36:50.913" v="686" actId="1038"/>
          <ac:spMkLst>
            <pc:docMk/>
            <pc:sldMk cId="216806672" sldId="1733"/>
            <ac:spMk id="28" creationId="{2A4B979C-2909-459D-A38A-CC25FEC597BD}"/>
          </ac:spMkLst>
        </pc:spChg>
        <pc:spChg chg="mod">
          <ac:chgData name="Francisco Artes" userId="5be56ff3f51c4e1a" providerId="LiveId" clId="{66D0BD2D-D697-46E9-A45A-9CFB0DBD9526}" dt="2020-06-14T16:36:50.913" v="686" actId="1038"/>
          <ac:spMkLst>
            <pc:docMk/>
            <pc:sldMk cId="216806672" sldId="1733"/>
            <ac:spMk id="29" creationId="{60095D11-D349-4C43-A7E3-8ACDA8FCA58D}"/>
          </ac:spMkLst>
        </pc:spChg>
        <pc:spChg chg="mod">
          <ac:chgData name="Francisco Artes" userId="5be56ff3f51c4e1a" providerId="LiveId" clId="{66D0BD2D-D697-46E9-A45A-9CFB0DBD9526}" dt="2020-06-14T16:36:50.913" v="686" actId="1038"/>
          <ac:spMkLst>
            <pc:docMk/>
            <pc:sldMk cId="216806672" sldId="1733"/>
            <ac:spMk id="31" creationId="{2C0E24A1-35F9-4EC6-A61E-6F67E495112A}"/>
          </ac:spMkLst>
        </pc:spChg>
        <pc:spChg chg="mod">
          <ac:chgData name="Francisco Artes" userId="5be56ff3f51c4e1a" providerId="LiveId" clId="{66D0BD2D-D697-46E9-A45A-9CFB0DBD9526}" dt="2020-06-14T16:37:02.720" v="691" actId="20577"/>
          <ac:spMkLst>
            <pc:docMk/>
            <pc:sldMk cId="216806672" sldId="1733"/>
            <ac:spMk id="32" creationId="{52488180-67ED-47CE-9CF5-24D925B4B9F9}"/>
          </ac:spMkLst>
        </pc:spChg>
        <pc:spChg chg="add mod">
          <ac:chgData name="Francisco Artes" userId="5be56ff3f51c4e1a" providerId="LiveId" clId="{66D0BD2D-D697-46E9-A45A-9CFB0DBD9526}" dt="2020-06-14T16:37:27.748" v="741" actId="1035"/>
          <ac:spMkLst>
            <pc:docMk/>
            <pc:sldMk cId="216806672" sldId="1733"/>
            <ac:spMk id="33" creationId="{EA82C81D-79F8-4B5F-A8CF-5C388066A652}"/>
          </ac:spMkLst>
        </pc:spChg>
        <pc:spChg chg="del mod">
          <ac:chgData name="Francisco Artes" userId="5be56ff3f51c4e1a" providerId="LiveId" clId="{66D0BD2D-D697-46E9-A45A-9CFB0DBD9526}" dt="2020-06-14T16:36:35.872" v="648" actId="21"/>
          <ac:spMkLst>
            <pc:docMk/>
            <pc:sldMk cId="216806672" sldId="1733"/>
            <ac:spMk id="34" creationId="{02E80B5D-B557-496B-A05C-5548CEB7C780}"/>
          </ac:spMkLst>
        </pc:spChg>
      </pc:sldChg>
      <pc:sldChg chg="modSp mod">
        <pc:chgData name="Francisco Artes" userId="5be56ff3f51c4e1a" providerId="LiveId" clId="{66D0BD2D-D697-46E9-A45A-9CFB0DBD9526}" dt="2020-06-14T17:13:33.527" v="1355" actId="27636"/>
        <pc:sldMkLst>
          <pc:docMk/>
          <pc:sldMk cId="3462298732" sldId="1735"/>
        </pc:sldMkLst>
        <pc:spChg chg="mod">
          <ac:chgData name="Francisco Artes" userId="5be56ff3f51c4e1a" providerId="LiveId" clId="{66D0BD2D-D697-46E9-A45A-9CFB0DBD9526}" dt="2020-06-14T17:13:33.527" v="1355" actId="27636"/>
          <ac:spMkLst>
            <pc:docMk/>
            <pc:sldMk cId="3462298732" sldId="1735"/>
            <ac:spMk id="3" creationId="{7DB77979-545D-4921-8B6E-039CAF2FCEFC}"/>
          </ac:spMkLst>
        </pc:spChg>
        <pc:spChg chg="mod">
          <ac:chgData name="Francisco Artes" userId="5be56ff3f51c4e1a" providerId="LiveId" clId="{66D0BD2D-D697-46E9-A45A-9CFB0DBD9526}" dt="2020-06-14T17:13:30.292" v="1353" actId="14100"/>
          <ac:spMkLst>
            <pc:docMk/>
            <pc:sldMk cId="3462298732" sldId="1735"/>
            <ac:spMk id="6" creationId="{6120F1AC-11F8-4521-A58F-F858DE5BB617}"/>
          </ac:spMkLst>
        </pc:spChg>
      </pc:sldChg>
      <pc:sldChg chg="modSp mod">
        <pc:chgData name="Francisco Artes" userId="5be56ff3f51c4e1a" providerId="LiveId" clId="{66D0BD2D-D697-46E9-A45A-9CFB0DBD9526}" dt="2020-06-14T17:16:54.857" v="1535" actId="1036"/>
        <pc:sldMkLst>
          <pc:docMk/>
          <pc:sldMk cId="3800389283" sldId="1740"/>
        </pc:sldMkLst>
        <pc:spChg chg="mod">
          <ac:chgData name="Francisco Artes" userId="5be56ff3f51c4e1a" providerId="LiveId" clId="{66D0BD2D-D697-46E9-A45A-9CFB0DBD9526}" dt="2020-06-14T17:16:54.857" v="1535" actId="1036"/>
          <ac:spMkLst>
            <pc:docMk/>
            <pc:sldMk cId="3800389283" sldId="1740"/>
            <ac:spMk id="5" creationId="{BADCACEA-46C6-4BEE-95B9-6B3CDBCF43DB}"/>
          </ac:spMkLst>
        </pc:spChg>
        <pc:spChg chg="mod">
          <ac:chgData name="Francisco Artes" userId="5be56ff3f51c4e1a" providerId="LiveId" clId="{66D0BD2D-D697-46E9-A45A-9CFB0DBD9526}" dt="2020-06-14T17:16:24.441" v="1501" actId="1037"/>
          <ac:spMkLst>
            <pc:docMk/>
            <pc:sldMk cId="3800389283" sldId="1740"/>
            <ac:spMk id="6" creationId="{5CEF1742-7E96-47C4-9B83-2EE17F29A65B}"/>
          </ac:spMkLst>
        </pc:spChg>
      </pc:sldChg>
      <pc:sldChg chg="modSp mod">
        <pc:chgData name="Francisco Artes" userId="5be56ff3f51c4e1a" providerId="LiveId" clId="{66D0BD2D-D697-46E9-A45A-9CFB0DBD9526}" dt="2020-06-14T16:36:21.777" v="646" actId="27636"/>
        <pc:sldMkLst>
          <pc:docMk/>
          <pc:sldMk cId="3288932624" sldId="1741"/>
        </pc:sldMkLst>
        <pc:spChg chg="mod">
          <ac:chgData name="Francisco Artes" userId="5be56ff3f51c4e1a" providerId="LiveId" clId="{66D0BD2D-D697-46E9-A45A-9CFB0DBD9526}" dt="2020-06-14T16:36:21.758" v="645" actId="27636"/>
          <ac:spMkLst>
            <pc:docMk/>
            <pc:sldMk cId="3288932624" sldId="1741"/>
            <ac:spMk id="3" creationId="{20FAB168-1D6B-46F7-B7F1-7EE4BA037D75}"/>
          </ac:spMkLst>
        </pc:spChg>
        <pc:spChg chg="mod">
          <ac:chgData name="Francisco Artes" userId="5be56ff3f51c4e1a" providerId="LiveId" clId="{66D0BD2D-D697-46E9-A45A-9CFB0DBD9526}" dt="2020-06-14T16:36:21.777" v="646" actId="27636"/>
          <ac:spMkLst>
            <pc:docMk/>
            <pc:sldMk cId="3288932624" sldId="1741"/>
            <ac:spMk id="4" creationId="{21DBF48C-4A48-4FC0-AC74-0DAF2B3498A2}"/>
          </ac:spMkLst>
        </pc:spChg>
        <pc:spChg chg="mod">
          <ac:chgData name="Francisco Artes" userId="5be56ff3f51c4e1a" providerId="LiveId" clId="{66D0BD2D-D697-46E9-A45A-9CFB0DBD9526}" dt="2020-06-14T16:36:13.992" v="643" actId="1036"/>
          <ac:spMkLst>
            <pc:docMk/>
            <pc:sldMk cId="3288932624" sldId="1741"/>
            <ac:spMk id="8" creationId="{C5A0E43B-56D6-412E-B5BC-6D7333CEDAD6}"/>
          </ac:spMkLst>
        </pc:spChg>
      </pc:sldChg>
      <pc:sldChg chg="modSp mod">
        <pc:chgData name="Francisco Artes" userId="5be56ff3f51c4e1a" providerId="LiveId" clId="{66D0BD2D-D697-46E9-A45A-9CFB0DBD9526}" dt="2020-06-14T16:35:31.628" v="568" actId="27636"/>
        <pc:sldMkLst>
          <pc:docMk/>
          <pc:sldMk cId="2775615537" sldId="1742"/>
        </pc:sldMkLst>
        <pc:spChg chg="mod">
          <ac:chgData name="Francisco Artes" userId="5be56ff3f51c4e1a" providerId="LiveId" clId="{66D0BD2D-D697-46E9-A45A-9CFB0DBD9526}" dt="2020-06-14T16:35:31.628" v="568" actId="27636"/>
          <ac:spMkLst>
            <pc:docMk/>
            <pc:sldMk cId="2775615537" sldId="1742"/>
            <ac:spMk id="3" creationId="{B189A047-3325-4166-813D-E1658F5AC161}"/>
          </ac:spMkLst>
        </pc:spChg>
        <pc:spChg chg="mod">
          <ac:chgData name="Francisco Artes" userId="5be56ff3f51c4e1a" providerId="LiveId" clId="{66D0BD2D-D697-46E9-A45A-9CFB0DBD9526}" dt="2020-06-14T16:35:27.712" v="566" actId="1036"/>
          <ac:spMkLst>
            <pc:docMk/>
            <pc:sldMk cId="2775615537" sldId="1742"/>
            <ac:spMk id="7" creationId="{D8A97EF3-F55E-4298-B0D2-CDBAFE8DF5CF}"/>
          </ac:spMkLst>
        </pc:spChg>
      </pc:sldChg>
      <pc:sldChg chg="delSp modSp mod">
        <pc:chgData name="Francisco Artes" userId="5be56ff3f51c4e1a" providerId="LiveId" clId="{66D0BD2D-D697-46E9-A45A-9CFB0DBD9526}" dt="2020-06-14T17:33:26.291" v="2674" actId="14100"/>
        <pc:sldMkLst>
          <pc:docMk/>
          <pc:sldMk cId="1529540081" sldId="1743"/>
        </pc:sldMkLst>
        <pc:spChg chg="mod">
          <ac:chgData name="Francisco Artes" userId="5be56ff3f51c4e1a" providerId="LiveId" clId="{66D0BD2D-D697-46E9-A45A-9CFB0DBD9526}" dt="2020-06-14T17:32:58.114" v="2652" actId="1038"/>
          <ac:spMkLst>
            <pc:docMk/>
            <pc:sldMk cId="1529540081" sldId="1743"/>
            <ac:spMk id="6" creationId="{CFA28D0B-CE70-4788-968B-8778385672A0}"/>
          </ac:spMkLst>
        </pc:spChg>
        <pc:spChg chg="del">
          <ac:chgData name="Francisco Artes" userId="5be56ff3f51c4e1a" providerId="LiveId" clId="{66D0BD2D-D697-46E9-A45A-9CFB0DBD9526}" dt="2020-06-14T17:32:41.839" v="2615" actId="478"/>
          <ac:spMkLst>
            <pc:docMk/>
            <pc:sldMk cId="1529540081" sldId="1743"/>
            <ac:spMk id="8" creationId="{821286F8-F529-486D-B7A1-850C57F3CFFC}"/>
          </ac:spMkLst>
        </pc:spChg>
        <pc:spChg chg="mod">
          <ac:chgData name="Francisco Artes" userId="5be56ff3f51c4e1a" providerId="LiveId" clId="{66D0BD2D-D697-46E9-A45A-9CFB0DBD9526}" dt="2020-06-14T17:33:17.202" v="2671" actId="1036"/>
          <ac:spMkLst>
            <pc:docMk/>
            <pc:sldMk cId="1529540081" sldId="1743"/>
            <ac:spMk id="9" creationId="{A3B3AEB5-E3A5-44A0-BA2D-B6C5245104E5}"/>
          </ac:spMkLst>
        </pc:spChg>
        <pc:spChg chg="mod">
          <ac:chgData name="Francisco Artes" userId="5be56ff3f51c4e1a" providerId="LiveId" clId="{66D0BD2D-D697-46E9-A45A-9CFB0DBD9526}" dt="2020-06-14T17:33:26.291" v="2674" actId="14100"/>
          <ac:spMkLst>
            <pc:docMk/>
            <pc:sldMk cId="1529540081" sldId="1743"/>
            <ac:spMk id="10" creationId="{9FC9AEE7-8FB4-43BD-8AD4-9729705C5FBB}"/>
          </ac:spMkLst>
        </pc:spChg>
        <pc:picChg chg="mod">
          <ac:chgData name="Francisco Artes" userId="5be56ff3f51c4e1a" providerId="LiveId" clId="{66D0BD2D-D697-46E9-A45A-9CFB0DBD9526}" dt="2020-06-14T17:33:17.202" v="2671" actId="1036"/>
          <ac:picMkLst>
            <pc:docMk/>
            <pc:sldMk cId="1529540081" sldId="1743"/>
            <ac:picMk id="2" creationId="{3F77FD67-F8FC-4FDA-A466-477C6758D819}"/>
          </ac:picMkLst>
        </pc:picChg>
      </pc:sldChg>
      <pc:sldChg chg="modSp mod modAnim">
        <pc:chgData name="Francisco Artes" userId="5be56ff3f51c4e1a" providerId="LiveId" clId="{66D0BD2D-D697-46E9-A45A-9CFB0DBD9526}" dt="2020-06-14T17:14:34.479" v="1417" actId="27636"/>
        <pc:sldMkLst>
          <pc:docMk/>
          <pc:sldMk cId="4169499274" sldId="1744"/>
        </pc:sldMkLst>
        <pc:spChg chg="mod">
          <ac:chgData name="Francisco Artes" userId="5be56ff3f51c4e1a" providerId="LiveId" clId="{66D0BD2D-D697-46E9-A45A-9CFB0DBD9526}" dt="2020-06-14T17:14:34.479" v="1417" actId="27636"/>
          <ac:spMkLst>
            <pc:docMk/>
            <pc:sldMk cId="4169499274" sldId="1744"/>
            <ac:spMk id="3" creationId="{7BF540A1-FBB9-43DF-9679-AB2EA971336A}"/>
          </ac:spMkLst>
        </pc:spChg>
        <pc:spChg chg="mod">
          <ac:chgData name="Francisco Artes" userId="5be56ff3f51c4e1a" providerId="LiveId" clId="{66D0BD2D-D697-46E9-A45A-9CFB0DBD9526}" dt="2020-06-14T17:14:30.431" v="1415" actId="27636"/>
          <ac:spMkLst>
            <pc:docMk/>
            <pc:sldMk cId="4169499274" sldId="1744"/>
            <ac:spMk id="6" creationId="{BBBF3D1E-FFC5-43F3-9223-F8FBD7DF6D97}"/>
          </ac:spMkLst>
        </pc:spChg>
      </pc:sldChg>
      <pc:sldChg chg="modSp mod">
        <pc:chgData name="Francisco Artes" userId="5be56ff3f51c4e1a" providerId="LiveId" clId="{66D0BD2D-D697-46E9-A45A-9CFB0DBD9526}" dt="2020-06-14T17:21:45.684" v="1991" actId="1076"/>
        <pc:sldMkLst>
          <pc:docMk/>
          <pc:sldMk cId="4271669321" sldId="1745"/>
        </pc:sldMkLst>
        <pc:spChg chg="mod">
          <ac:chgData name="Francisco Artes" userId="5be56ff3f51c4e1a" providerId="LiveId" clId="{66D0BD2D-D697-46E9-A45A-9CFB0DBD9526}" dt="2020-06-14T17:21:22.220" v="1983" actId="27636"/>
          <ac:spMkLst>
            <pc:docMk/>
            <pc:sldMk cId="4271669321" sldId="1745"/>
            <ac:spMk id="3" creationId="{5F15334C-2178-4CAE-BB8A-FFF7EA5B0A45}"/>
          </ac:spMkLst>
        </pc:spChg>
        <pc:spChg chg="mod">
          <ac:chgData name="Francisco Artes" userId="5be56ff3f51c4e1a" providerId="LiveId" clId="{66D0BD2D-D697-46E9-A45A-9CFB0DBD9526}" dt="2020-06-14T17:21:45.684" v="1991" actId="1076"/>
          <ac:spMkLst>
            <pc:docMk/>
            <pc:sldMk cId="4271669321" sldId="1745"/>
            <ac:spMk id="4" creationId="{D6BEDA90-7F2E-46BA-8775-5934D02F87C1}"/>
          </ac:spMkLst>
        </pc:spChg>
        <pc:spChg chg="mod">
          <ac:chgData name="Francisco Artes" userId="5be56ff3f51c4e1a" providerId="LiveId" clId="{66D0BD2D-D697-46E9-A45A-9CFB0DBD9526}" dt="2020-06-14T17:21:27.862" v="1989" actId="1035"/>
          <ac:spMkLst>
            <pc:docMk/>
            <pc:sldMk cId="4271669321" sldId="1745"/>
            <ac:spMk id="7" creationId="{EF1E14D6-8834-4D3D-8CB3-502F170BE5D9}"/>
          </ac:spMkLst>
        </pc:spChg>
      </pc:sldChg>
      <pc:sldChg chg="modSp mod">
        <pc:chgData name="Francisco Artes" userId="5be56ff3f51c4e1a" providerId="LiveId" clId="{66D0BD2D-D697-46E9-A45A-9CFB0DBD9526}" dt="2020-06-14T17:22:29.270" v="2037" actId="27636"/>
        <pc:sldMkLst>
          <pc:docMk/>
          <pc:sldMk cId="9097948" sldId="1746"/>
        </pc:sldMkLst>
        <pc:spChg chg="mod">
          <ac:chgData name="Francisco Artes" userId="5be56ff3f51c4e1a" providerId="LiveId" clId="{66D0BD2D-D697-46E9-A45A-9CFB0DBD9526}" dt="2020-06-14T17:22:05.765" v="2027" actId="688"/>
          <ac:spMkLst>
            <pc:docMk/>
            <pc:sldMk cId="9097948" sldId="1746"/>
            <ac:spMk id="3" creationId="{C5F5DECC-E155-4209-BF96-8DFBC99EC301}"/>
          </ac:spMkLst>
        </pc:spChg>
        <pc:spChg chg="mod">
          <ac:chgData name="Francisco Artes" userId="5be56ff3f51c4e1a" providerId="LiveId" clId="{66D0BD2D-D697-46E9-A45A-9CFB0DBD9526}" dt="2020-06-14T17:22:05.765" v="2027" actId="688"/>
          <ac:spMkLst>
            <pc:docMk/>
            <pc:sldMk cId="9097948" sldId="1746"/>
            <ac:spMk id="6" creationId="{30BAD2CC-B0E0-4572-927E-23FC0986E8AB}"/>
          </ac:spMkLst>
        </pc:spChg>
        <pc:spChg chg="mod">
          <ac:chgData name="Francisco Artes" userId="5be56ff3f51c4e1a" providerId="LiveId" clId="{66D0BD2D-D697-46E9-A45A-9CFB0DBD9526}" dt="2020-06-14T17:22:29.270" v="2037" actId="27636"/>
          <ac:spMkLst>
            <pc:docMk/>
            <pc:sldMk cId="9097948" sldId="1746"/>
            <ac:spMk id="7" creationId="{A6FA7288-CA99-44A7-8461-A118584CC006}"/>
          </ac:spMkLst>
        </pc:spChg>
        <pc:picChg chg="mod">
          <ac:chgData name="Francisco Artes" userId="5be56ff3f51c4e1a" providerId="LiveId" clId="{66D0BD2D-D697-46E9-A45A-9CFB0DBD9526}" dt="2020-06-14T17:22:05.765" v="2027" actId="688"/>
          <ac:picMkLst>
            <pc:docMk/>
            <pc:sldMk cId="9097948" sldId="1746"/>
            <ac:picMk id="5" creationId="{A52E6F1E-AD4F-4342-A782-4019D5BB166A}"/>
          </ac:picMkLst>
        </pc:picChg>
      </pc:sldChg>
      <pc:sldChg chg="modSp mod">
        <pc:chgData name="Francisco Artes" userId="5be56ff3f51c4e1a" providerId="LiveId" clId="{66D0BD2D-D697-46E9-A45A-9CFB0DBD9526}" dt="2020-06-14T16:31:13.145" v="305" actId="1035"/>
        <pc:sldMkLst>
          <pc:docMk/>
          <pc:sldMk cId="2852643820" sldId="1747"/>
        </pc:sldMkLst>
        <pc:spChg chg="mod">
          <ac:chgData name="Francisco Artes" userId="5be56ff3f51c4e1a" providerId="LiveId" clId="{66D0BD2D-D697-46E9-A45A-9CFB0DBD9526}" dt="2020-06-14T16:31:13.145" v="305" actId="1035"/>
          <ac:spMkLst>
            <pc:docMk/>
            <pc:sldMk cId="2852643820" sldId="1747"/>
            <ac:spMk id="7" creationId="{089573C8-1C6F-4B58-9FAE-D15A30AAC154}"/>
          </ac:spMkLst>
        </pc:spChg>
        <pc:spChg chg="mod">
          <ac:chgData name="Francisco Artes" userId="5be56ff3f51c4e1a" providerId="LiveId" clId="{66D0BD2D-D697-46E9-A45A-9CFB0DBD9526}" dt="2020-06-14T16:31:06.306" v="287" actId="1036"/>
          <ac:spMkLst>
            <pc:docMk/>
            <pc:sldMk cId="2852643820" sldId="1747"/>
            <ac:spMk id="8" creationId="{F57F679F-ACC2-49AD-A040-3EDD52034D05}"/>
          </ac:spMkLst>
        </pc:spChg>
      </pc:sldChg>
      <pc:sldChg chg="modSp mod">
        <pc:chgData name="Francisco Artes" userId="5be56ff3f51c4e1a" providerId="LiveId" clId="{66D0BD2D-D697-46E9-A45A-9CFB0DBD9526}" dt="2020-06-14T16:38:39.817" v="925" actId="1035"/>
        <pc:sldMkLst>
          <pc:docMk/>
          <pc:sldMk cId="3856663133" sldId="1748"/>
        </pc:sldMkLst>
        <pc:spChg chg="mod">
          <ac:chgData name="Francisco Artes" userId="5be56ff3f51c4e1a" providerId="LiveId" clId="{66D0BD2D-D697-46E9-A45A-9CFB0DBD9526}" dt="2020-06-14T16:38:39.817" v="925" actId="1035"/>
          <ac:spMkLst>
            <pc:docMk/>
            <pc:sldMk cId="3856663133" sldId="1748"/>
            <ac:spMk id="6" creationId="{85FF767D-E0DB-48D9-ACF0-CEF0DF7C55B3}"/>
          </ac:spMkLst>
        </pc:spChg>
        <pc:spChg chg="mod">
          <ac:chgData name="Francisco Artes" userId="5be56ff3f51c4e1a" providerId="LiveId" clId="{66D0BD2D-D697-46E9-A45A-9CFB0DBD9526}" dt="2020-06-14T16:38:30.125" v="908" actId="1036"/>
          <ac:spMkLst>
            <pc:docMk/>
            <pc:sldMk cId="3856663133" sldId="1748"/>
            <ac:spMk id="8" creationId="{16F0E244-6F2B-47C8-8A44-352AE7456117}"/>
          </ac:spMkLst>
        </pc:spChg>
      </pc:sldChg>
      <pc:sldChg chg="modSp mod">
        <pc:chgData name="Francisco Artes" userId="5be56ff3f51c4e1a" providerId="LiveId" clId="{66D0BD2D-D697-46E9-A45A-9CFB0DBD9526}" dt="2020-06-14T17:18:41.579" v="1742" actId="14100"/>
        <pc:sldMkLst>
          <pc:docMk/>
          <pc:sldMk cId="52610457" sldId="1749"/>
        </pc:sldMkLst>
        <pc:spChg chg="mod">
          <ac:chgData name="Francisco Artes" userId="5be56ff3f51c4e1a" providerId="LiveId" clId="{66D0BD2D-D697-46E9-A45A-9CFB0DBD9526}" dt="2020-06-14T17:18:14.853" v="1686" actId="1035"/>
          <ac:spMkLst>
            <pc:docMk/>
            <pc:sldMk cId="52610457" sldId="1749"/>
            <ac:spMk id="6" creationId="{B5FAC855-D5C4-42F6-9765-E75162186190}"/>
          </ac:spMkLst>
        </pc:spChg>
        <pc:spChg chg="mod">
          <ac:chgData name="Francisco Artes" userId="5be56ff3f51c4e1a" providerId="LiveId" clId="{66D0BD2D-D697-46E9-A45A-9CFB0DBD9526}" dt="2020-06-14T17:18:22.305" v="1699" actId="1036"/>
          <ac:spMkLst>
            <pc:docMk/>
            <pc:sldMk cId="52610457" sldId="1749"/>
            <ac:spMk id="8" creationId="{DFF5A5A7-ECA9-45E0-ABB6-F4DDBFAC1290}"/>
          </ac:spMkLst>
        </pc:spChg>
        <pc:spChg chg="mod">
          <ac:chgData name="Francisco Artes" userId="5be56ff3f51c4e1a" providerId="LiveId" clId="{66D0BD2D-D697-46E9-A45A-9CFB0DBD9526}" dt="2020-06-14T17:18:41.579" v="1742" actId="14100"/>
          <ac:spMkLst>
            <pc:docMk/>
            <pc:sldMk cId="52610457" sldId="1749"/>
            <ac:spMk id="9" creationId="{C5BCB798-BF95-4988-B84B-95A8C2DE12F8}"/>
          </ac:spMkLst>
        </pc:spChg>
        <pc:spChg chg="mod">
          <ac:chgData name="Francisco Artes" userId="5be56ff3f51c4e1a" providerId="LiveId" clId="{66D0BD2D-D697-46E9-A45A-9CFB0DBD9526}" dt="2020-06-14T17:18:14.853" v="1686" actId="1035"/>
          <ac:spMkLst>
            <pc:docMk/>
            <pc:sldMk cId="52610457" sldId="1749"/>
            <ac:spMk id="23" creationId="{7E42C4C7-1162-4AC9-B404-38A829C12A37}"/>
          </ac:spMkLst>
        </pc:spChg>
        <pc:picChg chg="mod">
          <ac:chgData name="Francisco Artes" userId="5be56ff3f51c4e1a" providerId="LiveId" clId="{66D0BD2D-D697-46E9-A45A-9CFB0DBD9526}" dt="2020-06-14T17:18:22.305" v="1699" actId="1036"/>
          <ac:picMkLst>
            <pc:docMk/>
            <pc:sldMk cId="52610457" sldId="1749"/>
            <ac:picMk id="7" creationId="{3F298D52-5D18-4FEC-833F-18A0D317C2C0}"/>
          </ac:picMkLst>
        </pc:picChg>
      </pc:sldChg>
      <pc:sldChg chg="modSp mod">
        <pc:chgData name="Francisco Artes" userId="5be56ff3f51c4e1a" providerId="LiveId" clId="{66D0BD2D-D697-46E9-A45A-9CFB0DBD9526}" dt="2020-06-14T17:24:38.909" v="2262" actId="1038"/>
        <pc:sldMkLst>
          <pc:docMk/>
          <pc:sldMk cId="636477075" sldId="1750"/>
        </pc:sldMkLst>
        <pc:spChg chg="mod">
          <ac:chgData name="Francisco Artes" userId="5be56ff3f51c4e1a" providerId="LiveId" clId="{66D0BD2D-D697-46E9-A45A-9CFB0DBD9526}" dt="2020-06-14T17:24:09.244" v="2196" actId="1036"/>
          <ac:spMkLst>
            <pc:docMk/>
            <pc:sldMk cId="636477075" sldId="1750"/>
            <ac:spMk id="9" creationId="{94E94040-2781-4ADE-A37D-ED48D8ABF0E0}"/>
          </ac:spMkLst>
        </pc:spChg>
        <pc:spChg chg="mod">
          <ac:chgData name="Francisco Artes" userId="5be56ff3f51c4e1a" providerId="LiveId" clId="{66D0BD2D-D697-46E9-A45A-9CFB0DBD9526}" dt="2020-06-14T17:24:38.909" v="2262" actId="1038"/>
          <ac:spMkLst>
            <pc:docMk/>
            <pc:sldMk cId="636477075" sldId="1750"/>
            <ac:spMk id="12" creationId="{0A889606-AF0B-437F-855B-D807660F4138}"/>
          </ac:spMkLst>
        </pc:spChg>
      </pc:sldChg>
      <pc:sldChg chg="modSp mod">
        <pc:chgData name="Francisco Artes" userId="5be56ff3f51c4e1a" providerId="LiveId" clId="{66D0BD2D-D697-46E9-A45A-9CFB0DBD9526}" dt="2020-06-14T17:22:38.900" v="2039" actId="1076"/>
        <pc:sldMkLst>
          <pc:docMk/>
          <pc:sldMk cId="2980834746" sldId="1751"/>
        </pc:sldMkLst>
        <pc:spChg chg="mod">
          <ac:chgData name="Francisco Artes" userId="5be56ff3f51c4e1a" providerId="LiveId" clId="{66D0BD2D-D697-46E9-A45A-9CFB0DBD9526}" dt="2020-06-14T17:22:38.900" v="2039" actId="1076"/>
          <ac:spMkLst>
            <pc:docMk/>
            <pc:sldMk cId="2980834746" sldId="1751"/>
            <ac:spMk id="7" creationId="{24E88694-781E-4583-A802-AAD1C7F8195E}"/>
          </ac:spMkLst>
        </pc:spChg>
      </pc:sldChg>
      <pc:sldChg chg="modSp mod">
        <pc:chgData name="Francisco Artes" userId="5be56ff3f51c4e1a" providerId="LiveId" clId="{66D0BD2D-D697-46E9-A45A-9CFB0DBD9526}" dt="2020-06-14T17:23:18.673" v="2054" actId="27636"/>
        <pc:sldMkLst>
          <pc:docMk/>
          <pc:sldMk cId="592912036" sldId="1752"/>
        </pc:sldMkLst>
        <pc:spChg chg="mod">
          <ac:chgData name="Francisco Artes" userId="5be56ff3f51c4e1a" providerId="LiveId" clId="{66D0BD2D-D697-46E9-A45A-9CFB0DBD9526}" dt="2020-06-14T17:23:09.371" v="2048" actId="1076"/>
          <ac:spMkLst>
            <pc:docMk/>
            <pc:sldMk cId="592912036" sldId="1752"/>
            <ac:spMk id="6" creationId="{01C17282-B25B-4949-87A7-EC012D6FC101}"/>
          </ac:spMkLst>
        </pc:spChg>
        <pc:spChg chg="mod">
          <ac:chgData name="Francisco Artes" userId="5be56ff3f51c4e1a" providerId="LiveId" clId="{66D0BD2D-D697-46E9-A45A-9CFB0DBD9526}" dt="2020-06-14T17:23:18.673" v="2054" actId="27636"/>
          <ac:spMkLst>
            <pc:docMk/>
            <pc:sldMk cId="592912036" sldId="1752"/>
            <ac:spMk id="8" creationId="{503CE594-001C-4DF3-90F4-AD0001CAB56D}"/>
          </ac:spMkLst>
        </pc:spChg>
        <pc:picChg chg="mod">
          <ac:chgData name="Francisco Artes" userId="5be56ff3f51c4e1a" providerId="LiveId" clId="{66D0BD2D-D697-46E9-A45A-9CFB0DBD9526}" dt="2020-06-14T17:23:05.627" v="2047" actId="1076"/>
          <ac:picMkLst>
            <pc:docMk/>
            <pc:sldMk cId="592912036" sldId="1752"/>
            <ac:picMk id="5" creationId="{D300DDD7-530B-4200-8620-5D3D273E6C9E}"/>
          </ac:picMkLst>
        </pc:picChg>
      </pc:sldChg>
      <pc:sldChg chg="modSp mod">
        <pc:chgData name="Francisco Artes" userId="5be56ff3f51c4e1a" providerId="LiveId" clId="{66D0BD2D-D697-46E9-A45A-9CFB0DBD9526}" dt="2020-06-14T17:23:42.134" v="2069" actId="27636"/>
        <pc:sldMkLst>
          <pc:docMk/>
          <pc:sldMk cId="3667040652" sldId="1753"/>
        </pc:sldMkLst>
        <pc:spChg chg="mod">
          <ac:chgData name="Francisco Artes" userId="5be56ff3f51c4e1a" providerId="LiveId" clId="{66D0BD2D-D697-46E9-A45A-9CFB0DBD9526}" dt="2020-06-14T17:23:42.134" v="2069" actId="27636"/>
          <ac:spMkLst>
            <pc:docMk/>
            <pc:sldMk cId="3667040652" sldId="1753"/>
            <ac:spMk id="4" creationId="{44A8FD51-72B9-448C-BA60-E49C46E56E67}"/>
          </ac:spMkLst>
        </pc:spChg>
        <pc:spChg chg="mod">
          <ac:chgData name="Francisco Artes" userId="5be56ff3f51c4e1a" providerId="LiveId" clId="{66D0BD2D-D697-46E9-A45A-9CFB0DBD9526}" dt="2020-06-14T17:23:37.484" v="2066" actId="1035"/>
          <ac:spMkLst>
            <pc:docMk/>
            <pc:sldMk cId="3667040652" sldId="1753"/>
            <ac:spMk id="7" creationId="{E8AAC062-D75A-41DA-AB84-73170CFA748D}"/>
          </ac:spMkLst>
        </pc:spChg>
      </pc:sldChg>
      <pc:sldChg chg="modSp mod">
        <pc:chgData name="Francisco Artes" userId="5be56ff3f51c4e1a" providerId="LiveId" clId="{66D0BD2D-D697-46E9-A45A-9CFB0DBD9526}" dt="2020-06-14T17:24:02.425" v="2166" actId="1035"/>
        <pc:sldMkLst>
          <pc:docMk/>
          <pc:sldMk cId="3908223814" sldId="1754"/>
        </pc:sldMkLst>
        <pc:spChg chg="mod">
          <ac:chgData name="Francisco Artes" userId="5be56ff3f51c4e1a" providerId="LiveId" clId="{66D0BD2D-D697-46E9-A45A-9CFB0DBD9526}" dt="2020-06-14T17:23:56.146" v="2137" actId="1036"/>
          <ac:spMkLst>
            <pc:docMk/>
            <pc:sldMk cId="3908223814" sldId="1754"/>
            <ac:spMk id="4" creationId="{C3DC7054-9C8E-4691-BE81-33E00EB8A328}"/>
          </ac:spMkLst>
        </pc:spChg>
        <pc:spChg chg="mod">
          <ac:chgData name="Francisco Artes" userId="5be56ff3f51c4e1a" providerId="LiveId" clId="{66D0BD2D-D697-46E9-A45A-9CFB0DBD9526}" dt="2020-06-14T17:24:02.425" v="2166" actId="1035"/>
          <ac:spMkLst>
            <pc:docMk/>
            <pc:sldMk cId="3908223814" sldId="1754"/>
            <ac:spMk id="7" creationId="{D49D23D0-1B92-475C-8BD2-DA86AB841DE3}"/>
          </ac:spMkLst>
        </pc:spChg>
      </pc:sldChg>
      <pc:sldChg chg="delSp modSp mod">
        <pc:chgData name="Francisco Artes" userId="5be56ff3f51c4e1a" providerId="LiveId" clId="{66D0BD2D-D697-46E9-A45A-9CFB0DBD9526}" dt="2020-06-14T17:25:19.761" v="2281" actId="1038"/>
        <pc:sldMkLst>
          <pc:docMk/>
          <pc:sldMk cId="441430868" sldId="1755"/>
        </pc:sldMkLst>
        <pc:spChg chg="mod topLvl">
          <ac:chgData name="Francisco Artes" userId="5be56ff3f51c4e1a" providerId="LiveId" clId="{66D0BD2D-D697-46E9-A45A-9CFB0DBD9526}" dt="2020-06-14T17:25:00.891" v="2266" actId="1076"/>
          <ac:spMkLst>
            <pc:docMk/>
            <pc:sldMk cId="441430868" sldId="1755"/>
            <ac:spMk id="6" creationId="{24136105-1F0B-4A2C-B3FA-A75F178C5957}"/>
          </ac:spMkLst>
        </pc:spChg>
        <pc:spChg chg="mod">
          <ac:chgData name="Francisco Artes" userId="5be56ff3f51c4e1a" providerId="LiveId" clId="{66D0BD2D-D697-46E9-A45A-9CFB0DBD9526}" dt="2020-06-14T17:25:19.761" v="2281" actId="1038"/>
          <ac:spMkLst>
            <pc:docMk/>
            <pc:sldMk cId="441430868" sldId="1755"/>
            <ac:spMk id="11" creationId="{9ACFC9A1-F55D-46F1-95BE-4A44135C61C0}"/>
          </ac:spMkLst>
        </pc:spChg>
        <pc:grpChg chg="del mod">
          <ac:chgData name="Francisco Artes" userId="5be56ff3f51c4e1a" providerId="LiveId" clId="{66D0BD2D-D697-46E9-A45A-9CFB0DBD9526}" dt="2020-06-14T17:24:48.765" v="2263" actId="165"/>
          <ac:grpSpMkLst>
            <pc:docMk/>
            <pc:sldMk cId="441430868" sldId="1755"/>
            <ac:grpSpMk id="7" creationId="{F079AF48-E938-425A-8BD5-16D10C2ACA16}"/>
          </ac:grpSpMkLst>
        </pc:grpChg>
        <pc:picChg chg="mod topLvl">
          <ac:chgData name="Francisco Artes" userId="5be56ff3f51c4e1a" providerId="LiveId" clId="{66D0BD2D-D697-46E9-A45A-9CFB0DBD9526}" dt="2020-06-14T17:25:00.891" v="2266" actId="1076"/>
          <ac:picMkLst>
            <pc:docMk/>
            <pc:sldMk cId="441430868" sldId="1755"/>
            <ac:picMk id="5" creationId="{012F7F95-643C-4CEE-8B93-F103ECE6974A}"/>
          </ac:picMkLst>
        </pc:picChg>
      </pc:sldChg>
      <pc:sldChg chg="modSp mod">
        <pc:chgData name="Francisco Artes" userId="5be56ff3f51c4e1a" providerId="LiveId" clId="{66D0BD2D-D697-46E9-A45A-9CFB0DBD9526}" dt="2020-06-14T17:37:15.775" v="2794" actId="27636"/>
        <pc:sldMkLst>
          <pc:docMk/>
          <pc:sldMk cId="509745939" sldId="1756"/>
        </pc:sldMkLst>
        <pc:spChg chg="mod">
          <ac:chgData name="Francisco Artes" userId="5be56ff3f51c4e1a" providerId="LiveId" clId="{66D0BD2D-D697-46E9-A45A-9CFB0DBD9526}" dt="2020-06-14T17:37:15.775" v="2794" actId="27636"/>
          <ac:spMkLst>
            <pc:docMk/>
            <pc:sldMk cId="509745939" sldId="1756"/>
            <ac:spMk id="3" creationId="{49FF288D-8910-407C-9A06-980EAA21FB93}"/>
          </ac:spMkLst>
        </pc:spChg>
        <pc:spChg chg="mod">
          <ac:chgData name="Francisco Artes" userId="5be56ff3f51c4e1a" providerId="LiveId" clId="{66D0BD2D-D697-46E9-A45A-9CFB0DBD9526}" dt="2020-06-14T17:37:11.203" v="2790" actId="14100"/>
          <ac:spMkLst>
            <pc:docMk/>
            <pc:sldMk cId="509745939" sldId="1756"/>
            <ac:spMk id="5" creationId="{655D58B6-B2A8-4CD0-B520-E6F8FE5A2BE0}"/>
          </ac:spMkLst>
        </pc:spChg>
      </pc:sldChg>
      <pc:sldMasterChg chg="addSp delSp modSp mod">
        <pc:chgData name="Francisco Artes" userId="5be56ff3f51c4e1a" providerId="LiveId" clId="{66D0BD2D-D697-46E9-A45A-9CFB0DBD9526}" dt="2020-06-14T16:45:19.695" v="1096" actId="1037"/>
        <pc:sldMasterMkLst>
          <pc:docMk/>
          <pc:sldMasterMk cId="3490192964" sldId="2147484511"/>
        </pc:sldMasterMkLst>
        <pc:picChg chg="add mod">
          <ac:chgData name="Francisco Artes" userId="5be56ff3f51c4e1a" providerId="LiveId" clId="{66D0BD2D-D697-46E9-A45A-9CFB0DBD9526}" dt="2020-06-14T16:45:14.707" v="1071" actId="1037"/>
          <ac:picMkLst>
            <pc:docMk/>
            <pc:sldMasterMk cId="3490192964" sldId="2147484511"/>
            <ac:picMk id="2" creationId="{82B54718-AA30-4CAD-89F8-03F3C1643BCE}"/>
          </ac:picMkLst>
        </pc:picChg>
        <pc:picChg chg="add mod">
          <ac:chgData name="Francisco Artes" userId="5be56ff3f51c4e1a" providerId="LiveId" clId="{66D0BD2D-D697-46E9-A45A-9CFB0DBD9526}" dt="2020-06-14T16:45:19.695" v="1096" actId="1037"/>
          <ac:picMkLst>
            <pc:docMk/>
            <pc:sldMasterMk cId="3490192964" sldId="2147484511"/>
            <ac:picMk id="3" creationId="{2D77BDB6-4CFB-4642-AB19-8E8F0CA29A7E}"/>
          </ac:picMkLst>
        </pc:picChg>
        <pc:picChg chg="del">
          <ac:chgData name="Francisco Artes" userId="5be56ff3f51c4e1a" providerId="LiveId" clId="{66D0BD2D-D697-46E9-A45A-9CFB0DBD9526}" dt="2020-06-14T16:39:59.783" v="1034" actId="478"/>
          <ac:picMkLst>
            <pc:docMk/>
            <pc:sldMasterMk cId="3490192964" sldId="2147484511"/>
            <ac:picMk id="11" creationId="{37F69F17-F411-4750-A71E-CCF525661E5B}"/>
          </ac:picMkLst>
        </pc:picChg>
      </pc:sldMasterChg>
    </pc:docChg>
  </pc:docChgLst>
  <pc:docChgLst>
    <pc:chgData name="Francisco Artes" userId="5be56ff3f51c4e1a" providerId="LiveId" clId="{74B06FA4-D045-47AB-93D3-1DCAA053C836}"/>
    <pc:docChg chg="undo redo custSel addSld delSld modSld sldOrd">
      <pc:chgData name="Francisco Artes" userId="5be56ff3f51c4e1a" providerId="LiveId" clId="{74B06FA4-D045-47AB-93D3-1DCAA053C836}" dt="2021-10-13T08:27:52.273" v="85" actId="1037"/>
      <pc:docMkLst>
        <pc:docMk/>
      </pc:docMkLst>
      <pc:sldChg chg="modSp mod">
        <pc:chgData name="Francisco Artes" userId="5be56ff3f51c4e1a" providerId="LiveId" clId="{74B06FA4-D045-47AB-93D3-1DCAA053C836}" dt="2021-10-09T11:15:26.208" v="1" actId="20577"/>
        <pc:sldMkLst>
          <pc:docMk/>
          <pc:sldMk cId="1273336627" sldId="256"/>
        </pc:sldMkLst>
        <pc:spChg chg="mod">
          <ac:chgData name="Francisco Artes" userId="5be56ff3f51c4e1a" providerId="LiveId" clId="{74B06FA4-D045-47AB-93D3-1DCAA053C836}" dt="2021-10-09T11:15:26.208" v="1" actId="20577"/>
          <ac:spMkLst>
            <pc:docMk/>
            <pc:sldMk cId="1273336627" sldId="256"/>
            <ac:spMk id="12" creationId="{BB2FB9F7-ABCD-4CA6-96D1-41C93D4534FA}"/>
          </ac:spMkLst>
        </pc:spChg>
      </pc:sldChg>
      <pc:sldChg chg="addSp delSp modSp add mod">
        <pc:chgData name="Francisco Artes" userId="5be56ff3f51c4e1a" providerId="LiveId" clId="{74B06FA4-D045-47AB-93D3-1DCAA053C836}" dt="2021-10-13T08:26:49.207" v="42" actId="165"/>
        <pc:sldMkLst>
          <pc:docMk/>
          <pc:sldMk cId="2546124642" sldId="1788"/>
        </pc:sldMkLst>
        <pc:spChg chg="mod">
          <ac:chgData name="Francisco Artes" userId="5be56ff3f51c4e1a" providerId="LiveId" clId="{74B06FA4-D045-47AB-93D3-1DCAA053C836}" dt="2021-10-09T11:43:52.872" v="11" actId="108"/>
          <ac:spMkLst>
            <pc:docMk/>
            <pc:sldMk cId="2546124642" sldId="1788"/>
            <ac:spMk id="2" creationId="{7B03476A-73AE-473C-B96B-0EC2FA70FB10}"/>
          </ac:spMkLst>
        </pc:spChg>
        <pc:spChg chg="mod topLvl">
          <ac:chgData name="Francisco Artes" userId="5be56ff3f51c4e1a" providerId="LiveId" clId="{74B06FA4-D045-47AB-93D3-1DCAA053C836}" dt="2021-10-13T08:26:49.207" v="42" actId="165"/>
          <ac:spMkLst>
            <pc:docMk/>
            <pc:sldMk cId="2546124642" sldId="1788"/>
            <ac:spMk id="8" creationId="{0747BB07-38D9-4AE8-8B5D-F496A080E330}"/>
          </ac:spMkLst>
        </pc:spChg>
        <pc:grpChg chg="add del mod topLvl">
          <ac:chgData name="Francisco Artes" userId="5be56ff3f51c4e1a" providerId="LiveId" clId="{74B06FA4-D045-47AB-93D3-1DCAA053C836}" dt="2021-10-13T08:26:49.207" v="42" actId="165"/>
          <ac:grpSpMkLst>
            <pc:docMk/>
            <pc:sldMk cId="2546124642" sldId="1788"/>
            <ac:grpSpMk id="6" creationId="{5510896A-E80D-4437-9BA1-31E4DF27A8D7}"/>
          </ac:grpSpMkLst>
        </pc:grpChg>
        <pc:grpChg chg="add del mod">
          <ac:chgData name="Francisco Artes" userId="5be56ff3f51c4e1a" providerId="LiveId" clId="{74B06FA4-D045-47AB-93D3-1DCAA053C836}" dt="2021-10-13T08:26:49.207" v="42" actId="165"/>
          <ac:grpSpMkLst>
            <pc:docMk/>
            <pc:sldMk cId="2546124642" sldId="1788"/>
            <ac:grpSpMk id="12" creationId="{9B402D75-1621-432C-A05F-0A10A537BEDC}"/>
          </ac:grpSpMkLst>
        </pc:grpChg>
        <pc:picChg chg="mod topLvl">
          <ac:chgData name="Francisco Artes" userId="5be56ff3f51c4e1a" providerId="LiveId" clId="{74B06FA4-D045-47AB-93D3-1DCAA053C836}" dt="2021-10-13T08:26:49.207" v="42" actId="165"/>
          <ac:picMkLst>
            <pc:docMk/>
            <pc:sldMk cId="2546124642" sldId="1788"/>
            <ac:picMk id="3" creationId="{DF3CF611-A8D0-4C48-9AA6-C874D29EFDAE}"/>
          </ac:picMkLst>
        </pc:picChg>
        <pc:picChg chg="mod topLvl">
          <ac:chgData name="Francisco Artes" userId="5be56ff3f51c4e1a" providerId="LiveId" clId="{74B06FA4-D045-47AB-93D3-1DCAA053C836}" dt="2021-10-13T08:26:49.207" v="42" actId="165"/>
          <ac:picMkLst>
            <pc:docMk/>
            <pc:sldMk cId="2546124642" sldId="1788"/>
            <ac:picMk id="5" creationId="{2D50AAF1-ADE0-42B3-A0F0-0689F5284866}"/>
          </ac:picMkLst>
        </pc:picChg>
      </pc:sldChg>
      <pc:sldChg chg="modSp add mod">
        <pc:chgData name="Francisco Artes" userId="5be56ff3f51c4e1a" providerId="LiveId" clId="{74B06FA4-D045-47AB-93D3-1DCAA053C836}" dt="2021-10-09T11:43:51.490" v="10" actId="108"/>
        <pc:sldMkLst>
          <pc:docMk/>
          <pc:sldMk cId="1149525193" sldId="2209"/>
        </pc:sldMkLst>
        <pc:spChg chg="mod">
          <ac:chgData name="Francisco Artes" userId="5be56ff3f51c4e1a" providerId="LiveId" clId="{74B06FA4-D045-47AB-93D3-1DCAA053C836}" dt="2021-10-09T11:43:51.490" v="10" actId="108"/>
          <ac:spMkLst>
            <pc:docMk/>
            <pc:sldMk cId="1149525193" sldId="2209"/>
            <ac:spMk id="2" creationId="{052D4A28-E6D2-45DF-BFC8-E56D81B13259}"/>
          </ac:spMkLst>
        </pc:spChg>
      </pc:sldChg>
      <pc:sldChg chg="modSp add mod">
        <pc:chgData name="Francisco Artes" userId="5be56ff3f51c4e1a" providerId="LiveId" clId="{74B06FA4-D045-47AB-93D3-1DCAA053C836}" dt="2021-10-09T11:43:50.376" v="9" actId="108"/>
        <pc:sldMkLst>
          <pc:docMk/>
          <pc:sldMk cId="2616842700" sldId="2249"/>
        </pc:sldMkLst>
        <pc:spChg chg="mod">
          <ac:chgData name="Francisco Artes" userId="5be56ff3f51c4e1a" providerId="LiveId" clId="{74B06FA4-D045-47AB-93D3-1DCAA053C836}" dt="2021-10-09T11:43:50.376" v="9" actId="108"/>
          <ac:spMkLst>
            <pc:docMk/>
            <pc:sldMk cId="2616842700" sldId="2249"/>
            <ac:spMk id="2" creationId="{052D4A28-E6D2-45DF-BFC8-E56D81B13259}"/>
          </ac:spMkLst>
        </pc:spChg>
      </pc:sldChg>
      <pc:sldChg chg="modSp add mod">
        <pc:chgData name="Francisco Artes" userId="5be56ff3f51c4e1a" providerId="LiveId" clId="{74B06FA4-D045-47AB-93D3-1DCAA053C836}" dt="2021-10-09T11:43:53.825" v="12" actId="108"/>
        <pc:sldMkLst>
          <pc:docMk/>
          <pc:sldMk cId="4204901258" sldId="2250"/>
        </pc:sldMkLst>
        <pc:spChg chg="mod">
          <ac:chgData name="Francisco Artes" userId="5be56ff3f51c4e1a" providerId="LiveId" clId="{74B06FA4-D045-47AB-93D3-1DCAA053C836}" dt="2021-10-09T11:43:53.825" v="12" actId="108"/>
          <ac:spMkLst>
            <pc:docMk/>
            <pc:sldMk cId="4204901258" sldId="2250"/>
            <ac:spMk id="2" creationId="{42D22F47-81BC-4701-A4A4-2E8B56F08251}"/>
          </ac:spMkLst>
        </pc:spChg>
      </pc:sldChg>
      <pc:sldChg chg="modSp add mod">
        <pc:chgData name="Francisco Artes" userId="5be56ff3f51c4e1a" providerId="LiveId" clId="{74B06FA4-D045-47AB-93D3-1DCAA053C836}" dt="2021-10-09T11:43:54.842" v="13" actId="108"/>
        <pc:sldMkLst>
          <pc:docMk/>
          <pc:sldMk cId="555204821" sldId="2251"/>
        </pc:sldMkLst>
        <pc:spChg chg="mod">
          <ac:chgData name="Francisco Artes" userId="5be56ff3f51c4e1a" providerId="LiveId" clId="{74B06FA4-D045-47AB-93D3-1DCAA053C836}" dt="2021-10-09T11:43:54.842" v="13" actId="108"/>
          <ac:spMkLst>
            <pc:docMk/>
            <pc:sldMk cId="555204821" sldId="2251"/>
            <ac:spMk id="2" creationId="{1D17C8DC-2B84-475D-8E62-762598AB19C1}"/>
          </ac:spMkLst>
        </pc:spChg>
      </pc:sldChg>
      <pc:sldChg chg="modSp add mod">
        <pc:chgData name="Francisco Artes" userId="5be56ff3f51c4e1a" providerId="LiveId" clId="{74B06FA4-D045-47AB-93D3-1DCAA053C836}" dt="2021-10-13T08:26:53.997" v="44" actId="1035"/>
        <pc:sldMkLst>
          <pc:docMk/>
          <pc:sldMk cId="1165985318" sldId="2252"/>
        </pc:sldMkLst>
        <pc:spChg chg="mod">
          <ac:chgData name="Francisco Artes" userId="5be56ff3f51c4e1a" providerId="LiveId" clId="{74B06FA4-D045-47AB-93D3-1DCAA053C836}" dt="2021-10-09T11:43:55.803" v="14" actId="108"/>
          <ac:spMkLst>
            <pc:docMk/>
            <pc:sldMk cId="1165985318" sldId="2252"/>
            <ac:spMk id="2" creationId="{C8EA10FF-8DDF-464F-880D-C2682087EC1C}"/>
          </ac:spMkLst>
        </pc:spChg>
        <pc:spChg chg="mod">
          <ac:chgData name="Francisco Artes" userId="5be56ff3f51c4e1a" providerId="LiveId" clId="{74B06FA4-D045-47AB-93D3-1DCAA053C836}" dt="2021-10-13T08:26:53.997" v="44" actId="1035"/>
          <ac:spMkLst>
            <pc:docMk/>
            <pc:sldMk cId="1165985318" sldId="2252"/>
            <ac:spMk id="5" creationId="{94A487D2-71A4-4ED8-B385-4E204BD0296E}"/>
          </ac:spMkLst>
        </pc:spChg>
      </pc:sldChg>
      <pc:sldChg chg="modSp add mod">
        <pc:chgData name="Francisco Artes" userId="5be56ff3f51c4e1a" providerId="LiveId" clId="{74B06FA4-D045-47AB-93D3-1DCAA053C836}" dt="2021-10-09T11:43:56.682" v="15" actId="108"/>
        <pc:sldMkLst>
          <pc:docMk/>
          <pc:sldMk cId="384981336" sldId="2253"/>
        </pc:sldMkLst>
        <pc:spChg chg="mod">
          <ac:chgData name="Francisco Artes" userId="5be56ff3f51c4e1a" providerId="LiveId" clId="{74B06FA4-D045-47AB-93D3-1DCAA053C836}" dt="2021-10-09T11:43:56.682" v="15" actId="108"/>
          <ac:spMkLst>
            <pc:docMk/>
            <pc:sldMk cId="384981336" sldId="2253"/>
            <ac:spMk id="2" creationId="{59A0DDB3-1810-4933-883E-8EBD3B63DD1F}"/>
          </ac:spMkLst>
        </pc:spChg>
      </pc:sldChg>
      <pc:sldChg chg="modSp add mod">
        <pc:chgData name="Francisco Artes" userId="5be56ff3f51c4e1a" providerId="LiveId" clId="{74B06FA4-D045-47AB-93D3-1DCAA053C836}" dt="2021-10-09T11:43:58.434" v="17" actId="108"/>
        <pc:sldMkLst>
          <pc:docMk/>
          <pc:sldMk cId="3874824869" sldId="2254"/>
        </pc:sldMkLst>
        <pc:spChg chg="mod">
          <ac:chgData name="Francisco Artes" userId="5be56ff3f51c4e1a" providerId="LiveId" clId="{74B06FA4-D045-47AB-93D3-1DCAA053C836}" dt="2021-10-09T11:43:58.434" v="17" actId="108"/>
          <ac:spMkLst>
            <pc:docMk/>
            <pc:sldMk cId="3874824869" sldId="2254"/>
            <ac:spMk id="2" creationId="{81542CDD-86A1-4934-879B-EC11B837A5B7}"/>
          </ac:spMkLst>
        </pc:spChg>
      </pc:sldChg>
      <pc:sldChg chg="modSp add mod">
        <pc:chgData name="Francisco Artes" userId="5be56ff3f51c4e1a" providerId="LiveId" clId="{74B06FA4-D045-47AB-93D3-1DCAA053C836}" dt="2021-10-09T11:43:59.372" v="18" actId="108"/>
        <pc:sldMkLst>
          <pc:docMk/>
          <pc:sldMk cId="3313059668" sldId="2255"/>
        </pc:sldMkLst>
        <pc:spChg chg="mod">
          <ac:chgData name="Francisco Artes" userId="5be56ff3f51c4e1a" providerId="LiveId" clId="{74B06FA4-D045-47AB-93D3-1DCAA053C836}" dt="2021-10-09T11:43:59.372" v="18" actId="108"/>
          <ac:spMkLst>
            <pc:docMk/>
            <pc:sldMk cId="3313059668" sldId="2255"/>
            <ac:spMk id="2" creationId="{81542CDD-86A1-4934-879B-EC11B837A5B7}"/>
          </ac:spMkLst>
        </pc:spChg>
      </pc:sldChg>
      <pc:sldChg chg="modSp add mod">
        <pc:chgData name="Francisco Artes" userId="5be56ff3f51c4e1a" providerId="LiveId" clId="{74B06FA4-D045-47AB-93D3-1DCAA053C836}" dt="2021-10-09T11:44:00.257" v="19" actId="108"/>
        <pc:sldMkLst>
          <pc:docMk/>
          <pc:sldMk cId="2246065228" sldId="2256"/>
        </pc:sldMkLst>
        <pc:spChg chg="mod">
          <ac:chgData name="Francisco Artes" userId="5be56ff3f51c4e1a" providerId="LiveId" clId="{74B06FA4-D045-47AB-93D3-1DCAA053C836}" dt="2021-10-09T11:44:00.257" v="19" actId="108"/>
          <ac:spMkLst>
            <pc:docMk/>
            <pc:sldMk cId="2246065228" sldId="2256"/>
            <ac:spMk id="2" creationId="{1FA74382-02C0-429F-A10F-554A3ED23A17}"/>
          </ac:spMkLst>
        </pc:spChg>
      </pc:sldChg>
      <pc:sldChg chg="modSp add mod">
        <pc:chgData name="Francisco Artes" userId="5be56ff3f51c4e1a" providerId="LiveId" clId="{74B06FA4-D045-47AB-93D3-1DCAA053C836}" dt="2021-10-09T11:44:01.122" v="20" actId="108"/>
        <pc:sldMkLst>
          <pc:docMk/>
          <pc:sldMk cId="2367838158" sldId="2257"/>
        </pc:sldMkLst>
        <pc:spChg chg="mod">
          <ac:chgData name="Francisco Artes" userId="5be56ff3f51c4e1a" providerId="LiveId" clId="{74B06FA4-D045-47AB-93D3-1DCAA053C836}" dt="2021-10-09T11:44:01.122" v="20" actId="108"/>
          <ac:spMkLst>
            <pc:docMk/>
            <pc:sldMk cId="2367838158" sldId="2257"/>
            <ac:spMk id="2" creationId="{36776553-6E98-4167-B921-6BB517BF22E7}"/>
          </ac:spMkLst>
        </pc:spChg>
      </pc:sldChg>
      <pc:sldChg chg="modSp add mod">
        <pc:chgData name="Francisco Artes" userId="5be56ff3f51c4e1a" providerId="LiveId" clId="{74B06FA4-D045-47AB-93D3-1DCAA053C836}" dt="2021-10-09T11:43:57.553" v="16" actId="108"/>
        <pc:sldMkLst>
          <pc:docMk/>
          <pc:sldMk cId="2313712108" sldId="2258"/>
        </pc:sldMkLst>
        <pc:spChg chg="mod">
          <ac:chgData name="Francisco Artes" userId="5be56ff3f51c4e1a" providerId="LiveId" clId="{74B06FA4-D045-47AB-93D3-1DCAA053C836}" dt="2021-10-09T11:43:57.553" v="16" actId="108"/>
          <ac:spMkLst>
            <pc:docMk/>
            <pc:sldMk cId="2313712108" sldId="2258"/>
            <ac:spMk id="2" creationId="{2FEDFD0F-DDD3-4164-B03E-9912A64DAB0F}"/>
          </ac:spMkLst>
        </pc:spChg>
      </pc:sldChg>
      <pc:sldChg chg="modSp add mod">
        <pc:chgData name="Francisco Artes" userId="5be56ff3f51c4e1a" providerId="LiveId" clId="{74B06FA4-D045-47AB-93D3-1DCAA053C836}" dt="2021-10-09T11:44:02" v="21" actId="108"/>
        <pc:sldMkLst>
          <pc:docMk/>
          <pc:sldMk cId="3985224529" sldId="2259"/>
        </pc:sldMkLst>
        <pc:spChg chg="mod">
          <ac:chgData name="Francisco Artes" userId="5be56ff3f51c4e1a" providerId="LiveId" clId="{74B06FA4-D045-47AB-93D3-1DCAA053C836}" dt="2021-10-09T11:44:02" v="21" actId="108"/>
          <ac:spMkLst>
            <pc:docMk/>
            <pc:sldMk cId="3985224529" sldId="2259"/>
            <ac:spMk id="2" creationId="{37E7140A-4269-4CB8-9A38-17F35F5D645F}"/>
          </ac:spMkLst>
        </pc:spChg>
      </pc:sldChg>
      <pc:sldChg chg="modSp add mod">
        <pc:chgData name="Francisco Artes" userId="5be56ff3f51c4e1a" providerId="LiveId" clId="{74B06FA4-D045-47AB-93D3-1DCAA053C836}" dt="2021-10-09T11:44:02.938" v="22" actId="108"/>
        <pc:sldMkLst>
          <pc:docMk/>
          <pc:sldMk cId="925954773" sldId="2260"/>
        </pc:sldMkLst>
        <pc:spChg chg="mod">
          <ac:chgData name="Francisco Artes" userId="5be56ff3f51c4e1a" providerId="LiveId" clId="{74B06FA4-D045-47AB-93D3-1DCAA053C836}" dt="2021-10-09T11:44:02.938" v="22" actId="108"/>
          <ac:spMkLst>
            <pc:docMk/>
            <pc:sldMk cId="925954773" sldId="2260"/>
            <ac:spMk id="2" creationId="{3A6599D6-61D2-44AE-A38E-73381DAFA77B}"/>
          </ac:spMkLst>
        </pc:spChg>
      </pc:sldChg>
      <pc:sldChg chg="addSp modSp add mod">
        <pc:chgData name="Francisco Artes" userId="5be56ff3f51c4e1a" providerId="LiveId" clId="{74B06FA4-D045-47AB-93D3-1DCAA053C836}" dt="2021-10-13T08:27:52.273" v="85" actId="1037"/>
        <pc:sldMkLst>
          <pc:docMk/>
          <pc:sldMk cId="3904717217" sldId="2261"/>
        </pc:sldMkLst>
        <pc:spChg chg="mod">
          <ac:chgData name="Francisco Artes" userId="5be56ff3f51c4e1a" providerId="LiveId" clId="{74B06FA4-D045-47AB-93D3-1DCAA053C836}" dt="2021-10-09T11:44:03.870" v="23" actId="108"/>
          <ac:spMkLst>
            <pc:docMk/>
            <pc:sldMk cId="3904717217" sldId="2261"/>
            <ac:spMk id="2" creationId="{74DA4343-4815-4713-AA33-DACF39FF52F9}"/>
          </ac:spMkLst>
        </pc:spChg>
        <pc:picChg chg="add mod">
          <ac:chgData name="Francisco Artes" userId="5be56ff3f51c4e1a" providerId="LiveId" clId="{74B06FA4-D045-47AB-93D3-1DCAA053C836}" dt="2021-10-13T08:27:52.273" v="85" actId="1037"/>
          <ac:picMkLst>
            <pc:docMk/>
            <pc:sldMk cId="3904717217" sldId="2261"/>
            <ac:picMk id="1026" creationId="{D35E17AF-38A4-4A42-96C9-D1AE47EF12FF}"/>
          </ac:picMkLst>
        </pc:picChg>
      </pc:sldChg>
      <pc:sldChg chg="modSp add mod">
        <pc:chgData name="Francisco Artes" userId="5be56ff3f51c4e1a" providerId="LiveId" clId="{74B06FA4-D045-47AB-93D3-1DCAA053C836}" dt="2021-10-09T11:44:04.817" v="24" actId="108"/>
        <pc:sldMkLst>
          <pc:docMk/>
          <pc:sldMk cId="3803809122" sldId="2262"/>
        </pc:sldMkLst>
        <pc:spChg chg="mod">
          <ac:chgData name="Francisco Artes" userId="5be56ff3f51c4e1a" providerId="LiveId" clId="{74B06FA4-D045-47AB-93D3-1DCAA053C836}" dt="2021-10-09T11:44:04.817" v="24" actId="108"/>
          <ac:spMkLst>
            <pc:docMk/>
            <pc:sldMk cId="3803809122" sldId="2262"/>
            <ac:spMk id="2" creationId="{74DA4343-4815-4713-AA33-DACF39FF52F9}"/>
          </ac:spMkLst>
        </pc:spChg>
      </pc:sldChg>
      <pc:sldChg chg="modSp add mod">
        <pc:chgData name="Francisco Artes" userId="5be56ff3f51c4e1a" providerId="LiveId" clId="{74B06FA4-D045-47AB-93D3-1DCAA053C836}" dt="2021-10-09T11:44:05.752" v="25" actId="108"/>
        <pc:sldMkLst>
          <pc:docMk/>
          <pc:sldMk cId="3191948856" sldId="2263"/>
        </pc:sldMkLst>
        <pc:spChg chg="mod">
          <ac:chgData name="Francisco Artes" userId="5be56ff3f51c4e1a" providerId="LiveId" clId="{74B06FA4-D045-47AB-93D3-1DCAA053C836}" dt="2021-10-09T11:44:05.752" v="25" actId="108"/>
          <ac:spMkLst>
            <pc:docMk/>
            <pc:sldMk cId="3191948856" sldId="2263"/>
            <ac:spMk id="2" creationId="{74DA4343-4815-4713-AA33-DACF39FF52F9}"/>
          </ac:spMkLst>
        </pc:spChg>
      </pc:sldChg>
      <pc:sldChg chg="modSp add mod">
        <pc:chgData name="Francisco Artes" userId="5be56ff3f51c4e1a" providerId="LiveId" clId="{74B06FA4-D045-47AB-93D3-1DCAA053C836}" dt="2021-10-09T11:44:06.690" v="26" actId="108"/>
        <pc:sldMkLst>
          <pc:docMk/>
          <pc:sldMk cId="2741409805" sldId="2264"/>
        </pc:sldMkLst>
        <pc:spChg chg="mod">
          <ac:chgData name="Francisco Artes" userId="5be56ff3f51c4e1a" providerId="LiveId" clId="{74B06FA4-D045-47AB-93D3-1DCAA053C836}" dt="2021-10-09T11:44:06.690" v="26" actId="108"/>
          <ac:spMkLst>
            <pc:docMk/>
            <pc:sldMk cId="2741409805" sldId="2264"/>
            <ac:spMk id="2" creationId="{74DA4343-4815-4713-AA33-DACF39FF52F9}"/>
          </ac:spMkLst>
        </pc:spChg>
      </pc:sldChg>
      <pc:sldChg chg="modSp add mod">
        <pc:chgData name="Francisco Artes" userId="5be56ff3f51c4e1a" providerId="LiveId" clId="{74B06FA4-D045-47AB-93D3-1DCAA053C836}" dt="2021-10-09T11:44:07.612" v="27" actId="108"/>
        <pc:sldMkLst>
          <pc:docMk/>
          <pc:sldMk cId="1935289565" sldId="2265"/>
        </pc:sldMkLst>
        <pc:spChg chg="mod">
          <ac:chgData name="Francisco Artes" userId="5be56ff3f51c4e1a" providerId="LiveId" clId="{74B06FA4-D045-47AB-93D3-1DCAA053C836}" dt="2021-10-09T11:44:07.612" v="27" actId="108"/>
          <ac:spMkLst>
            <pc:docMk/>
            <pc:sldMk cId="1935289565" sldId="2265"/>
            <ac:spMk id="2" creationId="{74DA4343-4815-4713-AA33-DACF39FF52F9}"/>
          </ac:spMkLst>
        </pc:spChg>
      </pc:sldChg>
      <pc:sldChg chg="modSp mod">
        <pc:chgData name="Francisco Artes" userId="5be56ff3f51c4e1a" providerId="LiveId" clId="{74B06FA4-D045-47AB-93D3-1DCAA053C836}" dt="2021-10-09T11:15:51.066" v="5" actId="207"/>
        <pc:sldMkLst>
          <pc:docMk/>
          <pc:sldMk cId="290033034" sldId="2266"/>
        </pc:sldMkLst>
        <pc:graphicFrameChg chg="modGraphic">
          <ac:chgData name="Francisco Artes" userId="5be56ff3f51c4e1a" providerId="LiveId" clId="{74B06FA4-D045-47AB-93D3-1DCAA053C836}" dt="2021-10-09T11:15:51.066" v="5" actId="207"/>
          <ac:graphicFrameMkLst>
            <pc:docMk/>
            <pc:sldMk cId="290033034" sldId="2266"/>
            <ac:graphicFrameMk id="3" creationId="{243409F5-B872-4686-A126-CFB566925BC3}"/>
          </ac:graphicFrameMkLst>
        </pc:graphicFrameChg>
      </pc:sldChg>
      <pc:sldChg chg="ord">
        <pc:chgData name="Francisco Artes" userId="5be56ff3f51c4e1a" providerId="LiveId" clId="{74B06FA4-D045-47AB-93D3-1DCAA053C836}" dt="2021-10-09T11:43:39.275" v="8"/>
        <pc:sldMkLst>
          <pc:docMk/>
          <pc:sldMk cId="4243686992" sldId="2279"/>
        </pc:sldMkLst>
      </pc:sldChg>
      <pc:sldChg chg="del">
        <pc:chgData name="Francisco Artes" userId="5be56ff3f51c4e1a" providerId="LiveId" clId="{74B06FA4-D045-47AB-93D3-1DCAA053C836}" dt="2021-10-09T11:44:18.492" v="29" actId="47"/>
        <pc:sldMkLst>
          <pc:docMk/>
          <pc:sldMk cId="4182426585" sldId="2280"/>
        </pc:sldMkLst>
      </pc:sldChg>
      <pc:sldChg chg="modSp add mod">
        <pc:chgData name="Francisco Artes" userId="5be56ff3f51c4e1a" providerId="LiveId" clId="{74B06FA4-D045-47AB-93D3-1DCAA053C836}" dt="2021-10-09T11:44:08.540" v="28" actId="108"/>
        <pc:sldMkLst>
          <pc:docMk/>
          <pc:sldMk cId="2125394373" sldId="2281"/>
        </pc:sldMkLst>
        <pc:spChg chg="mod">
          <ac:chgData name="Francisco Artes" userId="5be56ff3f51c4e1a" providerId="LiveId" clId="{74B06FA4-D045-47AB-93D3-1DCAA053C836}" dt="2021-10-09T11:44:08.540" v="28" actId="108"/>
          <ac:spMkLst>
            <pc:docMk/>
            <pc:sldMk cId="2125394373" sldId="2281"/>
            <ac:spMk id="2" creationId="{74DA4343-4815-4713-AA33-DACF39FF52F9}"/>
          </ac:spMkLst>
        </pc:spChg>
      </pc:sldChg>
    </pc:docChg>
  </pc:docChgLst>
  <pc:docChgLst>
    <pc:chgData name="Francisco Artes" userId="5be56ff3f51c4e1a" providerId="LiveId" clId="{03C9A394-1FB0-4012-A7E6-613B732A48AB}"/>
    <pc:docChg chg="undo custSel addSld delSld modSld">
      <pc:chgData name="Francisco Artes" userId="5be56ff3f51c4e1a" providerId="LiveId" clId="{03C9A394-1FB0-4012-A7E6-613B732A48AB}" dt="2022-09-21T21:49:25.938" v="1038" actId="207"/>
      <pc:docMkLst>
        <pc:docMk/>
      </pc:docMkLst>
      <pc:sldChg chg="delSp del mod">
        <pc:chgData name="Francisco Artes" userId="5be56ff3f51c4e1a" providerId="LiveId" clId="{03C9A394-1FB0-4012-A7E6-613B732A48AB}" dt="2022-09-21T20:02:28.334" v="34" actId="47"/>
        <pc:sldMkLst>
          <pc:docMk/>
          <pc:sldMk cId="1651685501" sldId="2045"/>
        </pc:sldMkLst>
        <pc:graphicFrameChg chg="del">
          <ac:chgData name="Francisco Artes" userId="5be56ff3f51c4e1a" providerId="LiveId" clId="{03C9A394-1FB0-4012-A7E6-613B732A48AB}" dt="2022-09-21T20:02:20.609" v="32" actId="21"/>
          <ac:graphicFrameMkLst>
            <pc:docMk/>
            <pc:sldMk cId="1651685501" sldId="2045"/>
            <ac:graphicFrameMk id="4" creationId="{6FBE1DF6-C05F-9FC4-CBC0-E53B9E580F4F}"/>
          </ac:graphicFrameMkLst>
        </pc:graphicFrameChg>
      </pc:sldChg>
      <pc:sldChg chg="modSp mod">
        <pc:chgData name="Francisco Artes" userId="5be56ff3f51c4e1a" providerId="LiveId" clId="{03C9A394-1FB0-4012-A7E6-613B732A48AB}" dt="2022-09-21T20:20:25.688" v="656" actId="207"/>
        <pc:sldMkLst>
          <pc:docMk/>
          <pc:sldMk cId="2036671830" sldId="2058"/>
        </pc:sldMkLst>
        <pc:spChg chg="mod">
          <ac:chgData name="Francisco Artes" userId="5be56ff3f51c4e1a" providerId="LiveId" clId="{03C9A394-1FB0-4012-A7E6-613B732A48AB}" dt="2022-09-21T20:20:25.688" v="656" actId="207"/>
          <ac:spMkLst>
            <pc:docMk/>
            <pc:sldMk cId="2036671830" sldId="2058"/>
            <ac:spMk id="3" creationId="{2114E703-3D0E-41BF-17EB-12A178F6AD17}"/>
          </ac:spMkLst>
        </pc:spChg>
      </pc:sldChg>
      <pc:sldChg chg="modSp mod">
        <pc:chgData name="Francisco Artes" userId="5be56ff3f51c4e1a" providerId="LiveId" clId="{03C9A394-1FB0-4012-A7E6-613B732A48AB}" dt="2022-09-21T20:21:44.502" v="667" actId="207"/>
        <pc:sldMkLst>
          <pc:docMk/>
          <pc:sldMk cId="2989851029" sldId="2061"/>
        </pc:sldMkLst>
        <pc:spChg chg="mod">
          <ac:chgData name="Francisco Artes" userId="5be56ff3f51c4e1a" providerId="LiveId" clId="{03C9A394-1FB0-4012-A7E6-613B732A48AB}" dt="2022-09-21T20:21:44.502" v="667" actId="207"/>
          <ac:spMkLst>
            <pc:docMk/>
            <pc:sldMk cId="2989851029" sldId="2061"/>
            <ac:spMk id="3" creationId="{85EAA6C0-00B4-FAFD-B3EB-F2C46E93BEAB}"/>
          </ac:spMkLst>
        </pc:spChg>
      </pc:sldChg>
      <pc:sldChg chg="delSp del mod">
        <pc:chgData name="Francisco Artes" userId="5be56ff3f51c4e1a" providerId="LiveId" clId="{03C9A394-1FB0-4012-A7E6-613B732A48AB}" dt="2022-09-21T20:04:59.989" v="109" actId="47"/>
        <pc:sldMkLst>
          <pc:docMk/>
          <pc:sldMk cId="83784394" sldId="2246"/>
        </pc:sldMkLst>
        <pc:spChg chg="del">
          <ac:chgData name="Francisco Artes" userId="5be56ff3f51c4e1a" providerId="LiveId" clId="{03C9A394-1FB0-4012-A7E6-613B732A48AB}" dt="2022-09-21T20:04:53.395" v="107" actId="21"/>
          <ac:spMkLst>
            <pc:docMk/>
            <pc:sldMk cId="83784394" sldId="2246"/>
            <ac:spMk id="3" creationId="{7F86C1ED-146A-42FD-8972-AAC0F1A74C19}"/>
          </ac:spMkLst>
        </pc:spChg>
        <pc:spChg chg="del">
          <ac:chgData name="Francisco Artes" userId="5be56ff3f51c4e1a" providerId="LiveId" clId="{03C9A394-1FB0-4012-A7E6-613B732A48AB}" dt="2022-09-21T20:04:53.395" v="107" actId="21"/>
          <ac:spMkLst>
            <pc:docMk/>
            <pc:sldMk cId="83784394" sldId="2246"/>
            <ac:spMk id="5" creationId="{E3219DA6-9399-4AEC-88C9-EE53EB2078C0}"/>
          </ac:spMkLst>
        </pc:spChg>
        <pc:picChg chg="del">
          <ac:chgData name="Francisco Artes" userId="5be56ff3f51c4e1a" providerId="LiveId" clId="{03C9A394-1FB0-4012-A7E6-613B732A48AB}" dt="2022-09-21T20:04:53.395" v="107" actId="21"/>
          <ac:picMkLst>
            <pc:docMk/>
            <pc:sldMk cId="83784394" sldId="2246"/>
            <ac:picMk id="9" creationId="{7010780F-659E-31A0-C495-C0B8D075F64B}"/>
          </ac:picMkLst>
        </pc:picChg>
        <pc:picChg chg="del">
          <ac:chgData name="Francisco Artes" userId="5be56ff3f51c4e1a" providerId="LiveId" clId="{03C9A394-1FB0-4012-A7E6-613B732A48AB}" dt="2022-09-21T20:04:53.395" v="107" actId="21"/>
          <ac:picMkLst>
            <pc:docMk/>
            <pc:sldMk cId="83784394" sldId="2246"/>
            <ac:picMk id="11" creationId="{49FBB04A-BFCD-D827-69C4-43ED3EE5D665}"/>
          </ac:picMkLst>
        </pc:picChg>
      </pc:sldChg>
      <pc:sldChg chg="delSp del mod">
        <pc:chgData name="Francisco Artes" userId="5be56ff3f51c4e1a" providerId="LiveId" clId="{03C9A394-1FB0-4012-A7E6-613B732A48AB}" dt="2022-09-21T20:05:31.881" v="145" actId="47"/>
        <pc:sldMkLst>
          <pc:docMk/>
          <pc:sldMk cId="1875941204" sldId="2259"/>
        </pc:sldMkLst>
        <pc:spChg chg="del">
          <ac:chgData name="Francisco Artes" userId="5be56ff3f51c4e1a" providerId="LiveId" clId="{03C9A394-1FB0-4012-A7E6-613B732A48AB}" dt="2022-09-21T20:05:25.536" v="143" actId="21"/>
          <ac:spMkLst>
            <pc:docMk/>
            <pc:sldMk cId="1875941204" sldId="2259"/>
            <ac:spMk id="2" creationId="{2B153940-DDFB-474A-A35A-F5DA480AB093}"/>
          </ac:spMkLst>
        </pc:spChg>
        <pc:picChg chg="del">
          <ac:chgData name="Francisco Artes" userId="5be56ff3f51c4e1a" providerId="LiveId" clId="{03C9A394-1FB0-4012-A7E6-613B732A48AB}" dt="2022-09-21T20:05:25.536" v="143" actId="21"/>
          <ac:picMkLst>
            <pc:docMk/>
            <pc:sldMk cId="1875941204" sldId="2259"/>
            <ac:picMk id="5" creationId="{7378B546-D7D5-B532-4763-114B5379F78C}"/>
          </ac:picMkLst>
        </pc:picChg>
      </pc:sldChg>
      <pc:sldChg chg="delSp del mod">
        <pc:chgData name="Francisco Artes" userId="5be56ff3f51c4e1a" providerId="LiveId" clId="{03C9A394-1FB0-4012-A7E6-613B732A48AB}" dt="2022-09-21T20:05:59.632" v="190" actId="47"/>
        <pc:sldMkLst>
          <pc:docMk/>
          <pc:sldMk cId="3559141852" sldId="2260"/>
        </pc:sldMkLst>
        <pc:spChg chg="del">
          <ac:chgData name="Francisco Artes" userId="5be56ff3f51c4e1a" providerId="LiveId" clId="{03C9A394-1FB0-4012-A7E6-613B732A48AB}" dt="2022-09-21T20:05:54.864" v="188" actId="21"/>
          <ac:spMkLst>
            <pc:docMk/>
            <pc:sldMk cId="3559141852" sldId="2260"/>
            <ac:spMk id="2" creationId="{2B153940-DDFB-474A-A35A-F5DA480AB093}"/>
          </ac:spMkLst>
        </pc:spChg>
        <pc:picChg chg="del">
          <ac:chgData name="Francisco Artes" userId="5be56ff3f51c4e1a" providerId="LiveId" clId="{03C9A394-1FB0-4012-A7E6-613B732A48AB}" dt="2022-09-21T20:05:54.864" v="188" actId="21"/>
          <ac:picMkLst>
            <pc:docMk/>
            <pc:sldMk cId="3559141852" sldId="2260"/>
            <ac:picMk id="6" creationId="{A29A5B6D-A4ED-89F7-4FC7-83E9EDFD6290}"/>
          </ac:picMkLst>
        </pc:picChg>
      </pc:sldChg>
      <pc:sldChg chg="delSp del mod">
        <pc:chgData name="Francisco Artes" userId="5be56ff3f51c4e1a" providerId="LiveId" clId="{03C9A394-1FB0-4012-A7E6-613B732A48AB}" dt="2022-09-21T20:07:02.253" v="303" actId="47"/>
        <pc:sldMkLst>
          <pc:docMk/>
          <pc:sldMk cId="2596619960" sldId="2261"/>
        </pc:sldMkLst>
        <pc:spChg chg="del">
          <ac:chgData name="Francisco Artes" userId="5be56ff3f51c4e1a" providerId="LiveId" clId="{03C9A394-1FB0-4012-A7E6-613B732A48AB}" dt="2022-09-21T20:06:54.745" v="301" actId="21"/>
          <ac:spMkLst>
            <pc:docMk/>
            <pc:sldMk cId="2596619960" sldId="2261"/>
            <ac:spMk id="4" creationId="{B26DE9B0-93EF-4684-B861-9E3290289C80}"/>
          </ac:spMkLst>
        </pc:spChg>
        <pc:spChg chg="del">
          <ac:chgData name="Francisco Artes" userId="5be56ff3f51c4e1a" providerId="LiveId" clId="{03C9A394-1FB0-4012-A7E6-613B732A48AB}" dt="2022-09-21T20:06:54.745" v="301" actId="21"/>
          <ac:spMkLst>
            <pc:docMk/>
            <pc:sldMk cId="2596619960" sldId="2261"/>
            <ac:spMk id="5" creationId="{B9F26C7D-428F-4E80-ACBF-8234B5ACCC0A}"/>
          </ac:spMkLst>
        </pc:spChg>
        <pc:picChg chg="del">
          <ac:chgData name="Francisco Artes" userId="5be56ff3f51c4e1a" providerId="LiveId" clId="{03C9A394-1FB0-4012-A7E6-613B732A48AB}" dt="2022-09-21T20:06:54.745" v="301" actId="21"/>
          <ac:picMkLst>
            <pc:docMk/>
            <pc:sldMk cId="2596619960" sldId="2261"/>
            <ac:picMk id="8" creationId="{31A73DF8-D7D7-B838-3798-DC698FEFEEEC}"/>
          </ac:picMkLst>
        </pc:picChg>
        <pc:picChg chg="del">
          <ac:chgData name="Francisco Artes" userId="5be56ff3f51c4e1a" providerId="LiveId" clId="{03C9A394-1FB0-4012-A7E6-613B732A48AB}" dt="2022-09-21T20:06:54.745" v="301" actId="21"/>
          <ac:picMkLst>
            <pc:docMk/>
            <pc:sldMk cId="2596619960" sldId="2261"/>
            <ac:picMk id="10" creationId="{105E735A-0EF8-36A3-229F-8F99913B411B}"/>
          </ac:picMkLst>
        </pc:picChg>
      </pc:sldChg>
      <pc:sldChg chg="delSp del mod">
        <pc:chgData name="Francisco Artes" userId="5be56ff3f51c4e1a" providerId="LiveId" clId="{03C9A394-1FB0-4012-A7E6-613B732A48AB}" dt="2022-09-21T20:07:36.762" v="379" actId="47"/>
        <pc:sldMkLst>
          <pc:docMk/>
          <pc:sldMk cId="3820563797" sldId="2265"/>
        </pc:sldMkLst>
        <pc:spChg chg="del">
          <ac:chgData name="Francisco Artes" userId="5be56ff3f51c4e1a" providerId="LiveId" clId="{03C9A394-1FB0-4012-A7E6-613B732A48AB}" dt="2022-09-21T20:07:31.694" v="377" actId="21"/>
          <ac:spMkLst>
            <pc:docMk/>
            <pc:sldMk cId="3820563797" sldId="2265"/>
            <ac:spMk id="4" creationId="{76285534-AECA-4402-BFF9-90D88A154A34}"/>
          </ac:spMkLst>
        </pc:spChg>
        <pc:spChg chg="del">
          <ac:chgData name="Francisco Artes" userId="5be56ff3f51c4e1a" providerId="LiveId" clId="{03C9A394-1FB0-4012-A7E6-613B732A48AB}" dt="2022-09-21T20:07:31.694" v="377" actId="21"/>
          <ac:spMkLst>
            <pc:docMk/>
            <pc:sldMk cId="3820563797" sldId="2265"/>
            <ac:spMk id="5" creationId="{020D3232-FF26-ED35-3B63-0E4F4D6442C1}"/>
          </ac:spMkLst>
        </pc:spChg>
        <pc:spChg chg="del">
          <ac:chgData name="Francisco Artes" userId="5be56ff3f51c4e1a" providerId="LiveId" clId="{03C9A394-1FB0-4012-A7E6-613B732A48AB}" dt="2022-09-21T20:07:31.694" v="377" actId="21"/>
          <ac:spMkLst>
            <pc:docMk/>
            <pc:sldMk cId="3820563797" sldId="2265"/>
            <ac:spMk id="7" creationId="{CBA5CC56-0557-432D-A6A2-B77B9EE712EA}"/>
          </ac:spMkLst>
        </pc:spChg>
        <pc:picChg chg="del">
          <ac:chgData name="Francisco Artes" userId="5be56ff3f51c4e1a" providerId="LiveId" clId="{03C9A394-1FB0-4012-A7E6-613B732A48AB}" dt="2022-09-21T20:07:31.694" v="377" actId="21"/>
          <ac:picMkLst>
            <pc:docMk/>
            <pc:sldMk cId="3820563797" sldId="2265"/>
            <ac:picMk id="9" creationId="{BE5949F0-3BF6-ACB2-E934-CC889B38105A}"/>
          </ac:picMkLst>
        </pc:picChg>
      </pc:sldChg>
      <pc:sldChg chg="delSp del mod">
        <pc:chgData name="Francisco Artes" userId="5be56ff3f51c4e1a" providerId="LiveId" clId="{03C9A394-1FB0-4012-A7E6-613B732A48AB}" dt="2022-09-21T20:08:08.058" v="422" actId="47"/>
        <pc:sldMkLst>
          <pc:docMk/>
          <pc:sldMk cId="715590723" sldId="2266"/>
        </pc:sldMkLst>
        <pc:spChg chg="del">
          <ac:chgData name="Francisco Artes" userId="5be56ff3f51c4e1a" providerId="LiveId" clId="{03C9A394-1FB0-4012-A7E6-613B732A48AB}" dt="2022-09-21T20:08:01.786" v="420" actId="21"/>
          <ac:spMkLst>
            <pc:docMk/>
            <pc:sldMk cId="715590723" sldId="2266"/>
            <ac:spMk id="3" creationId="{6F6FDF96-2C99-4070-AF4E-4CC9A16C3AE1}"/>
          </ac:spMkLst>
        </pc:spChg>
        <pc:picChg chg="del">
          <ac:chgData name="Francisco Artes" userId="5be56ff3f51c4e1a" providerId="LiveId" clId="{03C9A394-1FB0-4012-A7E6-613B732A48AB}" dt="2022-09-21T20:08:01.786" v="420" actId="21"/>
          <ac:picMkLst>
            <pc:docMk/>
            <pc:sldMk cId="715590723" sldId="2266"/>
            <ac:picMk id="5" creationId="{5B1E6772-6B4C-EAB0-57A5-4118933A7271}"/>
          </ac:picMkLst>
        </pc:picChg>
      </pc:sldChg>
      <pc:sldChg chg="delSp del mod">
        <pc:chgData name="Francisco Artes" userId="5be56ff3f51c4e1a" providerId="LiveId" clId="{03C9A394-1FB0-4012-A7E6-613B732A48AB}" dt="2022-09-21T20:06:26.227" v="227" actId="47"/>
        <pc:sldMkLst>
          <pc:docMk/>
          <pc:sldMk cId="158636841" sldId="2312"/>
        </pc:sldMkLst>
        <pc:spChg chg="del">
          <ac:chgData name="Francisco Artes" userId="5be56ff3f51c4e1a" providerId="LiveId" clId="{03C9A394-1FB0-4012-A7E6-613B732A48AB}" dt="2022-09-21T20:06:19.793" v="225" actId="21"/>
          <ac:spMkLst>
            <pc:docMk/>
            <pc:sldMk cId="158636841" sldId="2312"/>
            <ac:spMk id="2" creationId="{40D8EDF4-0354-4531-966B-2F312DCE03DF}"/>
          </ac:spMkLst>
        </pc:spChg>
        <pc:spChg chg="del">
          <ac:chgData name="Francisco Artes" userId="5be56ff3f51c4e1a" providerId="LiveId" clId="{03C9A394-1FB0-4012-A7E6-613B732A48AB}" dt="2022-09-21T20:06:19.793" v="225" actId="21"/>
          <ac:spMkLst>
            <pc:docMk/>
            <pc:sldMk cId="158636841" sldId="2312"/>
            <ac:spMk id="5" creationId="{8416E28D-D50E-6F9C-F488-A61BF3B22B50}"/>
          </ac:spMkLst>
        </pc:spChg>
        <pc:picChg chg="del">
          <ac:chgData name="Francisco Artes" userId="5be56ff3f51c4e1a" providerId="LiveId" clId="{03C9A394-1FB0-4012-A7E6-613B732A48AB}" dt="2022-09-21T20:06:19.793" v="225" actId="21"/>
          <ac:picMkLst>
            <pc:docMk/>
            <pc:sldMk cId="158636841" sldId="2312"/>
            <ac:picMk id="4" creationId="{B7E311B9-F3B4-D90B-43ED-696FD9B55AAD}"/>
          </ac:picMkLst>
        </pc:picChg>
      </pc:sldChg>
      <pc:sldChg chg="delSp del mod">
        <pc:chgData name="Francisco Artes" userId="5be56ff3f51c4e1a" providerId="LiveId" clId="{03C9A394-1FB0-4012-A7E6-613B732A48AB}" dt="2022-09-21T20:04:24.684" v="61" actId="47"/>
        <pc:sldMkLst>
          <pc:docMk/>
          <pc:sldMk cId="499487524" sldId="2348"/>
        </pc:sldMkLst>
        <pc:spChg chg="del">
          <ac:chgData name="Francisco Artes" userId="5be56ff3f51c4e1a" providerId="LiveId" clId="{03C9A394-1FB0-4012-A7E6-613B732A48AB}" dt="2022-09-21T20:02:52.782" v="59" actId="21"/>
          <ac:spMkLst>
            <pc:docMk/>
            <pc:sldMk cId="499487524" sldId="2348"/>
            <ac:spMk id="2" creationId="{2B153940-DDFB-474A-A35A-F5DA480AB093}"/>
          </ac:spMkLst>
        </pc:spChg>
        <pc:graphicFrameChg chg="del">
          <ac:chgData name="Francisco Artes" userId="5be56ff3f51c4e1a" providerId="LiveId" clId="{03C9A394-1FB0-4012-A7E6-613B732A48AB}" dt="2022-09-21T20:02:52.782" v="59" actId="21"/>
          <ac:graphicFrameMkLst>
            <pc:docMk/>
            <pc:sldMk cId="499487524" sldId="2348"/>
            <ac:graphicFrameMk id="6" creationId="{09E40D11-5E55-3ADA-D4BF-BFAAD6A83743}"/>
          </ac:graphicFrameMkLst>
        </pc:graphicFrameChg>
        <pc:picChg chg="del">
          <ac:chgData name="Francisco Artes" userId="5be56ff3f51c4e1a" providerId="LiveId" clId="{03C9A394-1FB0-4012-A7E6-613B732A48AB}" dt="2022-09-21T20:02:52.782" v="59" actId="21"/>
          <ac:picMkLst>
            <pc:docMk/>
            <pc:sldMk cId="499487524" sldId="2348"/>
            <ac:picMk id="8" creationId="{3EA684D4-9801-D2A7-1BC6-57C87F33AEB3}"/>
          </ac:picMkLst>
        </pc:picChg>
      </pc:sldChg>
      <pc:sldChg chg="modSp mod">
        <pc:chgData name="Francisco Artes" userId="5be56ff3f51c4e1a" providerId="LiveId" clId="{03C9A394-1FB0-4012-A7E6-613B732A48AB}" dt="2022-09-21T21:49:25.938" v="1038" actId="207"/>
        <pc:sldMkLst>
          <pc:docMk/>
          <pc:sldMk cId="3941894867" sldId="2361"/>
        </pc:sldMkLst>
        <pc:spChg chg="mod">
          <ac:chgData name="Francisco Artes" userId="5be56ff3f51c4e1a" providerId="LiveId" clId="{03C9A394-1FB0-4012-A7E6-613B732A48AB}" dt="2022-09-21T21:49:25.938" v="1038" actId="207"/>
          <ac:spMkLst>
            <pc:docMk/>
            <pc:sldMk cId="3941894867" sldId="2361"/>
            <ac:spMk id="18" creationId="{EA5CC60E-C61C-8F43-D144-73EE8221EFEF}"/>
          </ac:spMkLst>
        </pc:spChg>
      </pc:sldChg>
      <pc:sldChg chg="modSp mod">
        <pc:chgData name="Francisco Artes" userId="5be56ff3f51c4e1a" providerId="LiveId" clId="{03C9A394-1FB0-4012-A7E6-613B732A48AB}" dt="2022-09-21T21:11:17.677" v="773" actId="114"/>
        <pc:sldMkLst>
          <pc:docMk/>
          <pc:sldMk cId="3433513744" sldId="2362"/>
        </pc:sldMkLst>
        <pc:spChg chg="mod">
          <ac:chgData name="Francisco Artes" userId="5be56ff3f51c4e1a" providerId="LiveId" clId="{03C9A394-1FB0-4012-A7E6-613B732A48AB}" dt="2022-09-21T21:11:17.677" v="773" actId="114"/>
          <ac:spMkLst>
            <pc:docMk/>
            <pc:sldMk cId="3433513744" sldId="2362"/>
            <ac:spMk id="3" creationId="{11DC6232-0F54-064A-960D-0EC9050AFB4D}"/>
          </ac:spMkLst>
        </pc:spChg>
      </pc:sldChg>
      <pc:sldChg chg="modSp mod">
        <pc:chgData name="Francisco Artes" userId="5be56ff3f51c4e1a" providerId="LiveId" clId="{03C9A394-1FB0-4012-A7E6-613B732A48AB}" dt="2022-09-21T21:12:48.620" v="786" actId="207"/>
        <pc:sldMkLst>
          <pc:docMk/>
          <pc:sldMk cId="2256320097" sldId="2363"/>
        </pc:sldMkLst>
        <pc:spChg chg="mod">
          <ac:chgData name="Francisco Artes" userId="5be56ff3f51c4e1a" providerId="LiveId" clId="{03C9A394-1FB0-4012-A7E6-613B732A48AB}" dt="2022-09-21T21:12:48.620" v="786" actId="207"/>
          <ac:spMkLst>
            <pc:docMk/>
            <pc:sldMk cId="2256320097" sldId="2363"/>
            <ac:spMk id="3" creationId="{EF0216BA-3DDB-57AD-9483-FA8B92F33DBC}"/>
          </ac:spMkLst>
        </pc:spChg>
      </pc:sldChg>
      <pc:sldChg chg="modSp mod">
        <pc:chgData name="Francisco Artes" userId="5be56ff3f51c4e1a" providerId="LiveId" clId="{03C9A394-1FB0-4012-A7E6-613B732A48AB}" dt="2022-09-21T21:15:28.674" v="796" actId="207"/>
        <pc:sldMkLst>
          <pc:docMk/>
          <pc:sldMk cId="50184697" sldId="2364"/>
        </pc:sldMkLst>
        <pc:spChg chg="mod">
          <ac:chgData name="Francisco Artes" userId="5be56ff3f51c4e1a" providerId="LiveId" clId="{03C9A394-1FB0-4012-A7E6-613B732A48AB}" dt="2022-09-21T21:15:28.674" v="796" actId="207"/>
          <ac:spMkLst>
            <pc:docMk/>
            <pc:sldMk cId="50184697" sldId="2364"/>
            <ac:spMk id="3" creationId="{A3C89E53-1962-2EDA-B135-77D22FB4743A}"/>
          </ac:spMkLst>
        </pc:spChg>
      </pc:sldChg>
      <pc:sldChg chg="modSp mod">
        <pc:chgData name="Francisco Artes" userId="5be56ff3f51c4e1a" providerId="LiveId" clId="{03C9A394-1FB0-4012-A7E6-613B732A48AB}" dt="2022-09-21T21:23:58.865" v="806" actId="207"/>
        <pc:sldMkLst>
          <pc:docMk/>
          <pc:sldMk cId="2470670942" sldId="2365"/>
        </pc:sldMkLst>
        <pc:spChg chg="mod">
          <ac:chgData name="Francisco Artes" userId="5be56ff3f51c4e1a" providerId="LiveId" clId="{03C9A394-1FB0-4012-A7E6-613B732A48AB}" dt="2022-09-21T21:23:58.865" v="806" actId="207"/>
          <ac:spMkLst>
            <pc:docMk/>
            <pc:sldMk cId="2470670942" sldId="2365"/>
            <ac:spMk id="3" creationId="{6CEEFC2E-7E4B-CA0E-276E-D52A613F1D72}"/>
          </ac:spMkLst>
        </pc:spChg>
      </pc:sldChg>
      <pc:sldChg chg="modSp mod">
        <pc:chgData name="Francisco Artes" userId="5be56ff3f51c4e1a" providerId="LiveId" clId="{03C9A394-1FB0-4012-A7E6-613B732A48AB}" dt="2022-09-21T21:24:42.809" v="817" actId="207"/>
        <pc:sldMkLst>
          <pc:docMk/>
          <pc:sldMk cId="2271115591" sldId="2366"/>
        </pc:sldMkLst>
        <pc:spChg chg="mod">
          <ac:chgData name="Francisco Artes" userId="5be56ff3f51c4e1a" providerId="LiveId" clId="{03C9A394-1FB0-4012-A7E6-613B732A48AB}" dt="2022-09-21T21:24:42.809" v="817" actId="207"/>
          <ac:spMkLst>
            <pc:docMk/>
            <pc:sldMk cId="2271115591" sldId="2366"/>
            <ac:spMk id="3" creationId="{4165C6DE-AC7D-1C5C-456D-8AC417524118}"/>
          </ac:spMkLst>
        </pc:spChg>
      </pc:sldChg>
      <pc:sldChg chg="modSp mod">
        <pc:chgData name="Francisco Artes" userId="5be56ff3f51c4e1a" providerId="LiveId" clId="{03C9A394-1FB0-4012-A7E6-613B732A48AB}" dt="2022-09-21T21:25:16.858" v="824" actId="207"/>
        <pc:sldMkLst>
          <pc:docMk/>
          <pc:sldMk cId="1850131169" sldId="2367"/>
        </pc:sldMkLst>
        <pc:spChg chg="mod">
          <ac:chgData name="Francisco Artes" userId="5be56ff3f51c4e1a" providerId="LiveId" clId="{03C9A394-1FB0-4012-A7E6-613B732A48AB}" dt="2022-09-21T21:25:16.858" v="824" actId="207"/>
          <ac:spMkLst>
            <pc:docMk/>
            <pc:sldMk cId="1850131169" sldId="2367"/>
            <ac:spMk id="3" creationId="{5FD1C228-45C3-6E47-5227-F8474602A621}"/>
          </ac:spMkLst>
        </pc:spChg>
      </pc:sldChg>
      <pc:sldChg chg="modSp mod">
        <pc:chgData name="Francisco Artes" userId="5be56ff3f51c4e1a" providerId="LiveId" clId="{03C9A394-1FB0-4012-A7E6-613B732A48AB}" dt="2022-09-21T21:26:09.730" v="835" actId="207"/>
        <pc:sldMkLst>
          <pc:docMk/>
          <pc:sldMk cId="1709039841" sldId="2368"/>
        </pc:sldMkLst>
        <pc:spChg chg="mod">
          <ac:chgData name="Francisco Artes" userId="5be56ff3f51c4e1a" providerId="LiveId" clId="{03C9A394-1FB0-4012-A7E6-613B732A48AB}" dt="2022-09-21T21:26:09.730" v="835" actId="207"/>
          <ac:spMkLst>
            <pc:docMk/>
            <pc:sldMk cId="1709039841" sldId="2368"/>
            <ac:spMk id="3" creationId="{57CE31E2-AF10-0F8A-946F-D813B2D4F6C7}"/>
          </ac:spMkLst>
        </pc:spChg>
      </pc:sldChg>
      <pc:sldChg chg="modSp mod">
        <pc:chgData name="Francisco Artes" userId="5be56ff3f51c4e1a" providerId="LiveId" clId="{03C9A394-1FB0-4012-A7E6-613B732A48AB}" dt="2022-09-21T21:26:31.535" v="838" actId="207"/>
        <pc:sldMkLst>
          <pc:docMk/>
          <pc:sldMk cId="2929043571" sldId="2369"/>
        </pc:sldMkLst>
        <pc:spChg chg="mod">
          <ac:chgData name="Francisco Artes" userId="5be56ff3f51c4e1a" providerId="LiveId" clId="{03C9A394-1FB0-4012-A7E6-613B732A48AB}" dt="2022-09-21T21:26:31.535" v="838" actId="207"/>
          <ac:spMkLst>
            <pc:docMk/>
            <pc:sldMk cId="2929043571" sldId="2369"/>
            <ac:spMk id="3" creationId="{57CF8C58-F7D6-05DA-EB11-189519206185}"/>
          </ac:spMkLst>
        </pc:spChg>
      </pc:sldChg>
      <pc:sldChg chg="modSp mod">
        <pc:chgData name="Francisco Artes" userId="5be56ff3f51c4e1a" providerId="LiveId" clId="{03C9A394-1FB0-4012-A7E6-613B732A48AB}" dt="2022-09-21T21:27:36.169" v="853" actId="207"/>
        <pc:sldMkLst>
          <pc:docMk/>
          <pc:sldMk cId="1890136487" sldId="2370"/>
        </pc:sldMkLst>
        <pc:spChg chg="mod">
          <ac:chgData name="Francisco Artes" userId="5be56ff3f51c4e1a" providerId="LiveId" clId="{03C9A394-1FB0-4012-A7E6-613B732A48AB}" dt="2022-09-21T21:27:36.169" v="853" actId="207"/>
          <ac:spMkLst>
            <pc:docMk/>
            <pc:sldMk cId="1890136487" sldId="2370"/>
            <ac:spMk id="3" creationId="{0A7D3275-43DC-D5BE-7307-A2B5C0D2490B}"/>
          </ac:spMkLst>
        </pc:spChg>
      </pc:sldChg>
      <pc:sldChg chg="modSp mod">
        <pc:chgData name="Francisco Artes" userId="5be56ff3f51c4e1a" providerId="LiveId" clId="{03C9A394-1FB0-4012-A7E6-613B732A48AB}" dt="2022-09-21T21:32:28.976" v="864" actId="207"/>
        <pc:sldMkLst>
          <pc:docMk/>
          <pc:sldMk cId="895458953" sldId="2371"/>
        </pc:sldMkLst>
        <pc:spChg chg="mod">
          <ac:chgData name="Francisco Artes" userId="5be56ff3f51c4e1a" providerId="LiveId" clId="{03C9A394-1FB0-4012-A7E6-613B732A48AB}" dt="2022-09-21T21:32:28.976" v="864" actId="207"/>
          <ac:spMkLst>
            <pc:docMk/>
            <pc:sldMk cId="895458953" sldId="2371"/>
            <ac:spMk id="3" creationId="{F89E6057-785E-8C99-9873-E5D31007D8E7}"/>
          </ac:spMkLst>
        </pc:spChg>
      </pc:sldChg>
      <pc:sldChg chg="modSp mod">
        <pc:chgData name="Francisco Artes" userId="5be56ff3f51c4e1a" providerId="LiveId" clId="{03C9A394-1FB0-4012-A7E6-613B732A48AB}" dt="2022-09-21T21:33:17.272" v="877" actId="20577"/>
        <pc:sldMkLst>
          <pc:docMk/>
          <pc:sldMk cId="1618869280" sldId="2372"/>
        </pc:sldMkLst>
        <pc:spChg chg="mod">
          <ac:chgData name="Francisco Artes" userId="5be56ff3f51c4e1a" providerId="LiveId" clId="{03C9A394-1FB0-4012-A7E6-613B732A48AB}" dt="2022-09-21T21:33:17.272" v="877" actId="20577"/>
          <ac:spMkLst>
            <pc:docMk/>
            <pc:sldMk cId="1618869280" sldId="2372"/>
            <ac:spMk id="2" creationId="{9101F2A0-D7C8-785B-9DAF-640FA87360B1}"/>
          </ac:spMkLst>
        </pc:spChg>
        <pc:spChg chg="mod">
          <ac:chgData name="Francisco Artes" userId="5be56ff3f51c4e1a" providerId="LiveId" clId="{03C9A394-1FB0-4012-A7E6-613B732A48AB}" dt="2022-09-21T21:33:12.801" v="875" actId="207"/>
          <ac:spMkLst>
            <pc:docMk/>
            <pc:sldMk cId="1618869280" sldId="2372"/>
            <ac:spMk id="3" creationId="{65247197-7D7F-6375-5BC3-DACDBD71D053}"/>
          </ac:spMkLst>
        </pc:spChg>
      </pc:sldChg>
      <pc:sldChg chg="modSp mod">
        <pc:chgData name="Francisco Artes" userId="5be56ff3f51c4e1a" providerId="LiveId" clId="{03C9A394-1FB0-4012-A7E6-613B732A48AB}" dt="2022-09-21T21:33:53.410" v="883" actId="207"/>
        <pc:sldMkLst>
          <pc:docMk/>
          <pc:sldMk cId="846453904" sldId="2373"/>
        </pc:sldMkLst>
        <pc:spChg chg="mod">
          <ac:chgData name="Francisco Artes" userId="5be56ff3f51c4e1a" providerId="LiveId" clId="{03C9A394-1FB0-4012-A7E6-613B732A48AB}" dt="2022-09-21T21:33:53.410" v="883" actId="207"/>
          <ac:spMkLst>
            <pc:docMk/>
            <pc:sldMk cId="846453904" sldId="2373"/>
            <ac:spMk id="3" creationId="{DC6CF4D0-1CF0-A451-89A7-743E047E6F69}"/>
          </ac:spMkLst>
        </pc:spChg>
      </pc:sldChg>
      <pc:sldChg chg="modSp mod">
        <pc:chgData name="Francisco Artes" userId="5be56ff3f51c4e1a" providerId="LiveId" clId="{03C9A394-1FB0-4012-A7E6-613B732A48AB}" dt="2022-09-21T21:34:33.504" v="886" actId="207"/>
        <pc:sldMkLst>
          <pc:docMk/>
          <pc:sldMk cId="2747870477" sldId="2374"/>
        </pc:sldMkLst>
        <pc:spChg chg="mod">
          <ac:chgData name="Francisco Artes" userId="5be56ff3f51c4e1a" providerId="LiveId" clId="{03C9A394-1FB0-4012-A7E6-613B732A48AB}" dt="2022-09-21T21:34:33.504" v="886" actId="207"/>
          <ac:spMkLst>
            <pc:docMk/>
            <pc:sldMk cId="2747870477" sldId="2374"/>
            <ac:spMk id="3" creationId="{EB969568-BB39-2310-57B2-B8B385975CB3}"/>
          </ac:spMkLst>
        </pc:spChg>
      </pc:sldChg>
      <pc:sldChg chg="modSp mod">
        <pc:chgData name="Francisco Artes" userId="5be56ff3f51c4e1a" providerId="LiveId" clId="{03C9A394-1FB0-4012-A7E6-613B732A48AB}" dt="2022-09-21T21:34:53.720" v="888" actId="207"/>
        <pc:sldMkLst>
          <pc:docMk/>
          <pc:sldMk cId="3484236426" sldId="2375"/>
        </pc:sldMkLst>
        <pc:spChg chg="mod">
          <ac:chgData name="Francisco Artes" userId="5be56ff3f51c4e1a" providerId="LiveId" clId="{03C9A394-1FB0-4012-A7E6-613B732A48AB}" dt="2022-09-21T21:34:53.720" v="888" actId="207"/>
          <ac:spMkLst>
            <pc:docMk/>
            <pc:sldMk cId="3484236426" sldId="2375"/>
            <ac:spMk id="3" creationId="{78FCF65E-C1B6-E530-5149-F259722286B8}"/>
          </ac:spMkLst>
        </pc:spChg>
      </pc:sldChg>
      <pc:sldChg chg="modSp mod">
        <pc:chgData name="Francisco Artes" userId="5be56ff3f51c4e1a" providerId="LiveId" clId="{03C9A394-1FB0-4012-A7E6-613B732A48AB}" dt="2022-09-21T21:35:26.768" v="893" actId="207"/>
        <pc:sldMkLst>
          <pc:docMk/>
          <pc:sldMk cId="3745242669" sldId="2376"/>
        </pc:sldMkLst>
        <pc:spChg chg="mod">
          <ac:chgData name="Francisco Artes" userId="5be56ff3f51c4e1a" providerId="LiveId" clId="{03C9A394-1FB0-4012-A7E6-613B732A48AB}" dt="2022-09-21T21:35:26.768" v="893" actId="207"/>
          <ac:spMkLst>
            <pc:docMk/>
            <pc:sldMk cId="3745242669" sldId="2376"/>
            <ac:spMk id="3" creationId="{52717E74-9CC1-615C-1B1A-0456C7AF24DC}"/>
          </ac:spMkLst>
        </pc:spChg>
      </pc:sldChg>
      <pc:sldChg chg="modSp mod">
        <pc:chgData name="Francisco Artes" userId="5be56ff3f51c4e1a" providerId="LiveId" clId="{03C9A394-1FB0-4012-A7E6-613B732A48AB}" dt="2022-09-21T21:35:40.697" v="895" actId="207"/>
        <pc:sldMkLst>
          <pc:docMk/>
          <pc:sldMk cId="2152914418" sldId="2377"/>
        </pc:sldMkLst>
        <pc:spChg chg="mod">
          <ac:chgData name="Francisco Artes" userId="5be56ff3f51c4e1a" providerId="LiveId" clId="{03C9A394-1FB0-4012-A7E6-613B732A48AB}" dt="2022-09-21T21:35:36.177" v="894" actId="207"/>
          <ac:spMkLst>
            <pc:docMk/>
            <pc:sldMk cId="2152914418" sldId="2377"/>
            <ac:spMk id="3" creationId="{53925605-7838-A4EC-AF5E-30C836725E83}"/>
          </ac:spMkLst>
        </pc:spChg>
        <pc:spChg chg="mod">
          <ac:chgData name="Francisco Artes" userId="5be56ff3f51c4e1a" providerId="LiveId" clId="{03C9A394-1FB0-4012-A7E6-613B732A48AB}" dt="2022-09-21T21:35:40.697" v="895" actId="207"/>
          <ac:spMkLst>
            <pc:docMk/>
            <pc:sldMk cId="2152914418" sldId="2377"/>
            <ac:spMk id="4" creationId="{4DB92502-FCC4-1DC8-3AD4-30805083A269}"/>
          </ac:spMkLst>
        </pc:spChg>
      </pc:sldChg>
      <pc:sldChg chg="modSp mod">
        <pc:chgData name="Francisco Artes" userId="5be56ff3f51c4e1a" providerId="LiveId" clId="{03C9A394-1FB0-4012-A7E6-613B732A48AB}" dt="2022-09-21T21:36:17.096" v="900" actId="207"/>
        <pc:sldMkLst>
          <pc:docMk/>
          <pc:sldMk cId="2545851409" sldId="2378"/>
        </pc:sldMkLst>
        <pc:spChg chg="mod">
          <ac:chgData name="Francisco Artes" userId="5be56ff3f51c4e1a" providerId="LiveId" clId="{03C9A394-1FB0-4012-A7E6-613B732A48AB}" dt="2022-09-21T21:36:17.096" v="900" actId="207"/>
          <ac:spMkLst>
            <pc:docMk/>
            <pc:sldMk cId="2545851409" sldId="2378"/>
            <ac:spMk id="3" creationId="{58C11634-EE5B-9338-10B2-26B80393DD32}"/>
          </ac:spMkLst>
        </pc:spChg>
      </pc:sldChg>
      <pc:sldChg chg="modSp mod">
        <pc:chgData name="Francisco Artes" userId="5be56ff3f51c4e1a" providerId="LiveId" clId="{03C9A394-1FB0-4012-A7E6-613B732A48AB}" dt="2022-09-21T21:37:01.072" v="908" actId="207"/>
        <pc:sldMkLst>
          <pc:docMk/>
          <pc:sldMk cId="3177443722" sldId="2379"/>
        </pc:sldMkLst>
        <pc:spChg chg="mod">
          <ac:chgData name="Francisco Artes" userId="5be56ff3f51c4e1a" providerId="LiveId" clId="{03C9A394-1FB0-4012-A7E6-613B732A48AB}" dt="2022-09-21T21:37:01.072" v="908" actId="207"/>
          <ac:spMkLst>
            <pc:docMk/>
            <pc:sldMk cId="3177443722" sldId="2379"/>
            <ac:spMk id="3" creationId="{79A89810-C36F-ADBC-A26B-BA155BE4C18C}"/>
          </ac:spMkLst>
        </pc:spChg>
      </pc:sldChg>
      <pc:sldChg chg="modSp mod">
        <pc:chgData name="Francisco Artes" userId="5be56ff3f51c4e1a" providerId="LiveId" clId="{03C9A394-1FB0-4012-A7E6-613B732A48AB}" dt="2022-09-21T21:37:25.183" v="913" actId="207"/>
        <pc:sldMkLst>
          <pc:docMk/>
          <pc:sldMk cId="1569716313" sldId="2380"/>
        </pc:sldMkLst>
        <pc:spChg chg="mod">
          <ac:chgData name="Francisco Artes" userId="5be56ff3f51c4e1a" providerId="LiveId" clId="{03C9A394-1FB0-4012-A7E6-613B732A48AB}" dt="2022-09-21T21:37:25.183" v="913" actId="207"/>
          <ac:spMkLst>
            <pc:docMk/>
            <pc:sldMk cId="1569716313" sldId="2380"/>
            <ac:spMk id="3" creationId="{03E8C91B-141A-7E9B-EEEF-7F017892A039}"/>
          </ac:spMkLst>
        </pc:spChg>
      </pc:sldChg>
      <pc:sldChg chg="modSp mod">
        <pc:chgData name="Francisco Artes" userId="5be56ff3f51c4e1a" providerId="LiveId" clId="{03C9A394-1FB0-4012-A7E6-613B732A48AB}" dt="2022-09-21T21:37:47.240" v="918" actId="207"/>
        <pc:sldMkLst>
          <pc:docMk/>
          <pc:sldMk cId="4138922765" sldId="2381"/>
        </pc:sldMkLst>
        <pc:spChg chg="mod">
          <ac:chgData name="Francisco Artes" userId="5be56ff3f51c4e1a" providerId="LiveId" clId="{03C9A394-1FB0-4012-A7E6-613B732A48AB}" dt="2022-09-21T21:37:47.240" v="918" actId="207"/>
          <ac:spMkLst>
            <pc:docMk/>
            <pc:sldMk cId="4138922765" sldId="2381"/>
            <ac:spMk id="3" creationId="{D5E430B5-A02D-4261-216E-A7542272A4FF}"/>
          </ac:spMkLst>
        </pc:spChg>
      </pc:sldChg>
      <pc:sldChg chg="modSp mod">
        <pc:chgData name="Francisco Artes" userId="5be56ff3f51c4e1a" providerId="LiveId" clId="{03C9A394-1FB0-4012-A7E6-613B732A48AB}" dt="2022-09-21T21:38:24.664" v="925" actId="207"/>
        <pc:sldMkLst>
          <pc:docMk/>
          <pc:sldMk cId="2592388652" sldId="2382"/>
        </pc:sldMkLst>
        <pc:spChg chg="mod">
          <ac:chgData name="Francisco Artes" userId="5be56ff3f51c4e1a" providerId="LiveId" clId="{03C9A394-1FB0-4012-A7E6-613B732A48AB}" dt="2022-09-21T21:38:24.664" v="925" actId="207"/>
          <ac:spMkLst>
            <pc:docMk/>
            <pc:sldMk cId="2592388652" sldId="2382"/>
            <ac:spMk id="3" creationId="{FC448424-2E46-C736-DCF3-E63B3CD888BA}"/>
          </ac:spMkLst>
        </pc:spChg>
      </pc:sldChg>
      <pc:sldChg chg="modSp mod">
        <pc:chgData name="Francisco Artes" userId="5be56ff3f51c4e1a" providerId="LiveId" clId="{03C9A394-1FB0-4012-A7E6-613B732A48AB}" dt="2022-09-21T21:38:58.043" v="932" actId="207"/>
        <pc:sldMkLst>
          <pc:docMk/>
          <pc:sldMk cId="3726639448" sldId="2383"/>
        </pc:sldMkLst>
        <pc:spChg chg="mod">
          <ac:chgData name="Francisco Artes" userId="5be56ff3f51c4e1a" providerId="LiveId" clId="{03C9A394-1FB0-4012-A7E6-613B732A48AB}" dt="2022-09-21T21:38:46.804" v="930" actId="20577"/>
          <ac:spMkLst>
            <pc:docMk/>
            <pc:sldMk cId="3726639448" sldId="2383"/>
            <ac:spMk id="3" creationId="{B7A18BDA-711F-C818-11DC-BDB9A79DD2A1}"/>
          </ac:spMkLst>
        </pc:spChg>
        <pc:spChg chg="mod">
          <ac:chgData name="Francisco Artes" userId="5be56ff3f51c4e1a" providerId="LiveId" clId="{03C9A394-1FB0-4012-A7E6-613B732A48AB}" dt="2022-09-21T21:38:58.043" v="932" actId="207"/>
          <ac:spMkLst>
            <pc:docMk/>
            <pc:sldMk cId="3726639448" sldId="2383"/>
            <ac:spMk id="4" creationId="{C0284532-5064-6351-199F-6DA487475081}"/>
          </ac:spMkLst>
        </pc:spChg>
      </pc:sldChg>
      <pc:sldChg chg="modSp mod">
        <pc:chgData name="Francisco Artes" userId="5be56ff3f51c4e1a" providerId="LiveId" clId="{03C9A394-1FB0-4012-A7E6-613B732A48AB}" dt="2022-09-21T21:40:25.335" v="945" actId="207"/>
        <pc:sldMkLst>
          <pc:docMk/>
          <pc:sldMk cId="859027255" sldId="2384"/>
        </pc:sldMkLst>
        <pc:spChg chg="mod">
          <ac:chgData name="Francisco Artes" userId="5be56ff3f51c4e1a" providerId="LiveId" clId="{03C9A394-1FB0-4012-A7E6-613B732A48AB}" dt="2022-09-21T21:40:25.335" v="945" actId="207"/>
          <ac:spMkLst>
            <pc:docMk/>
            <pc:sldMk cId="859027255" sldId="2384"/>
            <ac:spMk id="3" creationId="{9AD5C0E1-7B78-E278-95B3-BECE44410C99}"/>
          </ac:spMkLst>
        </pc:spChg>
      </pc:sldChg>
      <pc:sldChg chg="modSp mod">
        <pc:chgData name="Francisco Artes" userId="5be56ff3f51c4e1a" providerId="LiveId" clId="{03C9A394-1FB0-4012-A7E6-613B732A48AB}" dt="2022-09-21T21:41:12.023" v="951" actId="207"/>
        <pc:sldMkLst>
          <pc:docMk/>
          <pc:sldMk cId="3836637275" sldId="2385"/>
        </pc:sldMkLst>
        <pc:spChg chg="mod">
          <ac:chgData name="Francisco Artes" userId="5be56ff3f51c4e1a" providerId="LiveId" clId="{03C9A394-1FB0-4012-A7E6-613B732A48AB}" dt="2022-09-21T21:41:12.023" v="951" actId="207"/>
          <ac:spMkLst>
            <pc:docMk/>
            <pc:sldMk cId="3836637275" sldId="2385"/>
            <ac:spMk id="3" creationId="{3EE1C709-06B5-B996-AC07-C432C68E80CF}"/>
          </ac:spMkLst>
        </pc:spChg>
      </pc:sldChg>
      <pc:sldChg chg="modSp mod">
        <pc:chgData name="Francisco Artes" userId="5be56ff3f51c4e1a" providerId="LiveId" clId="{03C9A394-1FB0-4012-A7E6-613B732A48AB}" dt="2022-09-21T21:42:29.084" v="972" actId="207"/>
        <pc:sldMkLst>
          <pc:docMk/>
          <pc:sldMk cId="1523246648" sldId="2386"/>
        </pc:sldMkLst>
        <pc:spChg chg="mod">
          <ac:chgData name="Francisco Artes" userId="5be56ff3f51c4e1a" providerId="LiveId" clId="{03C9A394-1FB0-4012-A7E6-613B732A48AB}" dt="2022-09-21T21:41:39.752" v="957" actId="207"/>
          <ac:spMkLst>
            <pc:docMk/>
            <pc:sldMk cId="1523246648" sldId="2386"/>
            <ac:spMk id="3" creationId="{704DD752-3F4B-F72D-6EA2-452EE9EAEDC7}"/>
          </ac:spMkLst>
        </pc:spChg>
        <pc:spChg chg="mod">
          <ac:chgData name="Francisco Artes" userId="5be56ff3f51c4e1a" providerId="LiveId" clId="{03C9A394-1FB0-4012-A7E6-613B732A48AB}" dt="2022-09-21T21:42:29.084" v="972" actId="207"/>
          <ac:spMkLst>
            <pc:docMk/>
            <pc:sldMk cId="1523246648" sldId="2386"/>
            <ac:spMk id="4" creationId="{259F4B69-39B1-F246-9A6E-70C6778DAD3B}"/>
          </ac:spMkLst>
        </pc:spChg>
      </pc:sldChg>
      <pc:sldChg chg="modSp mod">
        <pc:chgData name="Francisco Artes" userId="5be56ff3f51c4e1a" providerId="LiveId" clId="{03C9A394-1FB0-4012-A7E6-613B732A48AB}" dt="2022-09-21T21:42:53.040" v="976" actId="207"/>
        <pc:sldMkLst>
          <pc:docMk/>
          <pc:sldMk cId="60851853" sldId="2387"/>
        </pc:sldMkLst>
        <pc:spChg chg="mod">
          <ac:chgData name="Francisco Artes" userId="5be56ff3f51c4e1a" providerId="LiveId" clId="{03C9A394-1FB0-4012-A7E6-613B732A48AB}" dt="2022-09-21T21:42:53.040" v="976" actId="207"/>
          <ac:spMkLst>
            <pc:docMk/>
            <pc:sldMk cId="60851853" sldId="2387"/>
            <ac:spMk id="3" creationId="{0B3B1C32-EE7D-8A18-FC75-8D8D9ED8A643}"/>
          </ac:spMkLst>
        </pc:spChg>
      </pc:sldChg>
      <pc:sldChg chg="modSp mod">
        <pc:chgData name="Francisco Artes" userId="5be56ff3f51c4e1a" providerId="LiveId" clId="{03C9A394-1FB0-4012-A7E6-613B732A48AB}" dt="2022-09-21T21:43:19.535" v="982" actId="207"/>
        <pc:sldMkLst>
          <pc:docMk/>
          <pc:sldMk cId="969873430" sldId="2388"/>
        </pc:sldMkLst>
        <pc:spChg chg="mod">
          <ac:chgData name="Francisco Artes" userId="5be56ff3f51c4e1a" providerId="LiveId" clId="{03C9A394-1FB0-4012-A7E6-613B732A48AB}" dt="2022-09-21T21:43:19.535" v="982" actId="207"/>
          <ac:spMkLst>
            <pc:docMk/>
            <pc:sldMk cId="969873430" sldId="2388"/>
            <ac:spMk id="3" creationId="{2361510C-EB79-462D-3E23-6FE0BF9F078C}"/>
          </ac:spMkLst>
        </pc:spChg>
      </pc:sldChg>
      <pc:sldChg chg="modSp mod">
        <pc:chgData name="Francisco Artes" userId="5be56ff3f51c4e1a" providerId="LiveId" clId="{03C9A394-1FB0-4012-A7E6-613B732A48AB}" dt="2022-09-21T21:43:34.447" v="984" actId="207"/>
        <pc:sldMkLst>
          <pc:docMk/>
          <pc:sldMk cId="346954995" sldId="2389"/>
        </pc:sldMkLst>
        <pc:spChg chg="mod">
          <ac:chgData name="Francisco Artes" userId="5be56ff3f51c4e1a" providerId="LiveId" clId="{03C9A394-1FB0-4012-A7E6-613B732A48AB}" dt="2022-09-21T21:43:34.447" v="984" actId="207"/>
          <ac:spMkLst>
            <pc:docMk/>
            <pc:sldMk cId="346954995" sldId="2389"/>
            <ac:spMk id="3" creationId="{081AB922-ABD2-F15A-F965-222A087721B6}"/>
          </ac:spMkLst>
        </pc:spChg>
      </pc:sldChg>
      <pc:sldChg chg="modSp mod">
        <pc:chgData name="Francisco Artes" userId="5be56ff3f51c4e1a" providerId="LiveId" clId="{03C9A394-1FB0-4012-A7E6-613B732A48AB}" dt="2022-09-21T21:44:02.055" v="988" actId="207"/>
        <pc:sldMkLst>
          <pc:docMk/>
          <pc:sldMk cId="4138714217" sldId="2390"/>
        </pc:sldMkLst>
        <pc:spChg chg="mod">
          <ac:chgData name="Francisco Artes" userId="5be56ff3f51c4e1a" providerId="LiveId" clId="{03C9A394-1FB0-4012-A7E6-613B732A48AB}" dt="2022-09-21T21:44:02.055" v="988" actId="207"/>
          <ac:spMkLst>
            <pc:docMk/>
            <pc:sldMk cId="4138714217" sldId="2390"/>
            <ac:spMk id="3" creationId="{8BCBACE9-379D-EE03-54C1-72685CE2DA5B}"/>
          </ac:spMkLst>
        </pc:spChg>
      </pc:sldChg>
      <pc:sldChg chg="modSp mod">
        <pc:chgData name="Francisco Artes" userId="5be56ff3f51c4e1a" providerId="LiveId" clId="{03C9A394-1FB0-4012-A7E6-613B732A48AB}" dt="2022-09-21T21:44:22.480" v="993" actId="207"/>
        <pc:sldMkLst>
          <pc:docMk/>
          <pc:sldMk cId="4292931142" sldId="2391"/>
        </pc:sldMkLst>
        <pc:spChg chg="mod">
          <ac:chgData name="Francisco Artes" userId="5be56ff3f51c4e1a" providerId="LiveId" clId="{03C9A394-1FB0-4012-A7E6-613B732A48AB}" dt="2022-09-21T21:44:22.480" v="993" actId="207"/>
          <ac:spMkLst>
            <pc:docMk/>
            <pc:sldMk cId="4292931142" sldId="2391"/>
            <ac:spMk id="3" creationId="{0F54BC62-6C91-DDF2-3DAB-9A71E746E11C}"/>
          </ac:spMkLst>
        </pc:spChg>
      </pc:sldChg>
      <pc:sldChg chg="modSp mod">
        <pc:chgData name="Francisco Artes" userId="5be56ff3f51c4e1a" providerId="LiveId" clId="{03C9A394-1FB0-4012-A7E6-613B732A48AB}" dt="2022-09-21T21:44:43.039" v="997" actId="207"/>
        <pc:sldMkLst>
          <pc:docMk/>
          <pc:sldMk cId="253055942" sldId="2392"/>
        </pc:sldMkLst>
        <pc:spChg chg="mod">
          <ac:chgData name="Francisco Artes" userId="5be56ff3f51c4e1a" providerId="LiveId" clId="{03C9A394-1FB0-4012-A7E6-613B732A48AB}" dt="2022-09-21T21:44:43.039" v="997" actId="207"/>
          <ac:spMkLst>
            <pc:docMk/>
            <pc:sldMk cId="253055942" sldId="2392"/>
            <ac:spMk id="3" creationId="{C5088443-0004-2F61-4414-8B2F42B1FB4E}"/>
          </ac:spMkLst>
        </pc:spChg>
      </pc:sldChg>
      <pc:sldChg chg="modSp mod">
        <pc:chgData name="Francisco Artes" userId="5be56ff3f51c4e1a" providerId="LiveId" clId="{03C9A394-1FB0-4012-A7E6-613B732A48AB}" dt="2022-09-21T21:44:59.744" v="999" actId="207"/>
        <pc:sldMkLst>
          <pc:docMk/>
          <pc:sldMk cId="26494278" sldId="2394"/>
        </pc:sldMkLst>
        <pc:spChg chg="mod ord">
          <ac:chgData name="Francisco Artes" userId="5be56ff3f51c4e1a" providerId="LiveId" clId="{03C9A394-1FB0-4012-A7E6-613B732A48AB}" dt="2022-09-21T21:44:59.744" v="999" actId="207"/>
          <ac:spMkLst>
            <pc:docMk/>
            <pc:sldMk cId="26494278" sldId="2394"/>
            <ac:spMk id="3" creationId="{AFDBAD4E-47FE-2A66-99B4-6C2D33367174}"/>
          </ac:spMkLst>
        </pc:spChg>
        <pc:picChg chg="mod">
          <ac:chgData name="Francisco Artes" userId="5be56ff3f51c4e1a" providerId="LiveId" clId="{03C9A394-1FB0-4012-A7E6-613B732A48AB}" dt="2022-09-21T20:18:37.363" v="636" actId="1036"/>
          <ac:picMkLst>
            <pc:docMk/>
            <pc:sldMk cId="26494278" sldId="2394"/>
            <ac:picMk id="5" creationId="{16B3490D-1E13-ACA8-329B-3E1A41AA6DB6}"/>
          </ac:picMkLst>
        </pc:picChg>
      </pc:sldChg>
      <pc:sldChg chg="modSp mod">
        <pc:chgData name="Francisco Artes" userId="5be56ff3f51c4e1a" providerId="LiveId" clId="{03C9A394-1FB0-4012-A7E6-613B732A48AB}" dt="2022-09-21T21:45:15.727" v="1002" actId="207"/>
        <pc:sldMkLst>
          <pc:docMk/>
          <pc:sldMk cId="737706791" sldId="2396"/>
        </pc:sldMkLst>
        <pc:spChg chg="mod">
          <ac:chgData name="Francisco Artes" userId="5be56ff3f51c4e1a" providerId="LiveId" clId="{03C9A394-1FB0-4012-A7E6-613B732A48AB}" dt="2022-09-21T21:45:15.727" v="1002" actId="207"/>
          <ac:spMkLst>
            <pc:docMk/>
            <pc:sldMk cId="737706791" sldId="2396"/>
            <ac:spMk id="3" creationId="{CA97636B-E2FB-485A-FBEC-3A9825004E70}"/>
          </ac:spMkLst>
        </pc:spChg>
      </pc:sldChg>
      <pc:sldChg chg="modSp mod">
        <pc:chgData name="Francisco Artes" userId="5be56ff3f51c4e1a" providerId="LiveId" clId="{03C9A394-1FB0-4012-A7E6-613B732A48AB}" dt="2022-09-21T21:45:41.967" v="1008" actId="207"/>
        <pc:sldMkLst>
          <pc:docMk/>
          <pc:sldMk cId="4148679777" sldId="2397"/>
        </pc:sldMkLst>
        <pc:spChg chg="mod">
          <ac:chgData name="Francisco Artes" userId="5be56ff3f51c4e1a" providerId="LiveId" clId="{03C9A394-1FB0-4012-A7E6-613B732A48AB}" dt="2022-09-21T21:45:37.327" v="1007" actId="207"/>
          <ac:spMkLst>
            <pc:docMk/>
            <pc:sldMk cId="4148679777" sldId="2397"/>
            <ac:spMk id="88" creationId="{6A68FE9F-79A4-A293-C370-A6802C96A994}"/>
          </ac:spMkLst>
        </pc:spChg>
        <pc:spChg chg="mod">
          <ac:chgData name="Francisco Artes" userId="5be56ff3f51c4e1a" providerId="LiveId" clId="{03C9A394-1FB0-4012-A7E6-613B732A48AB}" dt="2022-09-21T21:45:41.967" v="1008" actId="207"/>
          <ac:spMkLst>
            <pc:docMk/>
            <pc:sldMk cId="4148679777" sldId="2397"/>
            <ac:spMk id="92" creationId="{8A09FDA5-35A3-3331-EBA5-4A539F6CF387}"/>
          </ac:spMkLst>
        </pc:spChg>
      </pc:sldChg>
      <pc:sldChg chg="modSp mod">
        <pc:chgData name="Francisco Artes" userId="5be56ff3f51c4e1a" providerId="LiveId" clId="{03C9A394-1FB0-4012-A7E6-613B732A48AB}" dt="2022-09-21T21:46:15.431" v="1012" actId="207"/>
        <pc:sldMkLst>
          <pc:docMk/>
          <pc:sldMk cId="847375342" sldId="2398"/>
        </pc:sldMkLst>
        <pc:spChg chg="mod">
          <ac:chgData name="Francisco Artes" userId="5be56ff3f51c4e1a" providerId="LiveId" clId="{03C9A394-1FB0-4012-A7E6-613B732A48AB}" dt="2022-09-21T21:46:15.431" v="1012" actId="207"/>
          <ac:spMkLst>
            <pc:docMk/>
            <pc:sldMk cId="847375342" sldId="2398"/>
            <ac:spMk id="3" creationId="{A1BC64B9-D3F9-B3AB-C5F7-1895EE6ECC88}"/>
          </ac:spMkLst>
        </pc:spChg>
      </pc:sldChg>
      <pc:sldChg chg="modSp mod">
        <pc:chgData name="Francisco Artes" userId="5be56ff3f51c4e1a" providerId="LiveId" clId="{03C9A394-1FB0-4012-A7E6-613B732A48AB}" dt="2022-09-21T21:46:31.350" v="1014" actId="207"/>
        <pc:sldMkLst>
          <pc:docMk/>
          <pc:sldMk cId="3520724730" sldId="2399"/>
        </pc:sldMkLst>
        <pc:spChg chg="mod">
          <ac:chgData name="Francisco Artes" userId="5be56ff3f51c4e1a" providerId="LiveId" clId="{03C9A394-1FB0-4012-A7E6-613B732A48AB}" dt="2022-09-21T21:46:31.350" v="1014" actId="207"/>
          <ac:spMkLst>
            <pc:docMk/>
            <pc:sldMk cId="3520724730" sldId="2399"/>
            <ac:spMk id="3" creationId="{832C72E2-F9DD-F7A8-C8D8-1B3C7AEFC578}"/>
          </ac:spMkLst>
        </pc:spChg>
      </pc:sldChg>
      <pc:sldChg chg="modSp mod">
        <pc:chgData name="Francisco Artes" userId="5be56ff3f51c4e1a" providerId="LiveId" clId="{03C9A394-1FB0-4012-A7E6-613B732A48AB}" dt="2022-09-21T21:48:53.751" v="1033" actId="207"/>
        <pc:sldMkLst>
          <pc:docMk/>
          <pc:sldMk cId="3052310195" sldId="2400"/>
        </pc:sldMkLst>
        <pc:graphicFrameChg chg="mod modGraphic">
          <ac:chgData name="Francisco Artes" userId="5be56ff3f51c4e1a" providerId="LiveId" clId="{03C9A394-1FB0-4012-A7E6-613B732A48AB}" dt="2022-09-21T21:48:53.751" v="1033" actId="207"/>
          <ac:graphicFrameMkLst>
            <pc:docMk/>
            <pc:sldMk cId="3052310195" sldId="2400"/>
            <ac:graphicFrameMk id="4" creationId="{3EA8BD6B-8EB5-D127-75B5-364E61953CDD}"/>
          </ac:graphicFrameMkLst>
        </pc:graphicFrameChg>
      </pc:sldChg>
      <pc:sldChg chg="addSp modSp new mod">
        <pc:chgData name="Francisco Artes" userId="5be56ff3f51c4e1a" providerId="LiveId" clId="{03C9A394-1FB0-4012-A7E6-613B732A48AB}" dt="2022-09-21T20:24:12.317" v="677" actId="207"/>
        <pc:sldMkLst>
          <pc:docMk/>
          <pc:sldMk cId="2999353745" sldId="2402"/>
        </pc:sldMkLst>
        <pc:spChg chg="mod">
          <ac:chgData name="Francisco Artes" userId="5be56ff3f51c4e1a" providerId="LiveId" clId="{03C9A394-1FB0-4012-A7E6-613B732A48AB}" dt="2022-09-21T20:01:59.733" v="29" actId="20577"/>
          <ac:spMkLst>
            <pc:docMk/>
            <pc:sldMk cId="2999353745" sldId="2402"/>
            <ac:spMk id="2" creationId="{C6513D29-A892-7D48-C913-DF933B5AF47B}"/>
          </ac:spMkLst>
        </pc:spChg>
        <pc:spChg chg="mod">
          <ac:chgData name="Francisco Artes" userId="5be56ff3f51c4e1a" providerId="LiveId" clId="{03C9A394-1FB0-4012-A7E6-613B732A48AB}" dt="2022-09-21T20:24:12.317" v="677" actId="207"/>
          <ac:spMkLst>
            <pc:docMk/>
            <pc:sldMk cId="2999353745" sldId="2402"/>
            <ac:spMk id="3" creationId="{E88643A6-F65F-108E-CE75-4950330BCA1D}"/>
          </ac:spMkLst>
        </pc:spChg>
        <pc:graphicFrameChg chg="add mod">
          <ac:chgData name="Francisco Artes" userId="5be56ff3f51c4e1a" providerId="LiveId" clId="{03C9A394-1FB0-4012-A7E6-613B732A48AB}" dt="2022-09-21T20:14:12.363" v="468" actId="1036"/>
          <ac:graphicFrameMkLst>
            <pc:docMk/>
            <pc:sldMk cId="2999353745" sldId="2402"/>
            <ac:graphicFrameMk id="4" creationId="{B85E92A0-5B2D-B27C-B6D3-B10B6B26FAE1}"/>
          </ac:graphicFrameMkLst>
        </pc:graphicFrameChg>
      </pc:sldChg>
      <pc:sldChg chg="addSp delSp modSp new mod">
        <pc:chgData name="Francisco Artes" userId="5be56ff3f51c4e1a" providerId="LiveId" clId="{03C9A394-1FB0-4012-A7E6-613B732A48AB}" dt="2022-09-21T21:02:59.532" v="685" actId="207"/>
        <pc:sldMkLst>
          <pc:docMk/>
          <pc:sldMk cId="2305756509" sldId="2403"/>
        </pc:sldMkLst>
        <pc:spChg chg="mod">
          <ac:chgData name="Francisco Artes" userId="5be56ff3f51c4e1a" providerId="LiveId" clId="{03C9A394-1FB0-4012-A7E6-613B732A48AB}" dt="2022-09-21T20:02:44.239" v="57" actId="20577"/>
          <ac:spMkLst>
            <pc:docMk/>
            <pc:sldMk cId="2305756509" sldId="2403"/>
            <ac:spMk id="2" creationId="{11EFF844-2F14-CD23-207E-C36AFBBA5AB2}"/>
          </ac:spMkLst>
        </pc:spChg>
        <pc:spChg chg="del">
          <ac:chgData name="Francisco Artes" userId="5be56ff3f51c4e1a" providerId="LiveId" clId="{03C9A394-1FB0-4012-A7E6-613B732A48AB}" dt="2022-09-21T20:02:47.190" v="58" actId="478"/>
          <ac:spMkLst>
            <pc:docMk/>
            <pc:sldMk cId="2305756509" sldId="2403"/>
            <ac:spMk id="3" creationId="{3ED71E14-DE2E-F4D5-20A2-E17E20BA57A3}"/>
          </ac:spMkLst>
        </pc:spChg>
        <pc:spChg chg="add mod">
          <ac:chgData name="Francisco Artes" userId="5be56ff3f51c4e1a" providerId="LiveId" clId="{03C9A394-1FB0-4012-A7E6-613B732A48AB}" dt="2022-09-21T21:02:59.532" v="685" actId="207"/>
          <ac:spMkLst>
            <pc:docMk/>
            <pc:sldMk cId="2305756509" sldId="2403"/>
            <ac:spMk id="4" creationId="{0EB8616E-2A2E-76B2-9A95-EBC7DD0E4348}"/>
          </ac:spMkLst>
        </pc:spChg>
        <pc:graphicFrameChg chg="add mod">
          <ac:chgData name="Francisco Artes" userId="5be56ff3f51c4e1a" providerId="LiveId" clId="{03C9A394-1FB0-4012-A7E6-613B732A48AB}" dt="2022-09-21T20:14:22.603" v="477" actId="1036"/>
          <ac:graphicFrameMkLst>
            <pc:docMk/>
            <pc:sldMk cId="2305756509" sldId="2403"/>
            <ac:graphicFrameMk id="5" creationId="{1A0E2E89-02A1-1F26-28F8-D37F71461E0B}"/>
          </ac:graphicFrameMkLst>
        </pc:graphicFrameChg>
        <pc:picChg chg="add mod">
          <ac:chgData name="Francisco Artes" userId="5be56ff3f51c4e1a" providerId="LiveId" clId="{03C9A394-1FB0-4012-A7E6-613B732A48AB}" dt="2022-09-21T20:14:47.732" v="500" actId="1038"/>
          <ac:picMkLst>
            <pc:docMk/>
            <pc:sldMk cId="2305756509" sldId="2403"/>
            <ac:picMk id="6" creationId="{B065FF2A-099A-346D-B07C-08DC41F28435}"/>
          </ac:picMkLst>
        </pc:picChg>
      </pc:sldChg>
      <pc:sldChg chg="addSp delSp modSp new mod">
        <pc:chgData name="Francisco Artes" userId="5be56ff3f51c4e1a" providerId="LiveId" clId="{03C9A394-1FB0-4012-A7E6-613B732A48AB}" dt="2022-09-21T21:04:08.372" v="693" actId="207"/>
        <pc:sldMkLst>
          <pc:docMk/>
          <pc:sldMk cId="2312998928" sldId="2404"/>
        </pc:sldMkLst>
        <pc:spChg chg="mod">
          <ac:chgData name="Francisco Artes" userId="5be56ff3f51c4e1a" providerId="LiveId" clId="{03C9A394-1FB0-4012-A7E6-613B732A48AB}" dt="2022-09-21T20:04:46.710" v="106" actId="20577"/>
          <ac:spMkLst>
            <pc:docMk/>
            <pc:sldMk cId="2312998928" sldId="2404"/>
            <ac:spMk id="2" creationId="{D53C832E-75C5-C649-7E0C-3585D6ECE49A}"/>
          </ac:spMkLst>
        </pc:spChg>
        <pc:spChg chg="del">
          <ac:chgData name="Francisco Artes" userId="5be56ff3f51c4e1a" providerId="LiveId" clId="{03C9A394-1FB0-4012-A7E6-613B732A48AB}" dt="2022-09-21T20:04:35.861" v="63" actId="478"/>
          <ac:spMkLst>
            <pc:docMk/>
            <pc:sldMk cId="2312998928" sldId="2404"/>
            <ac:spMk id="3" creationId="{37EA82C5-23AE-F115-0108-CC8E98A0DEF0}"/>
          </ac:spMkLst>
        </pc:spChg>
        <pc:spChg chg="add mod">
          <ac:chgData name="Francisco Artes" userId="5be56ff3f51c4e1a" providerId="LiveId" clId="{03C9A394-1FB0-4012-A7E6-613B732A48AB}" dt="2022-09-21T21:03:36.540" v="689" actId="207"/>
          <ac:spMkLst>
            <pc:docMk/>
            <pc:sldMk cId="2312998928" sldId="2404"/>
            <ac:spMk id="4" creationId="{066AE81A-5898-D931-B5C1-38B2A35FB1FA}"/>
          </ac:spMkLst>
        </pc:spChg>
        <pc:spChg chg="add mod">
          <ac:chgData name="Francisco Artes" userId="5be56ff3f51c4e1a" providerId="LiveId" clId="{03C9A394-1FB0-4012-A7E6-613B732A48AB}" dt="2022-09-21T21:04:08.372" v="693" actId="207"/>
          <ac:spMkLst>
            <pc:docMk/>
            <pc:sldMk cId="2312998928" sldId="2404"/>
            <ac:spMk id="5" creationId="{FDA07E22-5640-5C1F-C48A-AE3C4D5DED7A}"/>
          </ac:spMkLst>
        </pc:spChg>
        <pc:picChg chg="add mod">
          <ac:chgData name="Francisco Artes" userId="5be56ff3f51c4e1a" providerId="LiveId" clId="{03C9A394-1FB0-4012-A7E6-613B732A48AB}" dt="2022-09-21T20:16:05.268" v="546" actId="1076"/>
          <ac:picMkLst>
            <pc:docMk/>
            <pc:sldMk cId="2312998928" sldId="2404"/>
            <ac:picMk id="6" creationId="{60B1C74A-D381-DFBF-77BB-AB5487D89DCE}"/>
          </ac:picMkLst>
        </pc:picChg>
        <pc:picChg chg="add mod">
          <ac:chgData name="Francisco Artes" userId="5be56ff3f51c4e1a" providerId="LiveId" clId="{03C9A394-1FB0-4012-A7E6-613B732A48AB}" dt="2022-09-21T20:15:36.885" v="519" actId="14100"/>
          <ac:picMkLst>
            <pc:docMk/>
            <pc:sldMk cId="2312998928" sldId="2404"/>
            <ac:picMk id="7" creationId="{0FC60202-5E48-61F8-A198-EE4C53CDE561}"/>
          </ac:picMkLst>
        </pc:picChg>
      </pc:sldChg>
      <pc:sldChg chg="addSp delSp modSp new mod">
        <pc:chgData name="Francisco Artes" userId="5be56ff3f51c4e1a" providerId="LiveId" clId="{03C9A394-1FB0-4012-A7E6-613B732A48AB}" dt="2022-09-21T21:04:50.571" v="698" actId="207"/>
        <pc:sldMkLst>
          <pc:docMk/>
          <pc:sldMk cId="2041528423" sldId="2405"/>
        </pc:sldMkLst>
        <pc:spChg chg="mod">
          <ac:chgData name="Francisco Artes" userId="5be56ff3f51c4e1a" providerId="LiveId" clId="{03C9A394-1FB0-4012-A7E6-613B732A48AB}" dt="2022-09-21T20:05:16.679" v="141" actId="20577"/>
          <ac:spMkLst>
            <pc:docMk/>
            <pc:sldMk cId="2041528423" sldId="2405"/>
            <ac:spMk id="2" creationId="{5993F9D5-73CA-C952-E0BA-3DA1343DE0B8}"/>
          </ac:spMkLst>
        </pc:spChg>
        <pc:spChg chg="del">
          <ac:chgData name="Francisco Artes" userId="5be56ff3f51c4e1a" providerId="LiveId" clId="{03C9A394-1FB0-4012-A7E6-613B732A48AB}" dt="2022-09-21T20:05:18.915" v="142" actId="478"/>
          <ac:spMkLst>
            <pc:docMk/>
            <pc:sldMk cId="2041528423" sldId="2405"/>
            <ac:spMk id="3" creationId="{9613319D-6115-A222-DECC-B1C5A679E680}"/>
          </ac:spMkLst>
        </pc:spChg>
        <pc:spChg chg="add mod">
          <ac:chgData name="Francisco Artes" userId="5be56ff3f51c4e1a" providerId="LiveId" clId="{03C9A394-1FB0-4012-A7E6-613B732A48AB}" dt="2022-09-21T21:04:50.571" v="698" actId="207"/>
          <ac:spMkLst>
            <pc:docMk/>
            <pc:sldMk cId="2041528423" sldId="2405"/>
            <ac:spMk id="4" creationId="{0431FAED-1784-0870-2513-DB571D375A03}"/>
          </ac:spMkLst>
        </pc:spChg>
        <pc:picChg chg="add mod">
          <ac:chgData name="Francisco Artes" userId="5be56ff3f51c4e1a" providerId="LiveId" clId="{03C9A394-1FB0-4012-A7E6-613B732A48AB}" dt="2022-09-21T20:05:27.151" v="144"/>
          <ac:picMkLst>
            <pc:docMk/>
            <pc:sldMk cId="2041528423" sldId="2405"/>
            <ac:picMk id="5" creationId="{6CDC9957-5EC5-E76B-987E-1C59700706E5}"/>
          </ac:picMkLst>
        </pc:picChg>
      </pc:sldChg>
      <pc:sldChg chg="addSp delSp modSp new mod">
        <pc:chgData name="Francisco Artes" userId="5be56ff3f51c4e1a" providerId="LiveId" clId="{03C9A394-1FB0-4012-A7E6-613B732A48AB}" dt="2022-09-21T21:05:37.588" v="709" actId="207"/>
        <pc:sldMkLst>
          <pc:docMk/>
          <pc:sldMk cId="386707453" sldId="2406"/>
        </pc:sldMkLst>
        <pc:spChg chg="mod">
          <ac:chgData name="Francisco Artes" userId="5be56ff3f51c4e1a" providerId="LiveId" clId="{03C9A394-1FB0-4012-A7E6-613B732A48AB}" dt="2022-09-21T20:05:47.706" v="186" actId="20577"/>
          <ac:spMkLst>
            <pc:docMk/>
            <pc:sldMk cId="386707453" sldId="2406"/>
            <ac:spMk id="2" creationId="{7581C7A9-9D2D-F77F-A989-834FE1AD9A83}"/>
          </ac:spMkLst>
        </pc:spChg>
        <pc:spChg chg="del">
          <ac:chgData name="Francisco Artes" userId="5be56ff3f51c4e1a" providerId="LiveId" clId="{03C9A394-1FB0-4012-A7E6-613B732A48AB}" dt="2022-09-21T20:05:49.889" v="187" actId="478"/>
          <ac:spMkLst>
            <pc:docMk/>
            <pc:sldMk cId="386707453" sldId="2406"/>
            <ac:spMk id="3" creationId="{DC83CD56-F95A-4EC4-ACB8-5E15D27079C4}"/>
          </ac:spMkLst>
        </pc:spChg>
        <pc:spChg chg="add mod">
          <ac:chgData name="Francisco Artes" userId="5be56ff3f51c4e1a" providerId="LiveId" clId="{03C9A394-1FB0-4012-A7E6-613B732A48AB}" dt="2022-09-21T21:05:37.588" v="709" actId="207"/>
          <ac:spMkLst>
            <pc:docMk/>
            <pc:sldMk cId="386707453" sldId="2406"/>
            <ac:spMk id="4" creationId="{83CBA39C-A1FD-6CDC-A96D-E3AF94807795}"/>
          </ac:spMkLst>
        </pc:spChg>
        <pc:picChg chg="add mod">
          <ac:chgData name="Francisco Artes" userId="5be56ff3f51c4e1a" providerId="LiveId" clId="{03C9A394-1FB0-4012-A7E6-613B732A48AB}" dt="2022-09-21T20:05:56.406" v="189"/>
          <ac:picMkLst>
            <pc:docMk/>
            <pc:sldMk cId="386707453" sldId="2406"/>
            <ac:picMk id="5" creationId="{45B64CD0-4535-5D24-7E7A-AB5C8659894A}"/>
          </ac:picMkLst>
        </pc:picChg>
      </pc:sldChg>
      <pc:sldChg chg="addSp delSp modSp new mod">
        <pc:chgData name="Francisco Artes" userId="5be56ff3f51c4e1a" providerId="LiveId" clId="{03C9A394-1FB0-4012-A7E6-613B732A48AB}" dt="2022-09-21T21:06:56.268" v="723" actId="207"/>
        <pc:sldMkLst>
          <pc:docMk/>
          <pc:sldMk cId="2415819271" sldId="2407"/>
        </pc:sldMkLst>
        <pc:spChg chg="mod">
          <ac:chgData name="Francisco Artes" userId="5be56ff3f51c4e1a" providerId="LiveId" clId="{03C9A394-1FB0-4012-A7E6-613B732A48AB}" dt="2022-09-21T20:06:11.742" v="223" actId="20577"/>
          <ac:spMkLst>
            <pc:docMk/>
            <pc:sldMk cId="2415819271" sldId="2407"/>
            <ac:spMk id="2" creationId="{A1EC2021-987C-8130-4E84-902EABE0FE38}"/>
          </ac:spMkLst>
        </pc:spChg>
        <pc:spChg chg="del">
          <ac:chgData name="Francisco Artes" userId="5be56ff3f51c4e1a" providerId="LiveId" clId="{03C9A394-1FB0-4012-A7E6-613B732A48AB}" dt="2022-09-21T20:06:14.920" v="224" actId="478"/>
          <ac:spMkLst>
            <pc:docMk/>
            <pc:sldMk cId="2415819271" sldId="2407"/>
            <ac:spMk id="3" creationId="{B2AB319D-2990-79E5-8CEF-053D15951FF1}"/>
          </ac:spMkLst>
        </pc:spChg>
        <pc:spChg chg="add mod">
          <ac:chgData name="Francisco Artes" userId="5be56ff3f51c4e1a" providerId="LiveId" clId="{03C9A394-1FB0-4012-A7E6-613B732A48AB}" dt="2022-09-21T21:06:47.876" v="722" actId="207"/>
          <ac:spMkLst>
            <pc:docMk/>
            <pc:sldMk cId="2415819271" sldId="2407"/>
            <ac:spMk id="4" creationId="{FE3F1754-A86A-AB6B-0911-D1CE3E037BB2}"/>
          </ac:spMkLst>
        </pc:spChg>
        <pc:spChg chg="add mod">
          <ac:chgData name="Francisco Artes" userId="5be56ff3f51c4e1a" providerId="LiveId" clId="{03C9A394-1FB0-4012-A7E6-613B732A48AB}" dt="2022-09-21T21:06:56.268" v="723" actId="207"/>
          <ac:spMkLst>
            <pc:docMk/>
            <pc:sldMk cId="2415819271" sldId="2407"/>
            <ac:spMk id="6" creationId="{667F62CD-7CB1-1E7C-F13E-CE37BC6CF0ED}"/>
          </ac:spMkLst>
        </pc:spChg>
        <pc:picChg chg="add mod">
          <ac:chgData name="Francisco Artes" userId="5be56ff3f51c4e1a" providerId="LiveId" clId="{03C9A394-1FB0-4012-A7E6-613B732A48AB}" dt="2022-09-21T20:06:21.626" v="226"/>
          <ac:picMkLst>
            <pc:docMk/>
            <pc:sldMk cId="2415819271" sldId="2407"/>
            <ac:picMk id="5" creationId="{DDDF693C-4F96-32E7-A3D8-437F5D5F62E6}"/>
          </ac:picMkLst>
        </pc:picChg>
      </pc:sldChg>
      <pc:sldChg chg="addSp delSp modSp new mod">
        <pc:chgData name="Francisco Artes" userId="5be56ff3f51c4e1a" providerId="LiveId" clId="{03C9A394-1FB0-4012-A7E6-613B732A48AB}" dt="2022-09-21T21:08:15.204" v="739" actId="207"/>
        <pc:sldMkLst>
          <pc:docMk/>
          <pc:sldMk cId="2714592291" sldId="2408"/>
        </pc:sldMkLst>
        <pc:spChg chg="mod">
          <ac:chgData name="Francisco Artes" userId="5be56ff3f51c4e1a" providerId="LiveId" clId="{03C9A394-1FB0-4012-A7E6-613B732A48AB}" dt="2022-09-21T20:06:45.836" v="299" actId="20577"/>
          <ac:spMkLst>
            <pc:docMk/>
            <pc:sldMk cId="2714592291" sldId="2408"/>
            <ac:spMk id="2" creationId="{80F0A595-3D54-EAA2-6CE8-4E4385DF6617}"/>
          </ac:spMkLst>
        </pc:spChg>
        <pc:spChg chg="del">
          <ac:chgData name="Francisco Artes" userId="5be56ff3f51c4e1a" providerId="LiveId" clId="{03C9A394-1FB0-4012-A7E6-613B732A48AB}" dt="2022-09-21T20:06:47.987" v="300" actId="478"/>
          <ac:spMkLst>
            <pc:docMk/>
            <pc:sldMk cId="2714592291" sldId="2408"/>
            <ac:spMk id="3" creationId="{F6D36B0F-D0F8-BBDC-500D-F5DA485D7B0C}"/>
          </ac:spMkLst>
        </pc:spChg>
        <pc:spChg chg="add mod">
          <ac:chgData name="Francisco Artes" userId="5be56ff3f51c4e1a" providerId="LiveId" clId="{03C9A394-1FB0-4012-A7E6-613B732A48AB}" dt="2022-09-21T21:07:54.892" v="735" actId="207"/>
          <ac:spMkLst>
            <pc:docMk/>
            <pc:sldMk cId="2714592291" sldId="2408"/>
            <ac:spMk id="4" creationId="{F2AD3998-74F2-5678-E86D-18F33ADD1098}"/>
          </ac:spMkLst>
        </pc:spChg>
        <pc:spChg chg="add mod">
          <ac:chgData name="Francisco Artes" userId="5be56ff3f51c4e1a" providerId="LiveId" clId="{03C9A394-1FB0-4012-A7E6-613B732A48AB}" dt="2022-09-21T21:08:15.204" v="739" actId="207"/>
          <ac:spMkLst>
            <pc:docMk/>
            <pc:sldMk cId="2714592291" sldId="2408"/>
            <ac:spMk id="5" creationId="{AB2AFD0A-3214-6ED9-68A8-4C1F3362B249}"/>
          </ac:spMkLst>
        </pc:spChg>
        <pc:picChg chg="add mod">
          <ac:chgData name="Francisco Artes" userId="5be56ff3f51c4e1a" providerId="LiveId" clId="{03C9A394-1FB0-4012-A7E6-613B732A48AB}" dt="2022-09-21T20:06:57.334" v="302"/>
          <ac:picMkLst>
            <pc:docMk/>
            <pc:sldMk cId="2714592291" sldId="2408"/>
            <ac:picMk id="6" creationId="{01CEE0AF-AAC5-82DB-9DC4-2A12CF9AB0A8}"/>
          </ac:picMkLst>
        </pc:picChg>
        <pc:picChg chg="add mod">
          <ac:chgData name="Francisco Artes" userId="5be56ff3f51c4e1a" providerId="LiveId" clId="{03C9A394-1FB0-4012-A7E6-613B732A48AB}" dt="2022-09-21T20:06:57.334" v="302"/>
          <ac:picMkLst>
            <pc:docMk/>
            <pc:sldMk cId="2714592291" sldId="2408"/>
            <ac:picMk id="7" creationId="{BDC36101-A1C2-3AE8-FDDE-7CCCEA266935}"/>
          </ac:picMkLst>
        </pc:picChg>
      </pc:sldChg>
      <pc:sldChg chg="addSp delSp modSp new mod">
        <pc:chgData name="Francisco Artes" userId="5be56ff3f51c4e1a" providerId="LiveId" clId="{03C9A394-1FB0-4012-A7E6-613B732A48AB}" dt="2022-09-21T21:08:53.220" v="747" actId="207"/>
        <pc:sldMkLst>
          <pc:docMk/>
          <pc:sldMk cId="3799804034" sldId="2409"/>
        </pc:sldMkLst>
        <pc:spChg chg="mod">
          <ac:chgData name="Francisco Artes" userId="5be56ff3f51c4e1a" providerId="LiveId" clId="{03C9A394-1FB0-4012-A7E6-613B732A48AB}" dt="2022-09-21T20:07:23.191" v="375" actId="20577"/>
          <ac:spMkLst>
            <pc:docMk/>
            <pc:sldMk cId="3799804034" sldId="2409"/>
            <ac:spMk id="2" creationId="{C76EB2D4-7BCC-4A03-E317-C9FC9F582525}"/>
          </ac:spMkLst>
        </pc:spChg>
        <pc:spChg chg="del">
          <ac:chgData name="Francisco Artes" userId="5be56ff3f51c4e1a" providerId="LiveId" clId="{03C9A394-1FB0-4012-A7E6-613B732A48AB}" dt="2022-09-21T20:07:25.832" v="376" actId="478"/>
          <ac:spMkLst>
            <pc:docMk/>
            <pc:sldMk cId="3799804034" sldId="2409"/>
            <ac:spMk id="3" creationId="{0F7AC35F-3F47-3685-F8BC-7BA7C4B150CF}"/>
          </ac:spMkLst>
        </pc:spChg>
        <pc:spChg chg="add mod">
          <ac:chgData name="Francisco Artes" userId="5be56ff3f51c4e1a" providerId="LiveId" clId="{03C9A394-1FB0-4012-A7E6-613B732A48AB}" dt="2022-09-21T21:08:49.851" v="746" actId="207"/>
          <ac:spMkLst>
            <pc:docMk/>
            <pc:sldMk cId="3799804034" sldId="2409"/>
            <ac:spMk id="4" creationId="{4D2A3C84-CE7F-9DBB-FC7D-B0AF46FD9B9A}"/>
          </ac:spMkLst>
        </pc:spChg>
        <pc:spChg chg="add mod">
          <ac:chgData name="Francisco Artes" userId="5be56ff3f51c4e1a" providerId="LiveId" clId="{03C9A394-1FB0-4012-A7E6-613B732A48AB}" dt="2022-09-21T21:08:53.220" v="747" actId="207"/>
          <ac:spMkLst>
            <pc:docMk/>
            <pc:sldMk cId="3799804034" sldId="2409"/>
            <ac:spMk id="5" creationId="{8C8CAC01-5A93-4F25-F49C-BFB38EC4B539}"/>
          </ac:spMkLst>
        </pc:spChg>
        <pc:spChg chg="add mod">
          <ac:chgData name="Francisco Artes" userId="5be56ff3f51c4e1a" providerId="LiveId" clId="{03C9A394-1FB0-4012-A7E6-613B732A48AB}" dt="2022-09-21T21:08:47.021" v="745" actId="207"/>
          <ac:spMkLst>
            <pc:docMk/>
            <pc:sldMk cId="3799804034" sldId="2409"/>
            <ac:spMk id="6" creationId="{9FE08104-5417-2CCF-0AF8-50D0674F00E9}"/>
          </ac:spMkLst>
        </pc:spChg>
        <pc:picChg chg="add mod">
          <ac:chgData name="Francisco Artes" userId="5be56ff3f51c4e1a" providerId="LiveId" clId="{03C9A394-1FB0-4012-A7E6-613B732A48AB}" dt="2022-09-21T20:07:33.262" v="378"/>
          <ac:picMkLst>
            <pc:docMk/>
            <pc:sldMk cId="3799804034" sldId="2409"/>
            <ac:picMk id="7" creationId="{F61983FE-59A2-0EF4-2F45-8F7A6FF7AD12}"/>
          </ac:picMkLst>
        </pc:picChg>
      </pc:sldChg>
      <pc:sldChg chg="addSp delSp modSp new mod">
        <pc:chgData name="Francisco Artes" userId="5be56ff3f51c4e1a" providerId="LiveId" clId="{03C9A394-1FB0-4012-A7E6-613B732A48AB}" dt="2022-09-21T21:10:28.635" v="762" actId="207"/>
        <pc:sldMkLst>
          <pc:docMk/>
          <pc:sldMk cId="710015605" sldId="2410"/>
        </pc:sldMkLst>
        <pc:spChg chg="mod">
          <ac:chgData name="Francisco Artes" userId="5be56ff3f51c4e1a" providerId="LiveId" clId="{03C9A394-1FB0-4012-A7E6-613B732A48AB}" dt="2022-09-21T20:07:51.708" v="418" actId="20577"/>
          <ac:spMkLst>
            <pc:docMk/>
            <pc:sldMk cId="710015605" sldId="2410"/>
            <ac:spMk id="2" creationId="{679C0549-7AEC-B544-4ED6-90545E4DCB49}"/>
          </ac:spMkLst>
        </pc:spChg>
        <pc:spChg chg="del">
          <ac:chgData name="Francisco Artes" userId="5be56ff3f51c4e1a" providerId="LiveId" clId="{03C9A394-1FB0-4012-A7E6-613B732A48AB}" dt="2022-09-21T20:07:57.953" v="419" actId="478"/>
          <ac:spMkLst>
            <pc:docMk/>
            <pc:sldMk cId="710015605" sldId="2410"/>
            <ac:spMk id="3" creationId="{65D3F398-A070-933E-9A64-B188095AEDAF}"/>
          </ac:spMkLst>
        </pc:spChg>
        <pc:spChg chg="add mod">
          <ac:chgData name="Francisco Artes" userId="5be56ff3f51c4e1a" providerId="LiveId" clId="{03C9A394-1FB0-4012-A7E6-613B732A48AB}" dt="2022-09-21T21:10:28.635" v="762" actId="207"/>
          <ac:spMkLst>
            <pc:docMk/>
            <pc:sldMk cId="710015605" sldId="2410"/>
            <ac:spMk id="4" creationId="{3077DC7C-5082-4424-F06C-E5719299B208}"/>
          </ac:spMkLst>
        </pc:spChg>
        <pc:picChg chg="add mod">
          <ac:chgData name="Francisco Artes" userId="5be56ff3f51c4e1a" providerId="LiveId" clId="{03C9A394-1FB0-4012-A7E6-613B732A48AB}" dt="2022-09-21T20:08:03.565" v="421"/>
          <ac:picMkLst>
            <pc:docMk/>
            <pc:sldMk cId="710015605" sldId="2410"/>
            <ac:picMk id="5" creationId="{BA4471E4-4DDA-E46C-CA19-DDE6843995D4}"/>
          </ac:picMkLst>
        </pc:picChg>
      </pc:sldChg>
      <pc:sldMasterChg chg="delSldLayout">
        <pc:chgData name="Francisco Artes" userId="5be56ff3f51c4e1a" providerId="LiveId" clId="{03C9A394-1FB0-4012-A7E6-613B732A48AB}" dt="2022-09-21T20:08:08.058" v="422" actId="47"/>
        <pc:sldMasterMkLst>
          <pc:docMk/>
          <pc:sldMasterMk cId="3490192964" sldId="2147484511"/>
        </pc:sldMasterMkLst>
        <pc:sldLayoutChg chg="del">
          <pc:chgData name="Francisco Artes" userId="5be56ff3f51c4e1a" providerId="LiveId" clId="{03C9A394-1FB0-4012-A7E6-613B732A48AB}" dt="2022-09-21T20:08:08.058" v="422" actId="47"/>
          <pc:sldLayoutMkLst>
            <pc:docMk/>
            <pc:sldMasterMk cId="3490192964" sldId="2147484511"/>
            <pc:sldLayoutMk cId="933561686" sldId="2147484643"/>
          </pc:sldLayoutMkLst>
        </pc:sldLayoutChg>
      </pc:sldMasterChg>
    </pc:docChg>
  </pc:docChgLst>
  <pc:docChgLst>
    <pc:chgData name="Francisco Artés" userId="5be56ff3f51c4e1a" providerId="LiveId" clId="{9313136D-3964-442A-8F35-1F47BC6A9FFB}"/>
    <pc:docChg chg="undo custSel addSld delSld modSld sldOrd">
      <pc:chgData name="Francisco Artés" userId="5be56ff3f51c4e1a" providerId="LiveId" clId="{9313136D-3964-442A-8F35-1F47BC6A9FFB}" dt="2023-07-26T08:20:04.188" v="2191" actId="207"/>
      <pc:docMkLst>
        <pc:docMk/>
      </pc:docMkLst>
      <pc:sldChg chg="modSp mod">
        <pc:chgData name="Francisco Artés" userId="5be56ff3f51c4e1a" providerId="LiveId" clId="{9313136D-3964-442A-8F35-1F47BC6A9FFB}" dt="2023-07-05T17:46:12.152" v="13"/>
        <pc:sldMkLst>
          <pc:docMk/>
          <pc:sldMk cId="1273336627" sldId="256"/>
        </pc:sldMkLst>
        <pc:spChg chg="mod">
          <ac:chgData name="Francisco Artés" userId="5be56ff3f51c4e1a" providerId="LiveId" clId="{9313136D-3964-442A-8F35-1F47BC6A9FFB}" dt="2023-07-05T17:46:12.152" v="13"/>
          <ac:spMkLst>
            <pc:docMk/>
            <pc:sldMk cId="1273336627" sldId="256"/>
            <ac:spMk id="5" creationId="{AB05CDF4-A108-4A55-A19B-257ABF63EC49}"/>
          </ac:spMkLst>
        </pc:spChg>
      </pc:sldChg>
      <pc:sldChg chg="modSp mod">
        <pc:chgData name="Francisco Artés" userId="5be56ff3f51c4e1a" providerId="LiveId" clId="{9313136D-3964-442A-8F35-1F47BC6A9FFB}" dt="2023-07-20T08:52:13.659" v="2030" actId="20577"/>
        <pc:sldMkLst>
          <pc:docMk/>
          <pc:sldMk cId="808583840" sldId="2064"/>
        </pc:sldMkLst>
        <pc:spChg chg="mod">
          <ac:chgData name="Francisco Artés" userId="5be56ff3f51c4e1a" providerId="LiveId" clId="{9313136D-3964-442A-8F35-1F47BC6A9FFB}" dt="2023-07-20T08:52:13.659" v="2030" actId="20577"/>
          <ac:spMkLst>
            <pc:docMk/>
            <pc:sldMk cId="808583840" sldId="2064"/>
            <ac:spMk id="2" creationId="{1A113D3D-F8FD-ECDF-9E86-63FEF0047CBB}"/>
          </ac:spMkLst>
        </pc:spChg>
        <pc:spChg chg="mod">
          <ac:chgData name="Francisco Artés" userId="5be56ff3f51c4e1a" providerId="LiveId" clId="{9313136D-3964-442A-8F35-1F47BC6A9FFB}" dt="2023-07-16T21:42:10.317" v="103" actId="20577"/>
          <ac:spMkLst>
            <pc:docMk/>
            <pc:sldMk cId="808583840" sldId="2064"/>
            <ac:spMk id="3" creationId="{8C53DE1B-843E-7943-D0AE-4284F8D47516}"/>
          </ac:spMkLst>
        </pc:spChg>
      </pc:sldChg>
      <pc:sldChg chg="del">
        <pc:chgData name="Francisco Artés" userId="5be56ff3f51c4e1a" providerId="LiveId" clId="{9313136D-3964-442A-8F35-1F47BC6A9FFB}" dt="2023-07-18T14:24:41.874" v="1888" actId="2696"/>
        <pc:sldMkLst>
          <pc:docMk/>
          <pc:sldMk cId="684959498" sldId="2069"/>
        </pc:sldMkLst>
      </pc:sldChg>
      <pc:sldChg chg="modSp add mod">
        <pc:chgData name="Francisco Artés" userId="5be56ff3f51c4e1a" providerId="LiveId" clId="{9313136D-3964-442A-8F35-1F47BC6A9FFB}" dt="2023-07-26T08:20:04.188" v="2191" actId="207"/>
        <pc:sldMkLst>
          <pc:docMk/>
          <pc:sldMk cId="2301652518" sldId="2069"/>
        </pc:sldMkLst>
        <pc:spChg chg="mod">
          <ac:chgData name="Francisco Artés" userId="5be56ff3f51c4e1a" providerId="LiveId" clId="{9313136D-3964-442A-8F35-1F47BC6A9FFB}" dt="2023-07-26T08:20:04.188" v="2191" actId="207"/>
          <ac:spMkLst>
            <pc:docMk/>
            <pc:sldMk cId="2301652518" sldId="2069"/>
            <ac:spMk id="3" creationId="{8BB0063E-D62E-40B3-9D81-831CBFC8EACC}"/>
          </ac:spMkLst>
        </pc:spChg>
      </pc:sldChg>
      <pc:sldChg chg="del">
        <pc:chgData name="Francisco Artés" userId="5be56ff3f51c4e1a" providerId="LiveId" clId="{9313136D-3964-442A-8F35-1F47BC6A9FFB}" dt="2023-07-18T14:24:41.874" v="1888" actId="2696"/>
        <pc:sldMkLst>
          <pc:docMk/>
          <pc:sldMk cId="2268162315" sldId="2070"/>
        </pc:sldMkLst>
      </pc:sldChg>
      <pc:sldChg chg="add">
        <pc:chgData name="Francisco Artés" userId="5be56ff3f51c4e1a" providerId="LiveId" clId="{9313136D-3964-442A-8F35-1F47BC6A9FFB}" dt="2023-07-18T14:24:59.143" v="1889"/>
        <pc:sldMkLst>
          <pc:docMk/>
          <pc:sldMk cId="3467271080" sldId="2070"/>
        </pc:sldMkLst>
      </pc:sldChg>
      <pc:sldChg chg="add">
        <pc:chgData name="Francisco Artés" userId="5be56ff3f51c4e1a" providerId="LiveId" clId="{9313136D-3964-442A-8F35-1F47BC6A9FFB}" dt="2023-07-18T14:24:59.143" v="1889"/>
        <pc:sldMkLst>
          <pc:docMk/>
          <pc:sldMk cId="3021971328" sldId="2071"/>
        </pc:sldMkLst>
      </pc:sldChg>
      <pc:sldChg chg="del">
        <pc:chgData name="Francisco Artés" userId="5be56ff3f51c4e1a" providerId="LiveId" clId="{9313136D-3964-442A-8F35-1F47BC6A9FFB}" dt="2023-07-18T14:24:41.874" v="1888" actId="2696"/>
        <pc:sldMkLst>
          <pc:docMk/>
          <pc:sldMk cId="4199462273" sldId="2071"/>
        </pc:sldMkLst>
      </pc:sldChg>
      <pc:sldChg chg="del">
        <pc:chgData name="Francisco Artés" userId="5be56ff3f51c4e1a" providerId="LiveId" clId="{9313136D-3964-442A-8F35-1F47BC6A9FFB}" dt="2023-07-18T14:24:41.874" v="1888" actId="2696"/>
        <pc:sldMkLst>
          <pc:docMk/>
          <pc:sldMk cId="1385346441" sldId="2072"/>
        </pc:sldMkLst>
      </pc:sldChg>
      <pc:sldChg chg="add">
        <pc:chgData name="Francisco Artés" userId="5be56ff3f51c4e1a" providerId="LiveId" clId="{9313136D-3964-442A-8F35-1F47BC6A9FFB}" dt="2023-07-18T14:24:59.143" v="1889"/>
        <pc:sldMkLst>
          <pc:docMk/>
          <pc:sldMk cId="2650664870" sldId="2072"/>
        </pc:sldMkLst>
      </pc:sldChg>
      <pc:sldChg chg="add">
        <pc:chgData name="Francisco Artés" userId="5be56ff3f51c4e1a" providerId="LiveId" clId="{9313136D-3964-442A-8F35-1F47BC6A9FFB}" dt="2023-07-18T14:24:59.143" v="1889"/>
        <pc:sldMkLst>
          <pc:docMk/>
          <pc:sldMk cId="2480684473" sldId="2073"/>
        </pc:sldMkLst>
      </pc:sldChg>
      <pc:sldChg chg="del">
        <pc:chgData name="Francisco Artés" userId="5be56ff3f51c4e1a" providerId="LiveId" clId="{9313136D-3964-442A-8F35-1F47BC6A9FFB}" dt="2023-07-18T14:24:41.874" v="1888" actId="2696"/>
        <pc:sldMkLst>
          <pc:docMk/>
          <pc:sldMk cId="2905140446" sldId="2073"/>
        </pc:sldMkLst>
      </pc:sldChg>
      <pc:sldChg chg="del">
        <pc:chgData name="Francisco Artés" userId="5be56ff3f51c4e1a" providerId="LiveId" clId="{9313136D-3964-442A-8F35-1F47BC6A9FFB}" dt="2023-07-18T14:24:41.874" v="1888" actId="2696"/>
        <pc:sldMkLst>
          <pc:docMk/>
          <pc:sldMk cId="15484670" sldId="2074"/>
        </pc:sldMkLst>
      </pc:sldChg>
      <pc:sldChg chg="add">
        <pc:chgData name="Francisco Artés" userId="5be56ff3f51c4e1a" providerId="LiveId" clId="{9313136D-3964-442A-8F35-1F47BC6A9FFB}" dt="2023-07-18T14:24:59.143" v="1889"/>
        <pc:sldMkLst>
          <pc:docMk/>
          <pc:sldMk cId="3043625130" sldId="2074"/>
        </pc:sldMkLst>
      </pc:sldChg>
      <pc:sldChg chg="del">
        <pc:chgData name="Francisco Artés" userId="5be56ff3f51c4e1a" providerId="LiveId" clId="{9313136D-3964-442A-8F35-1F47BC6A9FFB}" dt="2023-07-18T14:24:41.874" v="1888" actId="2696"/>
        <pc:sldMkLst>
          <pc:docMk/>
          <pc:sldMk cId="1319935405" sldId="2075"/>
        </pc:sldMkLst>
      </pc:sldChg>
      <pc:sldChg chg="add">
        <pc:chgData name="Francisco Artés" userId="5be56ff3f51c4e1a" providerId="LiveId" clId="{9313136D-3964-442A-8F35-1F47BC6A9FFB}" dt="2023-07-18T14:24:59.143" v="1889"/>
        <pc:sldMkLst>
          <pc:docMk/>
          <pc:sldMk cId="3546666717" sldId="2075"/>
        </pc:sldMkLst>
      </pc:sldChg>
      <pc:sldChg chg="del">
        <pc:chgData name="Francisco Artés" userId="5be56ff3f51c4e1a" providerId="LiveId" clId="{9313136D-3964-442A-8F35-1F47BC6A9FFB}" dt="2023-07-18T14:24:41.874" v="1888" actId="2696"/>
        <pc:sldMkLst>
          <pc:docMk/>
          <pc:sldMk cId="1716195526" sldId="2076"/>
        </pc:sldMkLst>
      </pc:sldChg>
      <pc:sldChg chg="add">
        <pc:chgData name="Francisco Artés" userId="5be56ff3f51c4e1a" providerId="LiveId" clId="{9313136D-3964-442A-8F35-1F47BC6A9FFB}" dt="2023-07-18T14:24:59.143" v="1889"/>
        <pc:sldMkLst>
          <pc:docMk/>
          <pc:sldMk cId="2073477172" sldId="2076"/>
        </pc:sldMkLst>
      </pc:sldChg>
      <pc:sldChg chg="add">
        <pc:chgData name="Francisco Artés" userId="5be56ff3f51c4e1a" providerId="LiveId" clId="{9313136D-3964-442A-8F35-1F47BC6A9FFB}" dt="2023-07-18T14:24:59.143" v="1889"/>
        <pc:sldMkLst>
          <pc:docMk/>
          <pc:sldMk cId="985247316" sldId="2077"/>
        </pc:sldMkLst>
      </pc:sldChg>
      <pc:sldChg chg="del">
        <pc:chgData name="Francisco Artés" userId="5be56ff3f51c4e1a" providerId="LiveId" clId="{9313136D-3964-442A-8F35-1F47BC6A9FFB}" dt="2023-07-18T14:24:41.874" v="1888" actId="2696"/>
        <pc:sldMkLst>
          <pc:docMk/>
          <pc:sldMk cId="2546593544" sldId="2077"/>
        </pc:sldMkLst>
      </pc:sldChg>
      <pc:sldChg chg="del">
        <pc:chgData name="Francisco Artés" userId="5be56ff3f51c4e1a" providerId="LiveId" clId="{9313136D-3964-442A-8F35-1F47BC6A9FFB}" dt="2023-07-18T14:24:41.874" v="1888" actId="2696"/>
        <pc:sldMkLst>
          <pc:docMk/>
          <pc:sldMk cId="1955100752" sldId="2078"/>
        </pc:sldMkLst>
      </pc:sldChg>
      <pc:sldChg chg="add">
        <pc:chgData name="Francisco Artés" userId="5be56ff3f51c4e1a" providerId="LiveId" clId="{9313136D-3964-442A-8F35-1F47BC6A9FFB}" dt="2023-07-18T14:24:59.143" v="1889"/>
        <pc:sldMkLst>
          <pc:docMk/>
          <pc:sldMk cId="4038823035" sldId="2078"/>
        </pc:sldMkLst>
      </pc:sldChg>
      <pc:sldChg chg="del">
        <pc:chgData name="Francisco Artés" userId="5be56ff3f51c4e1a" providerId="LiveId" clId="{9313136D-3964-442A-8F35-1F47BC6A9FFB}" dt="2023-07-18T14:24:41.874" v="1888" actId="2696"/>
        <pc:sldMkLst>
          <pc:docMk/>
          <pc:sldMk cId="863834044" sldId="2079"/>
        </pc:sldMkLst>
      </pc:sldChg>
      <pc:sldChg chg="add">
        <pc:chgData name="Francisco Artés" userId="5be56ff3f51c4e1a" providerId="LiveId" clId="{9313136D-3964-442A-8F35-1F47BC6A9FFB}" dt="2023-07-18T14:24:59.143" v="1889"/>
        <pc:sldMkLst>
          <pc:docMk/>
          <pc:sldMk cId="3229790241" sldId="2079"/>
        </pc:sldMkLst>
      </pc:sldChg>
      <pc:sldChg chg="add del">
        <pc:chgData name="Francisco Artés" userId="5be56ff3f51c4e1a" providerId="LiveId" clId="{9313136D-3964-442A-8F35-1F47BC6A9FFB}" dt="2023-07-16T10:39:28.890" v="25" actId="47"/>
        <pc:sldMkLst>
          <pc:docMk/>
          <pc:sldMk cId="715667790" sldId="2234"/>
        </pc:sldMkLst>
      </pc:sldChg>
      <pc:sldChg chg="add">
        <pc:chgData name="Francisco Artés" userId="5be56ff3f51c4e1a" providerId="LiveId" clId="{9313136D-3964-442A-8F35-1F47BC6A9FFB}" dt="2023-07-18T14:26:11.484" v="1892"/>
        <pc:sldMkLst>
          <pc:docMk/>
          <pc:sldMk cId="418802744" sldId="2242"/>
        </pc:sldMkLst>
      </pc:sldChg>
      <pc:sldChg chg="modSp add del mod ord">
        <pc:chgData name="Francisco Artés" userId="5be56ff3f51c4e1a" providerId="LiveId" clId="{9313136D-3964-442A-8F35-1F47BC6A9FFB}" dt="2023-07-18T14:25:45.433" v="1890" actId="2696"/>
        <pc:sldMkLst>
          <pc:docMk/>
          <pc:sldMk cId="644403906" sldId="2242"/>
        </pc:sldMkLst>
        <pc:spChg chg="mod">
          <ac:chgData name="Francisco Artés" userId="5be56ff3f51c4e1a" providerId="LiveId" clId="{9313136D-3964-442A-8F35-1F47BC6A9FFB}" dt="2023-07-16T10:42:32.919" v="66" actId="14100"/>
          <ac:spMkLst>
            <pc:docMk/>
            <pc:sldMk cId="644403906" sldId="2242"/>
            <ac:spMk id="2" creationId="{86C8C8BD-CAF5-43E1-AFE6-F950AD804232}"/>
          </ac:spMkLst>
        </pc:spChg>
        <pc:spChg chg="mod">
          <ac:chgData name="Francisco Artés" userId="5be56ff3f51c4e1a" providerId="LiveId" clId="{9313136D-3964-442A-8F35-1F47BC6A9FFB}" dt="2023-07-16T10:46:32.579" v="99" actId="207"/>
          <ac:spMkLst>
            <pc:docMk/>
            <pc:sldMk cId="644403906" sldId="2242"/>
            <ac:spMk id="3" creationId="{C2874545-341E-4DD2-9388-53C2F6C4BBF6}"/>
          </ac:spMkLst>
        </pc:spChg>
      </pc:sldChg>
      <pc:sldChg chg="add">
        <pc:chgData name="Francisco Artés" userId="5be56ff3f51c4e1a" providerId="LiveId" clId="{9313136D-3964-442A-8F35-1F47BC6A9FFB}" dt="2023-07-18T14:26:11.484" v="1892"/>
        <pc:sldMkLst>
          <pc:docMk/>
          <pc:sldMk cId="418470483" sldId="2243"/>
        </pc:sldMkLst>
      </pc:sldChg>
      <pc:sldChg chg="modSp add del mod ord">
        <pc:chgData name="Francisco Artés" userId="5be56ff3f51c4e1a" providerId="LiveId" clId="{9313136D-3964-442A-8F35-1F47BC6A9FFB}" dt="2023-07-18T14:25:45.433" v="1890" actId="2696"/>
        <pc:sldMkLst>
          <pc:docMk/>
          <pc:sldMk cId="1049210495" sldId="2243"/>
        </pc:sldMkLst>
        <pc:spChg chg="mod">
          <ac:chgData name="Francisco Artés" userId="5be56ff3f51c4e1a" providerId="LiveId" clId="{9313136D-3964-442A-8F35-1F47BC6A9FFB}" dt="2023-07-16T10:42:38.346" v="67" actId="14100"/>
          <ac:spMkLst>
            <pc:docMk/>
            <pc:sldMk cId="1049210495" sldId="2243"/>
            <ac:spMk id="2" creationId="{03407203-912E-4F28-87DF-FACE34D5EEA0}"/>
          </ac:spMkLst>
        </pc:spChg>
        <pc:spChg chg="mod">
          <ac:chgData name="Francisco Artés" userId="5be56ff3f51c4e1a" providerId="LiveId" clId="{9313136D-3964-442A-8F35-1F47BC6A9FFB}" dt="2023-07-18T10:43:14.762" v="131" actId="207"/>
          <ac:spMkLst>
            <pc:docMk/>
            <pc:sldMk cId="1049210495" sldId="2243"/>
            <ac:spMk id="3" creationId="{FA755FB6-DD83-4318-B1FC-746B49E31B74}"/>
          </ac:spMkLst>
        </pc:spChg>
      </pc:sldChg>
      <pc:sldChg chg="add">
        <pc:chgData name="Francisco Artés" userId="5be56ff3f51c4e1a" providerId="LiveId" clId="{9313136D-3964-442A-8F35-1F47BC6A9FFB}" dt="2023-07-18T14:26:11.484" v="1892"/>
        <pc:sldMkLst>
          <pc:docMk/>
          <pc:sldMk cId="91207246" sldId="2244"/>
        </pc:sldMkLst>
      </pc:sldChg>
      <pc:sldChg chg="modSp add del mod ord">
        <pc:chgData name="Francisco Artés" userId="5be56ff3f51c4e1a" providerId="LiveId" clId="{9313136D-3964-442A-8F35-1F47BC6A9FFB}" dt="2023-07-18T14:25:45.433" v="1890" actId="2696"/>
        <pc:sldMkLst>
          <pc:docMk/>
          <pc:sldMk cId="3227365119" sldId="2244"/>
        </pc:sldMkLst>
        <pc:spChg chg="mod">
          <ac:chgData name="Francisco Artés" userId="5be56ff3f51c4e1a" providerId="LiveId" clId="{9313136D-3964-442A-8F35-1F47BC6A9FFB}" dt="2023-07-16T10:42:42.016" v="68" actId="14100"/>
          <ac:spMkLst>
            <pc:docMk/>
            <pc:sldMk cId="3227365119" sldId="2244"/>
            <ac:spMk id="2" creationId="{3C2ADE6E-A3FD-48AD-9CB8-32E4225C8366}"/>
          </ac:spMkLst>
        </pc:spChg>
        <pc:spChg chg="mod">
          <ac:chgData name="Francisco Artés" userId="5be56ff3f51c4e1a" providerId="LiveId" clId="{9313136D-3964-442A-8F35-1F47BC6A9FFB}" dt="2023-07-18T10:43:19.365" v="132" actId="207"/>
          <ac:spMkLst>
            <pc:docMk/>
            <pc:sldMk cId="3227365119" sldId="2244"/>
            <ac:spMk id="3" creationId="{BF8CC7AD-DE5E-430A-80F6-39330AE00189}"/>
          </ac:spMkLst>
        </pc:spChg>
      </pc:sldChg>
      <pc:sldChg chg="add">
        <pc:chgData name="Francisco Artés" userId="5be56ff3f51c4e1a" providerId="LiveId" clId="{9313136D-3964-442A-8F35-1F47BC6A9FFB}" dt="2023-07-18T14:26:11.484" v="1892"/>
        <pc:sldMkLst>
          <pc:docMk/>
          <pc:sldMk cId="915805757" sldId="2245"/>
        </pc:sldMkLst>
      </pc:sldChg>
      <pc:sldChg chg="modSp add del mod ord">
        <pc:chgData name="Francisco Artés" userId="5be56ff3f51c4e1a" providerId="LiveId" clId="{9313136D-3964-442A-8F35-1F47BC6A9FFB}" dt="2023-07-18T14:25:45.433" v="1890" actId="2696"/>
        <pc:sldMkLst>
          <pc:docMk/>
          <pc:sldMk cId="2668952536" sldId="2245"/>
        </pc:sldMkLst>
        <pc:spChg chg="mod">
          <ac:chgData name="Francisco Artés" userId="5be56ff3f51c4e1a" providerId="LiveId" clId="{9313136D-3964-442A-8F35-1F47BC6A9FFB}" dt="2023-07-16T10:42:46.752" v="69" actId="14100"/>
          <ac:spMkLst>
            <pc:docMk/>
            <pc:sldMk cId="2668952536" sldId="2245"/>
            <ac:spMk id="2" creationId="{A05EA6EC-855D-4AD4-9AC5-72985829A7BF}"/>
          </ac:spMkLst>
        </pc:spChg>
        <pc:spChg chg="mod">
          <ac:chgData name="Francisco Artés" userId="5be56ff3f51c4e1a" providerId="LiveId" clId="{9313136D-3964-442A-8F35-1F47BC6A9FFB}" dt="2023-07-18T10:43:55.845" v="135" actId="114"/>
          <ac:spMkLst>
            <pc:docMk/>
            <pc:sldMk cId="2668952536" sldId="2245"/>
            <ac:spMk id="3" creationId="{33C19A29-71AD-406E-93FD-6EE3B5F51E4D}"/>
          </ac:spMkLst>
        </pc:spChg>
      </pc:sldChg>
      <pc:sldChg chg="add">
        <pc:chgData name="Francisco Artés" userId="5be56ff3f51c4e1a" providerId="LiveId" clId="{9313136D-3964-442A-8F35-1F47BC6A9FFB}" dt="2023-07-18T14:26:11.484" v="1892"/>
        <pc:sldMkLst>
          <pc:docMk/>
          <pc:sldMk cId="546069875" sldId="2246"/>
        </pc:sldMkLst>
      </pc:sldChg>
      <pc:sldChg chg="modSp add del mod ord">
        <pc:chgData name="Francisco Artés" userId="5be56ff3f51c4e1a" providerId="LiveId" clId="{9313136D-3964-442A-8F35-1F47BC6A9FFB}" dt="2023-07-18T14:25:45.433" v="1890" actId="2696"/>
        <pc:sldMkLst>
          <pc:docMk/>
          <pc:sldMk cId="2123214039" sldId="2246"/>
        </pc:sldMkLst>
        <pc:spChg chg="mod">
          <ac:chgData name="Francisco Artés" userId="5be56ff3f51c4e1a" providerId="LiveId" clId="{9313136D-3964-442A-8F35-1F47BC6A9FFB}" dt="2023-07-16T10:42:51.261" v="70" actId="14100"/>
          <ac:spMkLst>
            <pc:docMk/>
            <pc:sldMk cId="2123214039" sldId="2246"/>
            <ac:spMk id="2" creationId="{7BA69599-B59C-4027-BBCC-A6B33F4CC984}"/>
          </ac:spMkLst>
        </pc:spChg>
        <pc:spChg chg="mod">
          <ac:chgData name="Francisco Artés" userId="5be56ff3f51c4e1a" providerId="LiveId" clId="{9313136D-3964-442A-8F35-1F47BC6A9FFB}" dt="2023-07-18T10:45:12.476" v="138" actId="207"/>
          <ac:spMkLst>
            <pc:docMk/>
            <pc:sldMk cId="2123214039" sldId="2246"/>
            <ac:spMk id="3" creationId="{0A934D4F-20BD-4EA3-AFD9-5CCEBE699FB0}"/>
          </ac:spMkLst>
        </pc:spChg>
      </pc:sldChg>
      <pc:sldChg chg="add">
        <pc:chgData name="Francisco Artés" userId="5be56ff3f51c4e1a" providerId="LiveId" clId="{9313136D-3964-442A-8F35-1F47BC6A9FFB}" dt="2023-07-18T14:26:11.484" v="1892"/>
        <pc:sldMkLst>
          <pc:docMk/>
          <pc:sldMk cId="422825317" sldId="2247"/>
        </pc:sldMkLst>
      </pc:sldChg>
      <pc:sldChg chg="modSp add del mod ord">
        <pc:chgData name="Francisco Artés" userId="5be56ff3f51c4e1a" providerId="LiveId" clId="{9313136D-3964-442A-8F35-1F47BC6A9FFB}" dt="2023-07-18T14:25:45.433" v="1890" actId="2696"/>
        <pc:sldMkLst>
          <pc:docMk/>
          <pc:sldMk cId="1843802163" sldId="2247"/>
        </pc:sldMkLst>
        <pc:spChg chg="mod">
          <ac:chgData name="Francisco Artés" userId="5be56ff3f51c4e1a" providerId="LiveId" clId="{9313136D-3964-442A-8F35-1F47BC6A9FFB}" dt="2023-07-16T10:43:00.271" v="72" actId="404"/>
          <ac:spMkLst>
            <pc:docMk/>
            <pc:sldMk cId="1843802163" sldId="2247"/>
            <ac:spMk id="2" creationId="{07FACDA5-E4E3-41EB-98E0-DC7942D64F1B}"/>
          </ac:spMkLst>
        </pc:spChg>
      </pc:sldChg>
      <pc:sldChg chg="add">
        <pc:chgData name="Francisco Artés" userId="5be56ff3f51c4e1a" providerId="LiveId" clId="{9313136D-3964-442A-8F35-1F47BC6A9FFB}" dt="2023-07-18T14:26:11.484" v="1892"/>
        <pc:sldMkLst>
          <pc:docMk/>
          <pc:sldMk cId="1594351725" sldId="2248"/>
        </pc:sldMkLst>
      </pc:sldChg>
      <pc:sldChg chg="modSp add del mod ord">
        <pc:chgData name="Francisco Artés" userId="5be56ff3f51c4e1a" providerId="LiveId" clId="{9313136D-3964-442A-8F35-1F47BC6A9FFB}" dt="2023-07-18T14:25:45.433" v="1890" actId="2696"/>
        <pc:sldMkLst>
          <pc:docMk/>
          <pc:sldMk cId="2203311357" sldId="2248"/>
        </pc:sldMkLst>
        <pc:spChg chg="mod">
          <ac:chgData name="Francisco Artés" userId="5be56ff3f51c4e1a" providerId="LiveId" clId="{9313136D-3964-442A-8F35-1F47BC6A9FFB}" dt="2023-07-16T10:43:08.547" v="73" actId="14100"/>
          <ac:spMkLst>
            <pc:docMk/>
            <pc:sldMk cId="2203311357" sldId="2248"/>
            <ac:spMk id="2" creationId="{17383321-F29B-40CA-A7C7-D9E996873811}"/>
          </ac:spMkLst>
        </pc:spChg>
      </pc:sldChg>
      <pc:sldChg chg="modSp add del mod ord">
        <pc:chgData name="Francisco Artés" userId="5be56ff3f51c4e1a" providerId="LiveId" clId="{9313136D-3964-442A-8F35-1F47BC6A9FFB}" dt="2023-07-18T14:25:45.433" v="1890" actId="2696"/>
        <pc:sldMkLst>
          <pc:docMk/>
          <pc:sldMk cId="3207542455" sldId="2249"/>
        </pc:sldMkLst>
        <pc:spChg chg="mod">
          <ac:chgData name="Francisco Artés" userId="5be56ff3f51c4e1a" providerId="LiveId" clId="{9313136D-3964-442A-8F35-1F47BC6A9FFB}" dt="2023-07-16T10:43:15.472" v="74" actId="14100"/>
          <ac:spMkLst>
            <pc:docMk/>
            <pc:sldMk cId="3207542455" sldId="2249"/>
            <ac:spMk id="2" creationId="{9DFB4938-5FD2-4147-B3E9-59981B37E3E4}"/>
          </ac:spMkLst>
        </pc:spChg>
        <pc:spChg chg="mod">
          <ac:chgData name="Francisco Artés" userId="5be56ff3f51c4e1a" providerId="LiveId" clId="{9313136D-3964-442A-8F35-1F47BC6A9FFB}" dt="2023-07-18T10:46:12.366" v="140" actId="207"/>
          <ac:spMkLst>
            <pc:docMk/>
            <pc:sldMk cId="3207542455" sldId="2249"/>
            <ac:spMk id="3" creationId="{FFF2B177-F43D-4842-807F-5F103AE2AE1E}"/>
          </ac:spMkLst>
        </pc:spChg>
      </pc:sldChg>
      <pc:sldChg chg="add">
        <pc:chgData name="Francisco Artés" userId="5be56ff3f51c4e1a" providerId="LiveId" clId="{9313136D-3964-442A-8F35-1F47BC6A9FFB}" dt="2023-07-18T14:26:11.484" v="1892"/>
        <pc:sldMkLst>
          <pc:docMk/>
          <pc:sldMk cId="4067152753" sldId="2249"/>
        </pc:sldMkLst>
      </pc:sldChg>
      <pc:sldChg chg="modSp add del mod ord">
        <pc:chgData name="Francisco Artés" userId="5be56ff3f51c4e1a" providerId="LiveId" clId="{9313136D-3964-442A-8F35-1F47BC6A9FFB}" dt="2023-07-18T14:25:45.433" v="1890" actId="2696"/>
        <pc:sldMkLst>
          <pc:docMk/>
          <pc:sldMk cId="235799601" sldId="2250"/>
        </pc:sldMkLst>
        <pc:spChg chg="mod">
          <ac:chgData name="Francisco Artés" userId="5be56ff3f51c4e1a" providerId="LiveId" clId="{9313136D-3964-442A-8F35-1F47BC6A9FFB}" dt="2023-07-16T10:43:22.101" v="75" actId="14100"/>
          <ac:spMkLst>
            <pc:docMk/>
            <pc:sldMk cId="235799601" sldId="2250"/>
            <ac:spMk id="2" creationId="{F476B48D-A10E-430B-8E71-9690B5AF2FD0}"/>
          </ac:spMkLst>
        </pc:spChg>
        <pc:spChg chg="mod">
          <ac:chgData name="Francisco Artés" userId="5be56ff3f51c4e1a" providerId="LiveId" clId="{9313136D-3964-442A-8F35-1F47BC6A9FFB}" dt="2023-07-18T10:48:45.571" v="145" actId="207"/>
          <ac:spMkLst>
            <pc:docMk/>
            <pc:sldMk cId="235799601" sldId="2250"/>
            <ac:spMk id="3" creationId="{D999F88D-C915-49B6-A88F-F7D6EC11869F}"/>
          </ac:spMkLst>
        </pc:spChg>
      </pc:sldChg>
      <pc:sldChg chg="add">
        <pc:chgData name="Francisco Artés" userId="5be56ff3f51c4e1a" providerId="LiveId" clId="{9313136D-3964-442A-8F35-1F47BC6A9FFB}" dt="2023-07-18T14:26:11.484" v="1892"/>
        <pc:sldMkLst>
          <pc:docMk/>
          <pc:sldMk cId="2579479193" sldId="2250"/>
        </pc:sldMkLst>
      </pc:sldChg>
      <pc:sldChg chg="modSp add del mod ord">
        <pc:chgData name="Francisco Artés" userId="5be56ff3f51c4e1a" providerId="LiveId" clId="{9313136D-3964-442A-8F35-1F47BC6A9FFB}" dt="2023-07-18T14:25:45.433" v="1890" actId="2696"/>
        <pc:sldMkLst>
          <pc:docMk/>
          <pc:sldMk cId="6264830" sldId="2251"/>
        </pc:sldMkLst>
        <pc:spChg chg="mod">
          <ac:chgData name="Francisco Artés" userId="5be56ff3f51c4e1a" providerId="LiveId" clId="{9313136D-3964-442A-8F35-1F47BC6A9FFB}" dt="2023-07-16T10:43:26.946" v="76" actId="14100"/>
          <ac:spMkLst>
            <pc:docMk/>
            <pc:sldMk cId="6264830" sldId="2251"/>
            <ac:spMk id="2" creationId="{0ECD3E3A-3593-4ADF-B27D-BD162CB3315C}"/>
          </ac:spMkLst>
        </pc:spChg>
        <pc:spChg chg="mod">
          <ac:chgData name="Francisco Artés" userId="5be56ff3f51c4e1a" providerId="LiveId" clId="{9313136D-3964-442A-8F35-1F47BC6A9FFB}" dt="2023-07-18T10:48:54.112" v="147" actId="207"/>
          <ac:spMkLst>
            <pc:docMk/>
            <pc:sldMk cId="6264830" sldId="2251"/>
            <ac:spMk id="3" creationId="{8716A5C4-986A-4068-B520-8A822C6A27A6}"/>
          </ac:spMkLst>
        </pc:spChg>
      </pc:sldChg>
      <pc:sldChg chg="add">
        <pc:chgData name="Francisco Artés" userId="5be56ff3f51c4e1a" providerId="LiveId" clId="{9313136D-3964-442A-8F35-1F47BC6A9FFB}" dt="2023-07-18T14:26:11.484" v="1892"/>
        <pc:sldMkLst>
          <pc:docMk/>
          <pc:sldMk cId="300982726" sldId="2251"/>
        </pc:sldMkLst>
      </pc:sldChg>
      <pc:sldChg chg="modSp add del mod ord">
        <pc:chgData name="Francisco Artés" userId="5be56ff3f51c4e1a" providerId="LiveId" clId="{9313136D-3964-442A-8F35-1F47BC6A9FFB}" dt="2023-07-18T14:25:45.433" v="1890" actId="2696"/>
        <pc:sldMkLst>
          <pc:docMk/>
          <pc:sldMk cId="1705016436" sldId="2252"/>
        </pc:sldMkLst>
        <pc:spChg chg="mod">
          <ac:chgData name="Francisco Artés" userId="5be56ff3f51c4e1a" providerId="LiveId" clId="{9313136D-3964-442A-8F35-1F47BC6A9FFB}" dt="2023-07-16T10:43:39.636" v="78" actId="14100"/>
          <ac:spMkLst>
            <pc:docMk/>
            <pc:sldMk cId="1705016436" sldId="2252"/>
            <ac:spMk id="2" creationId="{63B9B7E6-E038-4FBA-B752-40050FED7A8D}"/>
          </ac:spMkLst>
        </pc:spChg>
        <pc:spChg chg="mod">
          <ac:chgData name="Francisco Artés" userId="5be56ff3f51c4e1a" providerId="LiveId" clId="{9313136D-3964-442A-8F35-1F47BC6A9FFB}" dt="2023-07-18T10:49:03.439" v="149" actId="207"/>
          <ac:spMkLst>
            <pc:docMk/>
            <pc:sldMk cId="1705016436" sldId="2252"/>
            <ac:spMk id="3" creationId="{0573B0DD-A21B-4C26-BB92-D6D585A57AC1}"/>
          </ac:spMkLst>
        </pc:spChg>
      </pc:sldChg>
      <pc:sldChg chg="add">
        <pc:chgData name="Francisco Artés" userId="5be56ff3f51c4e1a" providerId="LiveId" clId="{9313136D-3964-442A-8F35-1F47BC6A9FFB}" dt="2023-07-18T14:26:11.484" v="1892"/>
        <pc:sldMkLst>
          <pc:docMk/>
          <pc:sldMk cId="3310540050" sldId="2252"/>
        </pc:sldMkLst>
      </pc:sldChg>
      <pc:sldChg chg="modSp add del mod ord">
        <pc:chgData name="Francisco Artés" userId="5be56ff3f51c4e1a" providerId="LiveId" clId="{9313136D-3964-442A-8F35-1F47BC6A9FFB}" dt="2023-07-18T14:25:45.433" v="1890" actId="2696"/>
        <pc:sldMkLst>
          <pc:docMk/>
          <pc:sldMk cId="1963187607" sldId="2253"/>
        </pc:sldMkLst>
        <pc:spChg chg="mod">
          <ac:chgData name="Francisco Artés" userId="5be56ff3f51c4e1a" providerId="LiveId" clId="{9313136D-3964-442A-8F35-1F47BC6A9FFB}" dt="2023-07-16T10:43:44.642" v="79" actId="14100"/>
          <ac:spMkLst>
            <pc:docMk/>
            <pc:sldMk cId="1963187607" sldId="2253"/>
            <ac:spMk id="2" creationId="{DE6D7A4E-8E77-4727-83CD-5E8563059BAC}"/>
          </ac:spMkLst>
        </pc:spChg>
        <pc:spChg chg="mod">
          <ac:chgData name="Francisco Artés" userId="5be56ff3f51c4e1a" providerId="LiveId" clId="{9313136D-3964-442A-8F35-1F47BC6A9FFB}" dt="2023-07-18T10:49:37.202" v="154" actId="207"/>
          <ac:spMkLst>
            <pc:docMk/>
            <pc:sldMk cId="1963187607" sldId="2253"/>
            <ac:spMk id="3" creationId="{D37A3D16-03C7-49F8-96C7-B472ED7DF6BE}"/>
          </ac:spMkLst>
        </pc:spChg>
      </pc:sldChg>
      <pc:sldChg chg="add">
        <pc:chgData name="Francisco Artés" userId="5be56ff3f51c4e1a" providerId="LiveId" clId="{9313136D-3964-442A-8F35-1F47BC6A9FFB}" dt="2023-07-18T14:26:11.484" v="1892"/>
        <pc:sldMkLst>
          <pc:docMk/>
          <pc:sldMk cId="3576702766" sldId="2253"/>
        </pc:sldMkLst>
      </pc:sldChg>
      <pc:sldChg chg="add">
        <pc:chgData name="Francisco Artés" userId="5be56ff3f51c4e1a" providerId="LiveId" clId="{9313136D-3964-442A-8F35-1F47BC6A9FFB}" dt="2023-07-18T14:26:11.484" v="1892"/>
        <pc:sldMkLst>
          <pc:docMk/>
          <pc:sldMk cId="3715584873" sldId="2254"/>
        </pc:sldMkLst>
      </pc:sldChg>
      <pc:sldChg chg="modSp add del mod ord">
        <pc:chgData name="Francisco Artés" userId="5be56ff3f51c4e1a" providerId="LiveId" clId="{9313136D-3964-442A-8F35-1F47BC6A9FFB}" dt="2023-07-18T14:25:45.433" v="1890" actId="2696"/>
        <pc:sldMkLst>
          <pc:docMk/>
          <pc:sldMk cId="4090345228" sldId="2254"/>
        </pc:sldMkLst>
        <pc:spChg chg="mod">
          <ac:chgData name="Francisco Artés" userId="5be56ff3f51c4e1a" providerId="LiveId" clId="{9313136D-3964-442A-8F35-1F47BC6A9FFB}" dt="2023-07-16T10:43:50.249" v="80" actId="14100"/>
          <ac:spMkLst>
            <pc:docMk/>
            <pc:sldMk cId="4090345228" sldId="2254"/>
            <ac:spMk id="2" creationId="{304F1A0D-2171-4AD4-9B95-68EB2977EBC6}"/>
          </ac:spMkLst>
        </pc:spChg>
        <pc:spChg chg="mod">
          <ac:chgData name="Francisco Artés" userId="5be56ff3f51c4e1a" providerId="LiveId" clId="{9313136D-3964-442A-8F35-1F47BC6A9FFB}" dt="2023-07-18T10:50:43.135" v="270" actId="207"/>
          <ac:spMkLst>
            <pc:docMk/>
            <pc:sldMk cId="4090345228" sldId="2254"/>
            <ac:spMk id="3" creationId="{9EF8EFFE-C308-4202-9900-4712800E2678}"/>
          </ac:spMkLst>
        </pc:spChg>
      </pc:sldChg>
      <pc:sldChg chg="modSp add del mod ord">
        <pc:chgData name="Francisco Artés" userId="5be56ff3f51c4e1a" providerId="LiveId" clId="{9313136D-3964-442A-8F35-1F47BC6A9FFB}" dt="2023-07-18T14:25:45.433" v="1890" actId="2696"/>
        <pc:sldMkLst>
          <pc:docMk/>
          <pc:sldMk cId="908973400" sldId="2255"/>
        </pc:sldMkLst>
        <pc:spChg chg="mod">
          <ac:chgData name="Francisco Artés" userId="5be56ff3f51c4e1a" providerId="LiveId" clId="{9313136D-3964-442A-8F35-1F47BC6A9FFB}" dt="2023-07-16T10:43:54.102" v="81" actId="14100"/>
          <ac:spMkLst>
            <pc:docMk/>
            <pc:sldMk cId="908973400" sldId="2255"/>
            <ac:spMk id="2" creationId="{E84C121D-0039-418F-A5D1-430FD92D1B49}"/>
          </ac:spMkLst>
        </pc:spChg>
      </pc:sldChg>
      <pc:sldChg chg="add">
        <pc:chgData name="Francisco Artés" userId="5be56ff3f51c4e1a" providerId="LiveId" clId="{9313136D-3964-442A-8F35-1F47BC6A9FFB}" dt="2023-07-18T14:26:11.484" v="1892"/>
        <pc:sldMkLst>
          <pc:docMk/>
          <pc:sldMk cId="1152087578" sldId="2255"/>
        </pc:sldMkLst>
      </pc:sldChg>
      <pc:sldChg chg="modSp add del mod ord">
        <pc:chgData name="Francisco Artés" userId="5be56ff3f51c4e1a" providerId="LiveId" clId="{9313136D-3964-442A-8F35-1F47BC6A9FFB}" dt="2023-07-18T14:25:45.433" v="1890" actId="2696"/>
        <pc:sldMkLst>
          <pc:docMk/>
          <pc:sldMk cId="417096647" sldId="2256"/>
        </pc:sldMkLst>
        <pc:spChg chg="mod">
          <ac:chgData name="Francisco Artés" userId="5be56ff3f51c4e1a" providerId="LiveId" clId="{9313136D-3964-442A-8F35-1F47BC6A9FFB}" dt="2023-07-16T10:43:58.445" v="82" actId="14100"/>
          <ac:spMkLst>
            <pc:docMk/>
            <pc:sldMk cId="417096647" sldId="2256"/>
            <ac:spMk id="2" creationId="{9DCAB621-7EB8-4D1E-A0DD-6FE9C51D738C}"/>
          </ac:spMkLst>
        </pc:spChg>
        <pc:spChg chg="mod">
          <ac:chgData name="Francisco Artés" userId="5be56ff3f51c4e1a" providerId="LiveId" clId="{9313136D-3964-442A-8F35-1F47BC6A9FFB}" dt="2023-07-18T10:51:16.290" v="272" actId="207"/>
          <ac:spMkLst>
            <pc:docMk/>
            <pc:sldMk cId="417096647" sldId="2256"/>
            <ac:spMk id="3" creationId="{6A3BCB1D-77CF-4611-9221-4D9B7B6EFFAB}"/>
          </ac:spMkLst>
        </pc:spChg>
      </pc:sldChg>
      <pc:sldChg chg="add">
        <pc:chgData name="Francisco Artés" userId="5be56ff3f51c4e1a" providerId="LiveId" clId="{9313136D-3964-442A-8F35-1F47BC6A9FFB}" dt="2023-07-18T14:26:11.484" v="1892"/>
        <pc:sldMkLst>
          <pc:docMk/>
          <pc:sldMk cId="1091617057" sldId="2256"/>
        </pc:sldMkLst>
      </pc:sldChg>
      <pc:sldChg chg="modSp add del mod ord">
        <pc:chgData name="Francisco Artés" userId="5be56ff3f51c4e1a" providerId="LiveId" clId="{9313136D-3964-442A-8F35-1F47BC6A9FFB}" dt="2023-07-18T14:25:45.433" v="1890" actId="2696"/>
        <pc:sldMkLst>
          <pc:docMk/>
          <pc:sldMk cId="1276970689" sldId="2257"/>
        </pc:sldMkLst>
        <pc:spChg chg="mod">
          <ac:chgData name="Francisco Artés" userId="5be56ff3f51c4e1a" providerId="LiveId" clId="{9313136D-3964-442A-8F35-1F47BC6A9FFB}" dt="2023-07-16T10:44:06.349" v="84" actId="14100"/>
          <ac:spMkLst>
            <pc:docMk/>
            <pc:sldMk cId="1276970689" sldId="2257"/>
            <ac:spMk id="2" creationId="{EFDB5DCC-4C6B-4FF9-9BE7-CD424E7CAFA7}"/>
          </ac:spMkLst>
        </pc:spChg>
        <pc:spChg chg="mod">
          <ac:chgData name="Francisco Artés" userId="5be56ff3f51c4e1a" providerId="LiveId" clId="{9313136D-3964-442A-8F35-1F47BC6A9FFB}" dt="2023-07-18T10:51:28.814" v="275" actId="207"/>
          <ac:spMkLst>
            <pc:docMk/>
            <pc:sldMk cId="1276970689" sldId="2257"/>
            <ac:spMk id="3" creationId="{3647E1E0-8D67-43F5-879D-CCC393A61359}"/>
          </ac:spMkLst>
        </pc:spChg>
      </pc:sldChg>
      <pc:sldChg chg="add">
        <pc:chgData name="Francisco Artés" userId="5be56ff3f51c4e1a" providerId="LiveId" clId="{9313136D-3964-442A-8F35-1F47BC6A9FFB}" dt="2023-07-18T14:26:11.484" v="1892"/>
        <pc:sldMkLst>
          <pc:docMk/>
          <pc:sldMk cId="2796103308" sldId="2257"/>
        </pc:sldMkLst>
      </pc:sldChg>
      <pc:sldChg chg="add">
        <pc:chgData name="Francisco Artés" userId="5be56ff3f51c4e1a" providerId="LiveId" clId="{9313136D-3964-442A-8F35-1F47BC6A9FFB}" dt="2023-07-18T14:26:11.484" v="1892"/>
        <pc:sldMkLst>
          <pc:docMk/>
          <pc:sldMk cId="1773178712" sldId="2258"/>
        </pc:sldMkLst>
      </pc:sldChg>
      <pc:sldChg chg="modSp add del mod ord">
        <pc:chgData name="Francisco Artés" userId="5be56ff3f51c4e1a" providerId="LiveId" clId="{9313136D-3964-442A-8F35-1F47BC6A9FFB}" dt="2023-07-18T14:25:45.433" v="1890" actId="2696"/>
        <pc:sldMkLst>
          <pc:docMk/>
          <pc:sldMk cId="3596894543" sldId="2258"/>
        </pc:sldMkLst>
        <pc:spChg chg="mod">
          <ac:chgData name="Francisco Artés" userId="5be56ff3f51c4e1a" providerId="LiveId" clId="{9313136D-3964-442A-8F35-1F47BC6A9FFB}" dt="2023-07-16T10:44:10.797" v="85" actId="14100"/>
          <ac:spMkLst>
            <pc:docMk/>
            <pc:sldMk cId="3596894543" sldId="2258"/>
            <ac:spMk id="2" creationId="{D1396E51-289F-4808-9D4D-B397945ADECD}"/>
          </ac:spMkLst>
        </pc:spChg>
        <pc:spChg chg="mod">
          <ac:chgData name="Francisco Artés" userId="5be56ff3f51c4e1a" providerId="LiveId" clId="{9313136D-3964-442A-8F35-1F47BC6A9FFB}" dt="2023-07-18T10:52:05.956" v="277" actId="207"/>
          <ac:spMkLst>
            <pc:docMk/>
            <pc:sldMk cId="3596894543" sldId="2258"/>
            <ac:spMk id="3" creationId="{1CDF82F2-1ABA-4C10-A882-0DDE6D4301F5}"/>
          </ac:spMkLst>
        </pc:spChg>
      </pc:sldChg>
      <pc:sldChg chg="add">
        <pc:chgData name="Francisco Artés" userId="5be56ff3f51c4e1a" providerId="LiveId" clId="{9313136D-3964-442A-8F35-1F47BC6A9FFB}" dt="2023-07-18T14:26:11.484" v="1892"/>
        <pc:sldMkLst>
          <pc:docMk/>
          <pc:sldMk cId="107228394" sldId="2259"/>
        </pc:sldMkLst>
      </pc:sldChg>
      <pc:sldChg chg="modSp add del mod ord">
        <pc:chgData name="Francisco Artés" userId="5be56ff3f51c4e1a" providerId="LiveId" clId="{9313136D-3964-442A-8F35-1F47BC6A9FFB}" dt="2023-07-18T14:25:45.433" v="1890" actId="2696"/>
        <pc:sldMkLst>
          <pc:docMk/>
          <pc:sldMk cId="3376794136" sldId="2259"/>
        </pc:sldMkLst>
        <pc:spChg chg="mod">
          <ac:chgData name="Francisco Artés" userId="5be56ff3f51c4e1a" providerId="LiveId" clId="{9313136D-3964-442A-8F35-1F47BC6A9FFB}" dt="2023-07-16T10:44:14.931" v="86" actId="14100"/>
          <ac:spMkLst>
            <pc:docMk/>
            <pc:sldMk cId="3376794136" sldId="2259"/>
            <ac:spMk id="2" creationId="{4B156B4C-A40A-47DA-A4A7-3D6B71D3DAA9}"/>
          </ac:spMkLst>
        </pc:spChg>
        <pc:spChg chg="mod">
          <ac:chgData name="Francisco Artés" userId="5be56ff3f51c4e1a" providerId="LiveId" clId="{9313136D-3964-442A-8F35-1F47BC6A9FFB}" dt="2023-07-18T10:52:14.816" v="279" actId="207"/>
          <ac:spMkLst>
            <pc:docMk/>
            <pc:sldMk cId="3376794136" sldId="2259"/>
            <ac:spMk id="3" creationId="{00354E77-0A2F-455E-95B2-8A90240141C4}"/>
          </ac:spMkLst>
        </pc:spChg>
      </pc:sldChg>
      <pc:sldChg chg="modSp add del mod ord">
        <pc:chgData name="Francisco Artés" userId="5be56ff3f51c4e1a" providerId="LiveId" clId="{9313136D-3964-442A-8F35-1F47BC6A9FFB}" dt="2023-07-18T14:25:45.433" v="1890" actId="2696"/>
        <pc:sldMkLst>
          <pc:docMk/>
          <pc:sldMk cId="723750370" sldId="2260"/>
        </pc:sldMkLst>
        <pc:spChg chg="mod">
          <ac:chgData name="Francisco Artés" userId="5be56ff3f51c4e1a" providerId="LiveId" clId="{9313136D-3964-442A-8F35-1F47BC6A9FFB}" dt="2023-07-16T10:44:20.378" v="87" actId="14100"/>
          <ac:spMkLst>
            <pc:docMk/>
            <pc:sldMk cId="723750370" sldId="2260"/>
            <ac:spMk id="2" creationId="{564F9F13-F050-4316-8561-89FB95CF5BBF}"/>
          </ac:spMkLst>
        </pc:spChg>
        <pc:spChg chg="mod">
          <ac:chgData name="Francisco Artés" userId="5be56ff3f51c4e1a" providerId="LiveId" clId="{9313136D-3964-442A-8F35-1F47BC6A9FFB}" dt="2023-07-18T10:52:26.725" v="282" actId="207"/>
          <ac:spMkLst>
            <pc:docMk/>
            <pc:sldMk cId="723750370" sldId="2260"/>
            <ac:spMk id="3" creationId="{C8684500-1996-4997-B73B-AC807F099CFA}"/>
          </ac:spMkLst>
        </pc:spChg>
      </pc:sldChg>
      <pc:sldChg chg="add">
        <pc:chgData name="Francisco Artés" userId="5be56ff3f51c4e1a" providerId="LiveId" clId="{9313136D-3964-442A-8F35-1F47BC6A9FFB}" dt="2023-07-18T14:26:11.484" v="1892"/>
        <pc:sldMkLst>
          <pc:docMk/>
          <pc:sldMk cId="3362336315" sldId="2260"/>
        </pc:sldMkLst>
      </pc:sldChg>
      <pc:sldChg chg="add">
        <pc:chgData name="Francisco Artés" userId="5be56ff3f51c4e1a" providerId="LiveId" clId="{9313136D-3964-442A-8F35-1F47BC6A9FFB}" dt="2023-07-18T14:26:11.484" v="1892"/>
        <pc:sldMkLst>
          <pc:docMk/>
          <pc:sldMk cId="1286122553" sldId="2261"/>
        </pc:sldMkLst>
      </pc:sldChg>
      <pc:sldChg chg="modSp add del mod ord">
        <pc:chgData name="Francisco Artés" userId="5be56ff3f51c4e1a" providerId="LiveId" clId="{9313136D-3964-442A-8F35-1F47BC6A9FFB}" dt="2023-07-18T14:25:45.433" v="1890" actId="2696"/>
        <pc:sldMkLst>
          <pc:docMk/>
          <pc:sldMk cId="2195795959" sldId="2261"/>
        </pc:sldMkLst>
        <pc:spChg chg="mod">
          <ac:chgData name="Francisco Artés" userId="5be56ff3f51c4e1a" providerId="LiveId" clId="{9313136D-3964-442A-8F35-1F47BC6A9FFB}" dt="2023-07-16T10:44:24.896" v="88" actId="14100"/>
          <ac:spMkLst>
            <pc:docMk/>
            <pc:sldMk cId="2195795959" sldId="2261"/>
            <ac:spMk id="2" creationId="{AD8B333D-1DF6-4409-8BA7-6D05D1DE2EB2}"/>
          </ac:spMkLst>
        </pc:spChg>
        <pc:spChg chg="mod">
          <ac:chgData name="Francisco Artés" userId="5be56ff3f51c4e1a" providerId="LiveId" clId="{9313136D-3964-442A-8F35-1F47BC6A9FFB}" dt="2023-07-18T10:53:07.679" v="285" actId="207"/>
          <ac:spMkLst>
            <pc:docMk/>
            <pc:sldMk cId="2195795959" sldId="2261"/>
            <ac:spMk id="3" creationId="{A6A396B9-EDC5-4715-B705-0431AD0B5D5A}"/>
          </ac:spMkLst>
        </pc:spChg>
      </pc:sldChg>
      <pc:sldChg chg="add">
        <pc:chgData name="Francisco Artés" userId="5be56ff3f51c4e1a" providerId="LiveId" clId="{9313136D-3964-442A-8F35-1F47BC6A9FFB}" dt="2023-07-18T14:26:11.484" v="1892"/>
        <pc:sldMkLst>
          <pc:docMk/>
          <pc:sldMk cId="689369988" sldId="2262"/>
        </pc:sldMkLst>
      </pc:sldChg>
      <pc:sldChg chg="modSp add del mod ord">
        <pc:chgData name="Francisco Artés" userId="5be56ff3f51c4e1a" providerId="LiveId" clId="{9313136D-3964-442A-8F35-1F47BC6A9FFB}" dt="2023-07-18T14:25:45.433" v="1890" actId="2696"/>
        <pc:sldMkLst>
          <pc:docMk/>
          <pc:sldMk cId="2366819688" sldId="2262"/>
        </pc:sldMkLst>
        <pc:spChg chg="mod">
          <ac:chgData name="Francisco Artés" userId="5be56ff3f51c4e1a" providerId="LiveId" clId="{9313136D-3964-442A-8F35-1F47BC6A9FFB}" dt="2023-07-16T10:44:29.212" v="89" actId="14100"/>
          <ac:spMkLst>
            <pc:docMk/>
            <pc:sldMk cId="2366819688" sldId="2262"/>
            <ac:spMk id="2" creationId="{CDFD384B-778F-49CC-BFD7-39F8AFC57F89}"/>
          </ac:spMkLst>
        </pc:spChg>
        <pc:spChg chg="mod">
          <ac:chgData name="Francisco Artés" userId="5be56ff3f51c4e1a" providerId="LiveId" clId="{9313136D-3964-442A-8F35-1F47BC6A9FFB}" dt="2023-07-18T10:53:29.067" v="289" actId="207"/>
          <ac:spMkLst>
            <pc:docMk/>
            <pc:sldMk cId="2366819688" sldId="2262"/>
            <ac:spMk id="3" creationId="{895CC7F3-5A3E-4109-8D08-3A4CA70FA0C4}"/>
          </ac:spMkLst>
        </pc:spChg>
      </pc:sldChg>
      <pc:sldChg chg="add del">
        <pc:chgData name="Francisco Artés" userId="5be56ff3f51c4e1a" providerId="LiveId" clId="{9313136D-3964-442A-8F35-1F47BC6A9FFB}" dt="2023-07-16T10:39:24.660" v="24" actId="47"/>
        <pc:sldMkLst>
          <pc:docMk/>
          <pc:sldMk cId="2692691014" sldId="2305"/>
        </pc:sldMkLst>
      </pc:sldChg>
      <pc:sldChg chg="modSp del mod">
        <pc:chgData name="Francisco Artés" userId="5be56ff3f51c4e1a" providerId="LiveId" clId="{9313136D-3964-442A-8F35-1F47BC6A9FFB}" dt="2023-07-18T14:24:18.490" v="1887" actId="47"/>
        <pc:sldMkLst>
          <pc:docMk/>
          <pc:sldMk cId="2747879387" sldId="2428"/>
        </pc:sldMkLst>
        <pc:spChg chg="mod">
          <ac:chgData name="Francisco Artés" userId="5be56ff3f51c4e1a" providerId="LiveId" clId="{9313136D-3964-442A-8F35-1F47BC6A9FFB}" dt="2023-07-18T14:22:50.905" v="1661" actId="21"/>
          <ac:spMkLst>
            <pc:docMk/>
            <pc:sldMk cId="2747879387" sldId="2428"/>
            <ac:spMk id="4" creationId="{A7CC2202-1BDC-38A2-EB65-05DD17DFBA57}"/>
          </ac:spMkLst>
        </pc:spChg>
      </pc:sldChg>
      <pc:sldChg chg="modSp mod">
        <pc:chgData name="Francisco Artés" userId="5be56ff3f51c4e1a" providerId="LiveId" clId="{9313136D-3964-442A-8F35-1F47BC6A9FFB}" dt="2023-07-18T14:26:29.825" v="1893" actId="207"/>
        <pc:sldMkLst>
          <pc:docMk/>
          <pc:sldMk cId="3682826961" sldId="2434"/>
        </pc:sldMkLst>
        <pc:spChg chg="mod">
          <ac:chgData name="Francisco Artés" userId="5be56ff3f51c4e1a" providerId="LiveId" clId="{9313136D-3964-442A-8F35-1F47BC6A9FFB}" dt="2023-07-05T17:46:24.402" v="14"/>
          <ac:spMkLst>
            <pc:docMk/>
            <pc:sldMk cId="3682826961" sldId="2434"/>
            <ac:spMk id="2" creationId="{9EDBD51E-6361-62BB-1194-3F20BABDE7A3}"/>
          </ac:spMkLst>
        </pc:spChg>
        <pc:spChg chg="mod">
          <ac:chgData name="Francisco Artés" userId="5be56ff3f51c4e1a" providerId="LiveId" clId="{9313136D-3964-442A-8F35-1F47BC6A9FFB}" dt="2023-07-18T14:26:29.825" v="1893" actId="207"/>
          <ac:spMkLst>
            <pc:docMk/>
            <pc:sldMk cId="3682826961" sldId="2434"/>
            <ac:spMk id="3" creationId="{5134F272-4972-3064-B27C-24F4D67FFB5C}"/>
          </ac:spMkLst>
        </pc:spChg>
      </pc:sldChg>
      <pc:sldChg chg="modSp add del mod ord">
        <pc:chgData name="Francisco Artés" userId="5be56ff3f51c4e1a" providerId="LiveId" clId="{9313136D-3964-442A-8F35-1F47BC6A9FFB}" dt="2023-07-16T10:44:56.798" v="90" actId="47"/>
        <pc:sldMkLst>
          <pc:docMk/>
          <pc:sldMk cId="869809460" sldId="2435"/>
        </pc:sldMkLst>
        <pc:spChg chg="mod">
          <ac:chgData name="Francisco Artés" userId="5be56ff3f51c4e1a" providerId="LiveId" clId="{9313136D-3964-442A-8F35-1F47BC6A9FFB}" dt="2023-07-16T10:41:19.879" v="57" actId="207"/>
          <ac:spMkLst>
            <pc:docMk/>
            <pc:sldMk cId="869809460" sldId="2435"/>
            <ac:spMk id="3" creationId="{5134F272-4972-3064-B27C-24F4D67FFB5C}"/>
          </ac:spMkLst>
        </pc:spChg>
      </pc:sldChg>
      <pc:sldChg chg="modSp add mod">
        <pc:chgData name="Francisco Artés" userId="5be56ff3f51c4e1a" providerId="LiveId" clId="{9313136D-3964-442A-8F35-1F47BC6A9FFB}" dt="2023-07-16T10:42:07.102" v="65" actId="207"/>
        <pc:sldMkLst>
          <pc:docMk/>
          <pc:sldMk cId="2557703326" sldId="2436"/>
        </pc:sldMkLst>
        <pc:spChg chg="mod">
          <ac:chgData name="Francisco Artés" userId="5be56ff3f51c4e1a" providerId="LiveId" clId="{9313136D-3964-442A-8F35-1F47BC6A9FFB}" dt="2023-07-16T10:42:07.102" v="65" actId="207"/>
          <ac:spMkLst>
            <pc:docMk/>
            <pc:sldMk cId="2557703326" sldId="2436"/>
            <ac:spMk id="3" creationId="{5134F272-4972-3064-B27C-24F4D67FFB5C}"/>
          </ac:spMkLst>
        </pc:spChg>
      </pc:sldChg>
      <pc:sldChg chg="modSp add mod">
        <pc:chgData name="Francisco Artés" userId="5be56ff3f51c4e1a" providerId="LiveId" clId="{9313136D-3964-442A-8F35-1F47BC6A9FFB}" dt="2023-07-16T10:41:56.486" v="63" actId="207"/>
        <pc:sldMkLst>
          <pc:docMk/>
          <pc:sldMk cId="752433731" sldId="2437"/>
        </pc:sldMkLst>
        <pc:spChg chg="mod">
          <ac:chgData name="Francisco Artés" userId="5be56ff3f51c4e1a" providerId="LiveId" clId="{9313136D-3964-442A-8F35-1F47BC6A9FFB}" dt="2023-07-16T10:41:56.486" v="63" actId="207"/>
          <ac:spMkLst>
            <pc:docMk/>
            <pc:sldMk cId="752433731" sldId="2437"/>
            <ac:spMk id="3" creationId="{5134F272-4972-3064-B27C-24F4D67FFB5C}"/>
          </ac:spMkLst>
        </pc:spChg>
      </pc:sldChg>
      <pc:sldChg chg="modSp add mod">
        <pc:chgData name="Francisco Artés" userId="5be56ff3f51c4e1a" providerId="LiveId" clId="{9313136D-3964-442A-8F35-1F47BC6A9FFB}" dt="2023-07-16T10:41:43.489" v="61" actId="207"/>
        <pc:sldMkLst>
          <pc:docMk/>
          <pc:sldMk cId="2491587781" sldId="2438"/>
        </pc:sldMkLst>
        <pc:spChg chg="mod">
          <ac:chgData name="Francisco Artés" userId="5be56ff3f51c4e1a" providerId="LiveId" clId="{9313136D-3964-442A-8F35-1F47BC6A9FFB}" dt="2023-07-16T10:41:43.489" v="61" actId="207"/>
          <ac:spMkLst>
            <pc:docMk/>
            <pc:sldMk cId="2491587781" sldId="2438"/>
            <ac:spMk id="3" creationId="{5134F272-4972-3064-B27C-24F4D67FFB5C}"/>
          </ac:spMkLst>
        </pc:spChg>
      </pc:sldChg>
      <pc:sldChg chg="modSp add mod">
        <pc:chgData name="Francisco Artés" userId="5be56ff3f51c4e1a" providerId="LiveId" clId="{9313136D-3964-442A-8F35-1F47BC6A9FFB}" dt="2023-07-18T14:26:49.331" v="1895" actId="207"/>
        <pc:sldMkLst>
          <pc:docMk/>
          <pc:sldMk cId="3747381424" sldId="2439"/>
        </pc:sldMkLst>
        <pc:spChg chg="mod">
          <ac:chgData name="Francisco Artés" userId="5be56ff3f51c4e1a" providerId="LiveId" clId="{9313136D-3964-442A-8F35-1F47BC6A9FFB}" dt="2023-07-18T14:26:49.331" v="1895" actId="207"/>
          <ac:spMkLst>
            <pc:docMk/>
            <pc:sldMk cId="3747381424" sldId="2439"/>
            <ac:spMk id="3" creationId="{5134F272-4972-3064-B27C-24F4D67FFB5C}"/>
          </ac:spMkLst>
        </pc:spChg>
      </pc:sldChg>
      <pc:sldChg chg="modSp new mod">
        <pc:chgData name="Francisco Artés" userId="5be56ff3f51c4e1a" providerId="LiveId" clId="{9313136D-3964-442A-8F35-1F47BC6A9FFB}" dt="2023-07-18T10:54:08.426" v="320" actId="20577"/>
        <pc:sldMkLst>
          <pc:docMk/>
          <pc:sldMk cId="1125874737" sldId="2440"/>
        </pc:sldMkLst>
        <pc:spChg chg="mod">
          <ac:chgData name="Francisco Artés" userId="5be56ff3f51c4e1a" providerId="LiveId" clId="{9313136D-3964-442A-8F35-1F47BC6A9FFB}" dt="2023-07-18T10:54:08.426" v="320" actId="20577"/>
          <ac:spMkLst>
            <pc:docMk/>
            <pc:sldMk cId="1125874737" sldId="2440"/>
            <ac:spMk id="2" creationId="{767D17CE-B5F3-8B2A-DB75-52093E4A4BAD}"/>
          </ac:spMkLst>
        </pc:spChg>
        <pc:spChg chg="mod">
          <ac:chgData name="Francisco Artés" userId="5be56ff3f51c4e1a" providerId="LiveId" clId="{9313136D-3964-442A-8F35-1F47BC6A9FFB}" dt="2023-07-18T10:53:58.618" v="296" actId="27636"/>
          <ac:spMkLst>
            <pc:docMk/>
            <pc:sldMk cId="1125874737" sldId="2440"/>
            <ac:spMk id="3" creationId="{59701A28-1C32-D3E2-AD96-AEA33B5E40B7}"/>
          </ac:spMkLst>
        </pc:spChg>
      </pc:sldChg>
      <pc:sldChg chg="modSp new mod">
        <pc:chgData name="Francisco Artés" userId="5be56ff3f51c4e1a" providerId="LiveId" clId="{9313136D-3964-442A-8F35-1F47BC6A9FFB}" dt="2023-07-18T10:54:26.684" v="323" actId="27636"/>
        <pc:sldMkLst>
          <pc:docMk/>
          <pc:sldMk cId="482376761" sldId="2441"/>
        </pc:sldMkLst>
        <pc:spChg chg="mod">
          <ac:chgData name="Francisco Artés" userId="5be56ff3f51c4e1a" providerId="LiveId" clId="{9313136D-3964-442A-8F35-1F47BC6A9FFB}" dt="2023-07-18T10:40:21.007" v="111"/>
          <ac:spMkLst>
            <pc:docMk/>
            <pc:sldMk cId="482376761" sldId="2441"/>
            <ac:spMk id="2" creationId="{001816D9-263B-37CB-0F09-E45B30E13A8C}"/>
          </ac:spMkLst>
        </pc:spChg>
        <pc:spChg chg="mod">
          <ac:chgData name="Francisco Artés" userId="5be56ff3f51c4e1a" providerId="LiveId" clId="{9313136D-3964-442A-8F35-1F47BC6A9FFB}" dt="2023-07-18T10:54:26.684" v="323" actId="27636"/>
          <ac:spMkLst>
            <pc:docMk/>
            <pc:sldMk cId="482376761" sldId="2441"/>
            <ac:spMk id="3" creationId="{AE9B585B-D77F-0220-1658-1AB67EBD0E77}"/>
          </ac:spMkLst>
        </pc:spChg>
      </pc:sldChg>
      <pc:sldChg chg="modSp new mod">
        <pc:chgData name="Francisco Artés" userId="5be56ff3f51c4e1a" providerId="LiveId" clId="{9313136D-3964-442A-8F35-1F47BC6A9FFB}" dt="2023-07-18T10:40:44.249" v="115"/>
        <pc:sldMkLst>
          <pc:docMk/>
          <pc:sldMk cId="578258381" sldId="2442"/>
        </pc:sldMkLst>
        <pc:spChg chg="mod">
          <ac:chgData name="Francisco Artés" userId="5be56ff3f51c4e1a" providerId="LiveId" clId="{9313136D-3964-442A-8F35-1F47BC6A9FFB}" dt="2023-07-18T10:40:37.114" v="114"/>
          <ac:spMkLst>
            <pc:docMk/>
            <pc:sldMk cId="578258381" sldId="2442"/>
            <ac:spMk id="2" creationId="{8E51C7AE-821E-59AA-24C1-F3FC75B6405E}"/>
          </ac:spMkLst>
        </pc:spChg>
        <pc:spChg chg="mod">
          <ac:chgData name="Francisco Artés" userId="5be56ff3f51c4e1a" providerId="LiveId" clId="{9313136D-3964-442A-8F35-1F47BC6A9FFB}" dt="2023-07-18T10:40:44.249" v="115"/>
          <ac:spMkLst>
            <pc:docMk/>
            <pc:sldMk cId="578258381" sldId="2442"/>
            <ac:spMk id="3" creationId="{D3C8F11D-BFEE-D050-0504-1DE4925BABAF}"/>
          </ac:spMkLst>
        </pc:spChg>
      </pc:sldChg>
      <pc:sldChg chg="modSp new mod">
        <pc:chgData name="Francisco Artés" userId="5be56ff3f51c4e1a" providerId="LiveId" clId="{9313136D-3964-442A-8F35-1F47BC6A9FFB}" dt="2023-07-18T10:55:26.517" v="408" actId="6549"/>
        <pc:sldMkLst>
          <pc:docMk/>
          <pc:sldMk cId="3203535125" sldId="2443"/>
        </pc:sldMkLst>
        <pc:spChg chg="mod">
          <ac:chgData name="Francisco Artés" userId="5be56ff3f51c4e1a" providerId="LiveId" clId="{9313136D-3964-442A-8F35-1F47BC6A9FFB}" dt="2023-07-18T10:55:23.316" v="407" actId="20577"/>
          <ac:spMkLst>
            <pc:docMk/>
            <pc:sldMk cId="3203535125" sldId="2443"/>
            <ac:spMk id="2" creationId="{F3FE995D-41CE-9FF1-2D9B-C468A5902398}"/>
          </ac:spMkLst>
        </pc:spChg>
        <pc:spChg chg="mod">
          <ac:chgData name="Francisco Artés" userId="5be56ff3f51c4e1a" providerId="LiveId" clId="{9313136D-3964-442A-8F35-1F47BC6A9FFB}" dt="2023-07-18T10:55:26.517" v="408" actId="6549"/>
          <ac:spMkLst>
            <pc:docMk/>
            <pc:sldMk cId="3203535125" sldId="2443"/>
            <ac:spMk id="3" creationId="{EC99F971-331E-8291-7931-C8F5549ED632}"/>
          </ac:spMkLst>
        </pc:spChg>
      </pc:sldChg>
      <pc:sldChg chg="modSp add mod ord">
        <pc:chgData name="Francisco Artés" userId="5be56ff3f51c4e1a" providerId="LiveId" clId="{9313136D-3964-442A-8F35-1F47BC6A9FFB}" dt="2023-07-18T10:53:50.642" v="294"/>
        <pc:sldMkLst>
          <pc:docMk/>
          <pc:sldMk cId="809648145" sldId="2444"/>
        </pc:sldMkLst>
        <pc:spChg chg="mod">
          <ac:chgData name="Francisco Artés" userId="5be56ff3f51c4e1a" providerId="LiveId" clId="{9313136D-3964-442A-8F35-1F47BC6A9FFB}" dt="2023-07-18T10:53:41.929" v="292" actId="27636"/>
          <ac:spMkLst>
            <pc:docMk/>
            <pc:sldMk cId="809648145" sldId="2444"/>
            <ac:spMk id="3" creationId="{59701A28-1C32-D3E2-AD96-AEA33B5E40B7}"/>
          </ac:spMkLst>
        </pc:spChg>
      </pc:sldChg>
      <pc:sldChg chg="modSp add mod">
        <pc:chgData name="Francisco Artés" userId="5be56ff3f51c4e1a" providerId="LiveId" clId="{9313136D-3964-442A-8F35-1F47BC6A9FFB}" dt="2023-07-18T10:54:58.478" v="370" actId="20577"/>
        <pc:sldMkLst>
          <pc:docMk/>
          <pc:sldMk cId="988346831" sldId="2445"/>
        </pc:sldMkLst>
        <pc:spChg chg="mod">
          <ac:chgData name="Francisco Artés" userId="5be56ff3f51c4e1a" providerId="LiveId" clId="{9313136D-3964-442A-8F35-1F47BC6A9FFB}" dt="2023-07-18T10:54:58.478" v="370" actId="20577"/>
          <ac:spMkLst>
            <pc:docMk/>
            <pc:sldMk cId="988346831" sldId="2445"/>
            <ac:spMk id="2" creationId="{001816D9-263B-37CB-0F09-E45B30E13A8C}"/>
          </ac:spMkLst>
        </pc:spChg>
        <pc:spChg chg="mod">
          <ac:chgData name="Francisco Artés" userId="5be56ff3f51c4e1a" providerId="LiveId" clId="{9313136D-3964-442A-8F35-1F47BC6A9FFB}" dt="2023-07-18T10:54:31.099" v="325" actId="27636"/>
          <ac:spMkLst>
            <pc:docMk/>
            <pc:sldMk cId="988346831" sldId="2445"/>
            <ac:spMk id="3" creationId="{AE9B585B-D77F-0220-1658-1AB67EBD0E77}"/>
          </ac:spMkLst>
        </pc:spChg>
      </pc:sldChg>
      <pc:sldChg chg="modSp new mod">
        <pc:chgData name="Francisco Artés" userId="5be56ff3f51c4e1a" providerId="LiveId" clId="{9313136D-3964-442A-8F35-1F47BC6A9FFB}" dt="2023-07-18T14:24:05.100" v="1886" actId="114"/>
        <pc:sldMkLst>
          <pc:docMk/>
          <pc:sldMk cId="1334065164" sldId="2446"/>
        </pc:sldMkLst>
        <pc:spChg chg="mod">
          <ac:chgData name="Francisco Artés" userId="5be56ff3f51c4e1a" providerId="LiveId" clId="{9313136D-3964-442A-8F35-1F47BC6A9FFB}" dt="2023-07-18T14:13:01.989" v="434" actId="20577"/>
          <ac:spMkLst>
            <pc:docMk/>
            <pc:sldMk cId="1334065164" sldId="2446"/>
            <ac:spMk id="2" creationId="{53FC6971-5DCC-6C73-FCFC-30A09992C881}"/>
          </ac:spMkLst>
        </pc:spChg>
        <pc:spChg chg="mod">
          <ac:chgData name="Francisco Artés" userId="5be56ff3f51c4e1a" providerId="LiveId" clId="{9313136D-3964-442A-8F35-1F47BC6A9FFB}" dt="2023-07-18T14:24:05.100" v="1886" actId="114"/>
          <ac:spMkLst>
            <pc:docMk/>
            <pc:sldMk cId="1334065164" sldId="2446"/>
            <ac:spMk id="3" creationId="{3DE289D8-58EE-4E72-4F05-A0B6D2B52F5C}"/>
          </ac:spMkLst>
        </pc:spChg>
      </pc:sldChg>
      <pc:sldChg chg="add">
        <pc:chgData name="Francisco Artés" userId="5be56ff3f51c4e1a" providerId="LiveId" clId="{9313136D-3964-442A-8F35-1F47BC6A9FFB}" dt="2023-07-18T14:26:08.508" v="1891" actId="2890"/>
        <pc:sldMkLst>
          <pc:docMk/>
          <pc:sldMk cId="2934743511" sldId="2447"/>
        </pc:sldMkLst>
      </pc:sldChg>
      <pc:sldChg chg="modSp new del mod">
        <pc:chgData name="Francisco Artés" userId="5be56ff3f51c4e1a" providerId="LiveId" clId="{9313136D-3964-442A-8F35-1F47BC6A9FFB}" dt="2023-07-20T08:13:13.733" v="1929" actId="47"/>
        <pc:sldMkLst>
          <pc:docMk/>
          <pc:sldMk cId="952615394" sldId="2448"/>
        </pc:sldMkLst>
        <pc:spChg chg="mod">
          <ac:chgData name="Francisco Artés" userId="5be56ff3f51c4e1a" providerId="LiveId" clId="{9313136D-3964-442A-8F35-1F47BC6A9FFB}" dt="2023-07-18T14:38:05.385" v="1928" actId="20577"/>
          <ac:spMkLst>
            <pc:docMk/>
            <pc:sldMk cId="952615394" sldId="2448"/>
            <ac:spMk id="2" creationId="{576C50F5-F92C-5C9B-0950-AF6E27024344}"/>
          </ac:spMkLst>
        </pc:spChg>
      </pc:sldChg>
      <pc:sldChg chg="modSp new mod">
        <pc:chgData name="Francisco Artés" userId="5be56ff3f51c4e1a" providerId="LiveId" clId="{9313136D-3964-442A-8F35-1F47BC6A9FFB}" dt="2023-07-20T08:13:50.748" v="1942" actId="27636"/>
        <pc:sldMkLst>
          <pc:docMk/>
          <pc:sldMk cId="4166011433" sldId="2448"/>
        </pc:sldMkLst>
        <pc:spChg chg="mod">
          <ac:chgData name="Francisco Artés" userId="5be56ff3f51c4e1a" providerId="LiveId" clId="{9313136D-3964-442A-8F35-1F47BC6A9FFB}" dt="2023-07-20T08:13:42.182" v="1940"/>
          <ac:spMkLst>
            <pc:docMk/>
            <pc:sldMk cId="4166011433" sldId="2448"/>
            <ac:spMk id="2" creationId="{E0CCC4A3-E4C6-AB85-7889-C0FF57EF38E9}"/>
          </ac:spMkLst>
        </pc:spChg>
        <pc:spChg chg="mod">
          <ac:chgData name="Francisco Artés" userId="5be56ff3f51c4e1a" providerId="LiveId" clId="{9313136D-3964-442A-8F35-1F47BC6A9FFB}" dt="2023-07-20T08:13:50.748" v="1942" actId="27636"/>
          <ac:spMkLst>
            <pc:docMk/>
            <pc:sldMk cId="4166011433" sldId="2448"/>
            <ac:spMk id="3" creationId="{303C2CBA-9C9E-6B0F-FB5E-3E3A650BA528}"/>
          </ac:spMkLst>
        </pc:spChg>
      </pc:sldChg>
      <pc:sldChg chg="modSp new mod">
        <pc:chgData name="Francisco Artés" userId="5be56ff3f51c4e1a" providerId="LiveId" clId="{9313136D-3964-442A-8F35-1F47BC6A9FFB}" dt="2023-07-20T08:14:08.020" v="1944"/>
        <pc:sldMkLst>
          <pc:docMk/>
          <pc:sldMk cId="1220988968" sldId="2449"/>
        </pc:sldMkLst>
        <pc:spChg chg="mod">
          <ac:chgData name="Francisco Artés" userId="5be56ff3f51c4e1a" providerId="LiveId" clId="{9313136D-3964-442A-8F35-1F47BC6A9FFB}" dt="2023-07-20T08:14:00.627" v="1943"/>
          <ac:spMkLst>
            <pc:docMk/>
            <pc:sldMk cId="1220988968" sldId="2449"/>
            <ac:spMk id="2" creationId="{5037FE8C-CB91-B90D-BA16-4286E483B79F}"/>
          </ac:spMkLst>
        </pc:spChg>
        <pc:spChg chg="mod">
          <ac:chgData name="Francisco Artés" userId="5be56ff3f51c4e1a" providerId="LiveId" clId="{9313136D-3964-442A-8F35-1F47BC6A9FFB}" dt="2023-07-20T08:14:08.020" v="1944"/>
          <ac:spMkLst>
            <pc:docMk/>
            <pc:sldMk cId="1220988968" sldId="2449"/>
            <ac:spMk id="3" creationId="{F253581A-2B1D-71F5-EA7E-CC4E7828BE3D}"/>
          </ac:spMkLst>
        </pc:spChg>
      </pc:sldChg>
      <pc:sldChg chg="modSp new mod">
        <pc:chgData name="Francisco Artés" userId="5be56ff3f51c4e1a" providerId="LiveId" clId="{9313136D-3964-442A-8F35-1F47BC6A9FFB}" dt="2023-07-20T08:14:24.062" v="1947" actId="27636"/>
        <pc:sldMkLst>
          <pc:docMk/>
          <pc:sldMk cId="2995014121" sldId="2450"/>
        </pc:sldMkLst>
        <pc:spChg chg="mod">
          <ac:chgData name="Francisco Artés" userId="5be56ff3f51c4e1a" providerId="LiveId" clId="{9313136D-3964-442A-8F35-1F47BC6A9FFB}" dt="2023-07-20T08:14:17.868" v="1945"/>
          <ac:spMkLst>
            <pc:docMk/>
            <pc:sldMk cId="2995014121" sldId="2450"/>
            <ac:spMk id="2" creationId="{E49DCAA7-3DF4-B2A2-8785-11AB973EC91E}"/>
          </ac:spMkLst>
        </pc:spChg>
        <pc:spChg chg="mod">
          <ac:chgData name="Francisco Artés" userId="5be56ff3f51c4e1a" providerId="LiveId" clId="{9313136D-3964-442A-8F35-1F47BC6A9FFB}" dt="2023-07-20T08:14:24.062" v="1947" actId="27636"/>
          <ac:spMkLst>
            <pc:docMk/>
            <pc:sldMk cId="2995014121" sldId="2450"/>
            <ac:spMk id="3" creationId="{C562D53B-B39B-A582-96DA-0572AE916409}"/>
          </ac:spMkLst>
        </pc:spChg>
      </pc:sldChg>
      <pc:sldChg chg="modSp new mod">
        <pc:chgData name="Francisco Artés" userId="5be56ff3f51c4e1a" providerId="LiveId" clId="{9313136D-3964-442A-8F35-1F47BC6A9FFB}" dt="2023-07-20T08:14:45.809" v="1950" actId="27636"/>
        <pc:sldMkLst>
          <pc:docMk/>
          <pc:sldMk cId="508567889" sldId="2451"/>
        </pc:sldMkLst>
        <pc:spChg chg="mod">
          <ac:chgData name="Francisco Artés" userId="5be56ff3f51c4e1a" providerId="LiveId" clId="{9313136D-3964-442A-8F35-1F47BC6A9FFB}" dt="2023-07-20T08:14:37.937" v="1948"/>
          <ac:spMkLst>
            <pc:docMk/>
            <pc:sldMk cId="508567889" sldId="2451"/>
            <ac:spMk id="2" creationId="{5D5A21AC-E597-0C03-EA8C-A504DA401799}"/>
          </ac:spMkLst>
        </pc:spChg>
        <pc:spChg chg="mod">
          <ac:chgData name="Francisco Artés" userId="5be56ff3f51c4e1a" providerId="LiveId" clId="{9313136D-3964-442A-8F35-1F47BC6A9FFB}" dt="2023-07-20T08:14:45.809" v="1950" actId="27636"/>
          <ac:spMkLst>
            <pc:docMk/>
            <pc:sldMk cId="508567889" sldId="2451"/>
            <ac:spMk id="3" creationId="{ACF20E7B-38B1-6486-2A19-ADF50D7D501D}"/>
          </ac:spMkLst>
        </pc:spChg>
      </pc:sldChg>
      <pc:sldChg chg="modSp new mod">
        <pc:chgData name="Francisco Artés" userId="5be56ff3f51c4e1a" providerId="LiveId" clId="{9313136D-3964-442A-8F35-1F47BC6A9FFB}" dt="2023-07-20T08:15:03.468" v="1953" actId="27636"/>
        <pc:sldMkLst>
          <pc:docMk/>
          <pc:sldMk cId="3571361405" sldId="2452"/>
        </pc:sldMkLst>
        <pc:spChg chg="mod">
          <ac:chgData name="Francisco Artés" userId="5be56ff3f51c4e1a" providerId="LiveId" clId="{9313136D-3964-442A-8F35-1F47BC6A9FFB}" dt="2023-07-20T08:14:56.629" v="1951"/>
          <ac:spMkLst>
            <pc:docMk/>
            <pc:sldMk cId="3571361405" sldId="2452"/>
            <ac:spMk id="2" creationId="{80961688-B02B-C1D6-3CB8-9747806ACDCF}"/>
          </ac:spMkLst>
        </pc:spChg>
        <pc:spChg chg="mod">
          <ac:chgData name="Francisco Artés" userId="5be56ff3f51c4e1a" providerId="LiveId" clId="{9313136D-3964-442A-8F35-1F47BC6A9FFB}" dt="2023-07-20T08:15:03.468" v="1953" actId="27636"/>
          <ac:spMkLst>
            <pc:docMk/>
            <pc:sldMk cId="3571361405" sldId="2452"/>
            <ac:spMk id="3" creationId="{399839B9-3140-3D2A-6996-A6393E5AE71E}"/>
          </ac:spMkLst>
        </pc:spChg>
      </pc:sldChg>
      <pc:sldChg chg="modSp new mod">
        <pc:chgData name="Francisco Artés" userId="5be56ff3f51c4e1a" providerId="LiveId" clId="{9313136D-3964-442A-8F35-1F47BC6A9FFB}" dt="2023-07-20T08:15:33.134" v="1960" actId="20577"/>
        <pc:sldMkLst>
          <pc:docMk/>
          <pc:sldMk cId="2909348935" sldId="2453"/>
        </pc:sldMkLst>
        <pc:spChg chg="mod">
          <ac:chgData name="Francisco Artés" userId="5be56ff3f51c4e1a" providerId="LiveId" clId="{9313136D-3964-442A-8F35-1F47BC6A9FFB}" dt="2023-07-20T08:15:16.874" v="1954"/>
          <ac:spMkLst>
            <pc:docMk/>
            <pc:sldMk cId="2909348935" sldId="2453"/>
            <ac:spMk id="2" creationId="{4CD2A40B-AC3F-5028-39E0-1D7EBD0508CA}"/>
          </ac:spMkLst>
        </pc:spChg>
        <pc:spChg chg="mod">
          <ac:chgData name="Francisco Artés" userId="5be56ff3f51c4e1a" providerId="LiveId" clId="{9313136D-3964-442A-8F35-1F47BC6A9FFB}" dt="2023-07-20T08:15:33.134" v="1960" actId="20577"/>
          <ac:spMkLst>
            <pc:docMk/>
            <pc:sldMk cId="2909348935" sldId="2453"/>
            <ac:spMk id="3" creationId="{7FC33F04-243C-12FB-EB9D-68DCF396A41C}"/>
          </ac:spMkLst>
        </pc:spChg>
      </pc:sldChg>
      <pc:sldChg chg="modSp new mod">
        <pc:chgData name="Francisco Artés" userId="5be56ff3f51c4e1a" providerId="LiveId" clId="{9313136D-3964-442A-8F35-1F47BC6A9FFB}" dt="2023-07-20T08:16:17.241" v="1962"/>
        <pc:sldMkLst>
          <pc:docMk/>
          <pc:sldMk cId="3447191548" sldId="2454"/>
        </pc:sldMkLst>
        <pc:spChg chg="mod">
          <ac:chgData name="Francisco Artés" userId="5be56ff3f51c4e1a" providerId="LiveId" clId="{9313136D-3964-442A-8F35-1F47BC6A9FFB}" dt="2023-07-20T08:16:10.127" v="1961"/>
          <ac:spMkLst>
            <pc:docMk/>
            <pc:sldMk cId="3447191548" sldId="2454"/>
            <ac:spMk id="2" creationId="{4383D6E7-AE77-DCBC-C0E4-AE93DE9CF851}"/>
          </ac:spMkLst>
        </pc:spChg>
        <pc:spChg chg="mod">
          <ac:chgData name="Francisco Artés" userId="5be56ff3f51c4e1a" providerId="LiveId" clId="{9313136D-3964-442A-8F35-1F47BC6A9FFB}" dt="2023-07-20T08:16:17.241" v="1962"/>
          <ac:spMkLst>
            <pc:docMk/>
            <pc:sldMk cId="3447191548" sldId="2454"/>
            <ac:spMk id="3" creationId="{1F756196-4779-78AF-894E-BEC950BACBB1}"/>
          </ac:spMkLst>
        </pc:spChg>
      </pc:sldChg>
      <pc:sldChg chg="modSp new mod">
        <pc:chgData name="Francisco Artés" userId="5be56ff3f51c4e1a" providerId="LiveId" clId="{9313136D-3964-442A-8F35-1F47BC6A9FFB}" dt="2023-07-20T08:16:33.389" v="1965" actId="27636"/>
        <pc:sldMkLst>
          <pc:docMk/>
          <pc:sldMk cId="383860972" sldId="2455"/>
        </pc:sldMkLst>
        <pc:spChg chg="mod">
          <ac:chgData name="Francisco Artés" userId="5be56ff3f51c4e1a" providerId="LiveId" clId="{9313136D-3964-442A-8F35-1F47BC6A9FFB}" dt="2023-07-20T08:16:26.634" v="1963"/>
          <ac:spMkLst>
            <pc:docMk/>
            <pc:sldMk cId="383860972" sldId="2455"/>
            <ac:spMk id="2" creationId="{A4A38CFE-0CB4-AF3D-16C8-4316E4174A92}"/>
          </ac:spMkLst>
        </pc:spChg>
        <pc:spChg chg="mod">
          <ac:chgData name="Francisco Artés" userId="5be56ff3f51c4e1a" providerId="LiveId" clId="{9313136D-3964-442A-8F35-1F47BC6A9FFB}" dt="2023-07-20T08:16:33.389" v="1965" actId="27636"/>
          <ac:spMkLst>
            <pc:docMk/>
            <pc:sldMk cId="383860972" sldId="2455"/>
            <ac:spMk id="3" creationId="{E7BBDFB2-5847-EBE6-F58D-A744A539B10F}"/>
          </ac:spMkLst>
        </pc:spChg>
      </pc:sldChg>
      <pc:sldChg chg="modSp new mod">
        <pc:chgData name="Francisco Artés" userId="5be56ff3f51c4e1a" providerId="LiveId" clId="{9313136D-3964-442A-8F35-1F47BC6A9FFB}" dt="2023-07-20T08:16:48.608" v="1968" actId="27636"/>
        <pc:sldMkLst>
          <pc:docMk/>
          <pc:sldMk cId="2637490213" sldId="2456"/>
        </pc:sldMkLst>
        <pc:spChg chg="mod">
          <ac:chgData name="Francisco Artés" userId="5be56ff3f51c4e1a" providerId="LiveId" clId="{9313136D-3964-442A-8F35-1F47BC6A9FFB}" dt="2023-07-20T08:16:40.896" v="1966"/>
          <ac:spMkLst>
            <pc:docMk/>
            <pc:sldMk cId="2637490213" sldId="2456"/>
            <ac:spMk id="2" creationId="{EB39ED16-5DE1-F119-76E9-D84034615792}"/>
          </ac:spMkLst>
        </pc:spChg>
        <pc:spChg chg="mod">
          <ac:chgData name="Francisco Artés" userId="5be56ff3f51c4e1a" providerId="LiveId" clId="{9313136D-3964-442A-8F35-1F47BC6A9FFB}" dt="2023-07-20T08:16:48.608" v="1968" actId="27636"/>
          <ac:spMkLst>
            <pc:docMk/>
            <pc:sldMk cId="2637490213" sldId="2456"/>
            <ac:spMk id="3" creationId="{6FB49A14-80D3-31E8-D33A-CFB45A346FF3}"/>
          </ac:spMkLst>
        </pc:spChg>
      </pc:sldChg>
      <pc:sldChg chg="addSp modSp new mod">
        <pc:chgData name="Francisco Artés" userId="5be56ff3f51c4e1a" providerId="LiveId" clId="{9313136D-3964-442A-8F35-1F47BC6A9FFB}" dt="2023-07-20T08:19:45.225" v="2024" actId="1037"/>
        <pc:sldMkLst>
          <pc:docMk/>
          <pc:sldMk cId="1982857062" sldId="2457"/>
        </pc:sldMkLst>
        <pc:spChg chg="mod">
          <ac:chgData name="Francisco Artés" userId="5be56ff3f51c4e1a" providerId="LiveId" clId="{9313136D-3964-442A-8F35-1F47BC6A9FFB}" dt="2023-07-20T08:17:19.557" v="1969"/>
          <ac:spMkLst>
            <pc:docMk/>
            <pc:sldMk cId="1982857062" sldId="2457"/>
            <ac:spMk id="2" creationId="{AE2BB042-6511-A587-EED2-04C0DFAE0DD6}"/>
          </ac:spMkLst>
        </pc:spChg>
        <pc:spChg chg="mod">
          <ac:chgData name="Francisco Artés" userId="5be56ff3f51c4e1a" providerId="LiveId" clId="{9313136D-3964-442A-8F35-1F47BC6A9FFB}" dt="2023-07-20T08:19:39.380" v="2006" actId="1038"/>
          <ac:spMkLst>
            <pc:docMk/>
            <pc:sldMk cId="1982857062" sldId="2457"/>
            <ac:spMk id="3" creationId="{CF864D91-FFBE-DA8E-D3E2-B443D8532163}"/>
          </ac:spMkLst>
        </pc:spChg>
        <pc:spChg chg="add mod">
          <ac:chgData name="Francisco Artés" userId="5be56ff3f51c4e1a" providerId="LiveId" clId="{9313136D-3964-442A-8F35-1F47BC6A9FFB}" dt="2023-07-20T08:19:45.225" v="2024" actId="1037"/>
          <ac:spMkLst>
            <pc:docMk/>
            <pc:sldMk cId="1982857062" sldId="2457"/>
            <ac:spMk id="4" creationId="{88EF93AD-DFA7-4D6F-EBE4-C2EF7D2D4EF5}"/>
          </ac:spMkLst>
        </pc:spChg>
      </pc:sldChg>
      <pc:sldChg chg="modSp new mod">
        <pc:chgData name="Francisco Artés" userId="5be56ff3f51c4e1a" providerId="LiveId" clId="{9313136D-3964-442A-8F35-1F47BC6A9FFB}" dt="2023-07-20T08:52:19.461" v="2032" actId="20577"/>
        <pc:sldMkLst>
          <pc:docMk/>
          <pc:sldMk cId="3437499567" sldId="2458"/>
        </pc:sldMkLst>
        <pc:spChg chg="mod">
          <ac:chgData name="Francisco Artés" userId="5be56ff3f51c4e1a" providerId="LiveId" clId="{9313136D-3964-442A-8F35-1F47BC6A9FFB}" dt="2023-07-20T08:52:19.461" v="2032" actId="20577"/>
          <ac:spMkLst>
            <pc:docMk/>
            <pc:sldMk cId="3437499567" sldId="2458"/>
            <ac:spMk id="2" creationId="{D759EBF4-4657-C878-DA7B-25191306F8E6}"/>
          </ac:spMkLst>
        </pc:spChg>
        <pc:spChg chg="mod">
          <ac:chgData name="Francisco Artés" userId="5be56ff3f51c4e1a" providerId="LiveId" clId="{9313136D-3964-442A-8F35-1F47BC6A9FFB}" dt="2023-07-20T08:52:09.774" v="2028" actId="20577"/>
          <ac:spMkLst>
            <pc:docMk/>
            <pc:sldMk cId="3437499567" sldId="2458"/>
            <ac:spMk id="3" creationId="{D933E220-D1DD-0447-6F94-2F8AD5FF4CBC}"/>
          </ac:spMkLst>
        </pc:spChg>
      </pc:sldChg>
      <pc:sldChg chg="modSp new mod">
        <pc:chgData name="Francisco Artés" userId="5be56ff3f51c4e1a" providerId="LiveId" clId="{9313136D-3964-442A-8F35-1F47BC6A9FFB}" dt="2023-07-20T09:31:25.857" v="2086" actId="114"/>
        <pc:sldMkLst>
          <pc:docMk/>
          <pc:sldMk cId="1786260923" sldId="2459"/>
        </pc:sldMkLst>
        <pc:spChg chg="mod">
          <ac:chgData name="Francisco Artés" userId="5be56ff3f51c4e1a" providerId="LiveId" clId="{9313136D-3964-442A-8F35-1F47BC6A9FFB}" dt="2023-07-20T09:29:56.059" v="2069" actId="20577"/>
          <ac:spMkLst>
            <pc:docMk/>
            <pc:sldMk cId="1786260923" sldId="2459"/>
            <ac:spMk id="2" creationId="{B855F5D2-CA2E-6325-90AD-7715DCC6B436}"/>
          </ac:spMkLst>
        </pc:spChg>
        <pc:spChg chg="mod">
          <ac:chgData name="Francisco Artés" userId="5be56ff3f51c4e1a" providerId="LiveId" clId="{9313136D-3964-442A-8F35-1F47BC6A9FFB}" dt="2023-07-20T09:31:25.857" v="2086" actId="114"/>
          <ac:spMkLst>
            <pc:docMk/>
            <pc:sldMk cId="1786260923" sldId="2459"/>
            <ac:spMk id="3" creationId="{9BF413CB-D4F7-B1D7-AB99-860B60072469}"/>
          </ac:spMkLst>
        </pc:spChg>
      </pc:sldChg>
      <pc:sldChg chg="modSp new del mod">
        <pc:chgData name="Francisco Artés" userId="5be56ff3f51c4e1a" providerId="LiveId" clId="{9313136D-3964-442A-8F35-1F47BC6A9FFB}" dt="2023-07-20T10:26:12.866" v="2106" actId="47"/>
        <pc:sldMkLst>
          <pc:docMk/>
          <pc:sldMk cId="3458431070" sldId="2460"/>
        </pc:sldMkLst>
        <pc:spChg chg="mod">
          <ac:chgData name="Francisco Artés" userId="5be56ff3f51c4e1a" providerId="LiveId" clId="{9313136D-3964-442A-8F35-1F47BC6A9FFB}" dt="2023-07-20T09:46:32.096" v="2105" actId="20577"/>
          <ac:spMkLst>
            <pc:docMk/>
            <pc:sldMk cId="3458431070" sldId="2460"/>
            <ac:spMk id="2" creationId="{0834E651-D3E3-A205-57A5-663A55177128}"/>
          </ac:spMkLst>
        </pc:spChg>
      </pc:sldChg>
      <pc:sldChg chg="modSp mod">
        <pc:chgData name="Francisco Artés" userId="5be56ff3f51c4e1a" providerId="LiveId" clId="{9313136D-3964-442A-8F35-1F47BC6A9FFB}" dt="2023-07-20T10:26:22.366" v="2117" actId="20577"/>
        <pc:sldMkLst>
          <pc:docMk/>
          <pc:sldMk cId="963257856" sldId="2463"/>
        </pc:sldMkLst>
        <pc:spChg chg="mod">
          <ac:chgData name="Francisco Artés" userId="5be56ff3f51c4e1a" providerId="LiveId" clId="{9313136D-3964-442A-8F35-1F47BC6A9FFB}" dt="2023-07-20T10:26:22.366" v="2117" actId="20577"/>
          <ac:spMkLst>
            <pc:docMk/>
            <pc:sldMk cId="963257856" sldId="2463"/>
            <ac:spMk id="2" creationId="{BEB83C68-162E-6E9C-02A2-09C4109011B2}"/>
          </ac:spMkLst>
        </pc:spChg>
      </pc:sldChg>
      <pc:sldChg chg="addSp modSp mod">
        <pc:chgData name="Francisco Artés" userId="5be56ff3f51c4e1a" providerId="LiveId" clId="{9313136D-3964-442A-8F35-1F47BC6A9FFB}" dt="2023-07-20T10:29:19.920" v="2170" actId="1076"/>
        <pc:sldMkLst>
          <pc:docMk/>
          <pc:sldMk cId="977924263" sldId="2464"/>
        </pc:sldMkLst>
        <pc:spChg chg="mod">
          <ac:chgData name="Francisco Artés" userId="5be56ff3f51c4e1a" providerId="LiveId" clId="{9313136D-3964-442A-8F35-1F47BC6A9FFB}" dt="2023-07-20T10:26:51.876" v="2118"/>
          <ac:spMkLst>
            <pc:docMk/>
            <pc:sldMk cId="977924263" sldId="2464"/>
            <ac:spMk id="2" creationId="{656876BB-D7C0-877F-A54D-2459B98D9C4D}"/>
          </ac:spMkLst>
        </pc:spChg>
        <pc:spChg chg="add mod">
          <ac:chgData name="Francisco Artés" userId="5be56ff3f51c4e1a" providerId="LiveId" clId="{9313136D-3964-442A-8F35-1F47BC6A9FFB}" dt="2023-07-20T10:29:19.920" v="2170" actId="1076"/>
          <ac:spMkLst>
            <pc:docMk/>
            <pc:sldMk cId="977924263" sldId="2464"/>
            <ac:spMk id="4" creationId="{E9F8F0D7-2CDA-9579-723E-295013CD4F62}"/>
          </ac:spMkLst>
        </pc:spChg>
      </pc:sldChg>
      <pc:sldChg chg="addSp modSp mod">
        <pc:chgData name="Francisco Artés" userId="5be56ff3f51c4e1a" providerId="LiveId" clId="{9313136D-3964-442A-8F35-1F47BC6A9FFB}" dt="2023-07-20T10:29:17.104" v="2169" actId="1076"/>
        <pc:sldMkLst>
          <pc:docMk/>
          <pc:sldMk cId="2555699586" sldId="2465"/>
        </pc:sldMkLst>
        <pc:spChg chg="mod">
          <ac:chgData name="Francisco Artés" userId="5be56ff3f51c4e1a" providerId="LiveId" clId="{9313136D-3964-442A-8F35-1F47BC6A9FFB}" dt="2023-07-20T10:26:54.697" v="2119"/>
          <ac:spMkLst>
            <pc:docMk/>
            <pc:sldMk cId="2555699586" sldId="2465"/>
            <ac:spMk id="2" creationId="{FF866F79-C207-C499-8E25-2846CF9DFBB3}"/>
          </ac:spMkLst>
        </pc:spChg>
        <pc:spChg chg="add mod">
          <ac:chgData name="Francisco Artés" userId="5be56ff3f51c4e1a" providerId="LiveId" clId="{9313136D-3964-442A-8F35-1F47BC6A9FFB}" dt="2023-07-20T10:29:17.104" v="2169" actId="1076"/>
          <ac:spMkLst>
            <pc:docMk/>
            <pc:sldMk cId="2555699586" sldId="2465"/>
            <ac:spMk id="4" creationId="{D9B129A9-3E62-C8B0-7C61-8054668D1943}"/>
          </ac:spMkLst>
        </pc:spChg>
      </pc:sldChg>
      <pc:sldChg chg="addSp modSp mod">
        <pc:chgData name="Francisco Artés" userId="5be56ff3f51c4e1a" providerId="LiveId" clId="{9313136D-3964-442A-8F35-1F47BC6A9FFB}" dt="2023-07-20T10:29:06.857" v="2168" actId="1076"/>
        <pc:sldMkLst>
          <pc:docMk/>
          <pc:sldMk cId="3092823903" sldId="2466"/>
        </pc:sldMkLst>
        <pc:spChg chg="mod">
          <ac:chgData name="Francisco Artés" userId="5be56ff3f51c4e1a" providerId="LiveId" clId="{9313136D-3964-442A-8F35-1F47BC6A9FFB}" dt="2023-07-20T10:26:58.601" v="2120"/>
          <ac:spMkLst>
            <pc:docMk/>
            <pc:sldMk cId="3092823903" sldId="2466"/>
            <ac:spMk id="2" creationId="{96138A6C-ACF0-FBFC-D3E2-0ED6A9FDB10F}"/>
          </ac:spMkLst>
        </pc:spChg>
        <pc:spChg chg="add mod">
          <ac:chgData name="Francisco Artés" userId="5be56ff3f51c4e1a" providerId="LiveId" clId="{9313136D-3964-442A-8F35-1F47BC6A9FFB}" dt="2023-07-20T10:29:06.857" v="2168" actId="1076"/>
          <ac:spMkLst>
            <pc:docMk/>
            <pc:sldMk cId="3092823903" sldId="2466"/>
            <ac:spMk id="4" creationId="{556C7456-6D2D-6DC4-3342-98D9F83A8008}"/>
          </ac:spMkLst>
        </pc:spChg>
      </pc:sldChg>
      <pc:sldChg chg="addSp modSp mod">
        <pc:chgData name="Francisco Artés" userId="5be56ff3f51c4e1a" providerId="LiveId" clId="{9313136D-3964-442A-8F35-1F47BC6A9FFB}" dt="2023-07-20T10:28:33.879" v="2156" actId="1076"/>
        <pc:sldMkLst>
          <pc:docMk/>
          <pc:sldMk cId="3558462073" sldId="2467"/>
        </pc:sldMkLst>
        <pc:spChg chg="mod">
          <ac:chgData name="Francisco Artés" userId="5be56ff3f51c4e1a" providerId="LiveId" clId="{9313136D-3964-442A-8F35-1F47BC6A9FFB}" dt="2023-07-20T10:28:00.524" v="2136"/>
          <ac:spMkLst>
            <pc:docMk/>
            <pc:sldMk cId="3558462073" sldId="2467"/>
            <ac:spMk id="2" creationId="{8E317C2A-2BCF-F837-4D6A-BFB6C2549792}"/>
          </ac:spMkLst>
        </pc:spChg>
        <pc:spChg chg="add mod">
          <ac:chgData name="Francisco Artés" userId="5be56ff3f51c4e1a" providerId="LiveId" clId="{9313136D-3964-442A-8F35-1F47BC6A9FFB}" dt="2023-07-20T10:28:33.879" v="2156" actId="1076"/>
          <ac:spMkLst>
            <pc:docMk/>
            <pc:sldMk cId="3558462073" sldId="2467"/>
            <ac:spMk id="4" creationId="{5DA96B16-0B5F-3564-4B75-A1A88B54D676}"/>
          </ac:spMkLst>
        </pc:spChg>
      </pc:sldChg>
      <pc:sldChg chg="addSp modSp mod">
        <pc:chgData name="Francisco Artés" userId="5be56ff3f51c4e1a" providerId="LiveId" clId="{9313136D-3964-442A-8F35-1F47BC6A9FFB}" dt="2023-07-20T10:28:31.360" v="2155" actId="1076"/>
        <pc:sldMkLst>
          <pc:docMk/>
          <pc:sldMk cId="4068935969" sldId="2468"/>
        </pc:sldMkLst>
        <pc:spChg chg="mod">
          <ac:chgData name="Francisco Artés" userId="5be56ff3f51c4e1a" providerId="LiveId" clId="{9313136D-3964-442A-8F35-1F47BC6A9FFB}" dt="2023-07-20T10:28:04.376" v="2137"/>
          <ac:spMkLst>
            <pc:docMk/>
            <pc:sldMk cId="4068935969" sldId="2468"/>
            <ac:spMk id="2" creationId="{8E317C2A-2BCF-F837-4D6A-BFB6C2549792}"/>
          </ac:spMkLst>
        </pc:spChg>
        <pc:spChg chg="add mod">
          <ac:chgData name="Francisco Artés" userId="5be56ff3f51c4e1a" providerId="LiveId" clId="{9313136D-3964-442A-8F35-1F47BC6A9FFB}" dt="2023-07-20T10:28:31.360" v="2155" actId="1076"/>
          <ac:spMkLst>
            <pc:docMk/>
            <pc:sldMk cId="4068935969" sldId="2468"/>
            <ac:spMk id="4" creationId="{6FAB41D6-65FD-B1BD-0A62-D5E76D39671D}"/>
          </ac:spMkLst>
        </pc:spChg>
      </pc:sldChg>
      <pc:sldChg chg="addSp modSp mod">
        <pc:chgData name="Francisco Artés" userId="5be56ff3f51c4e1a" providerId="LiveId" clId="{9313136D-3964-442A-8F35-1F47BC6A9FFB}" dt="2023-07-20T10:29:04.678" v="2167" actId="1076"/>
        <pc:sldMkLst>
          <pc:docMk/>
          <pc:sldMk cId="1326403044" sldId="2469"/>
        </pc:sldMkLst>
        <pc:spChg chg="mod">
          <ac:chgData name="Francisco Artés" userId="5be56ff3f51c4e1a" providerId="LiveId" clId="{9313136D-3964-442A-8F35-1F47BC6A9FFB}" dt="2023-07-20T10:27:03.639" v="2121"/>
          <ac:spMkLst>
            <pc:docMk/>
            <pc:sldMk cId="1326403044" sldId="2469"/>
            <ac:spMk id="2" creationId="{96138A6C-ACF0-FBFC-D3E2-0ED6A9FDB10F}"/>
          </ac:spMkLst>
        </pc:spChg>
        <pc:spChg chg="add mod">
          <ac:chgData name="Francisco Artés" userId="5be56ff3f51c4e1a" providerId="LiveId" clId="{9313136D-3964-442A-8F35-1F47BC6A9FFB}" dt="2023-07-20T10:29:04.678" v="2167" actId="1076"/>
          <ac:spMkLst>
            <pc:docMk/>
            <pc:sldMk cId="1326403044" sldId="2469"/>
            <ac:spMk id="4" creationId="{DA01F9F4-3E00-AFA4-96B5-218C88E8E403}"/>
          </ac:spMkLst>
        </pc:spChg>
      </pc:sldChg>
      <pc:sldChg chg="addSp modSp mod">
        <pc:chgData name="Francisco Artés" userId="5be56ff3f51c4e1a" providerId="LiveId" clId="{9313136D-3964-442A-8F35-1F47BC6A9FFB}" dt="2023-07-20T10:29:34.699" v="2171" actId="1076"/>
        <pc:sldMkLst>
          <pc:docMk/>
          <pc:sldMk cId="674537609" sldId="2470"/>
        </pc:sldMkLst>
        <pc:spChg chg="mod">
          <ac:chgData name="Francisco Artés" userId="5be56ff3f51c4e1a" providerId="LiveId" clId="{9313136D-3964-442A-8F35-1F47BC6A9FFB}" dt="2023-07-20T10:27:11.168" v="2123"/>
          <ac:spMkLst>
            <pc:docMk/>
            <pc:sldMk cId="674537609" sldId="2470"/>
            <ac:spMk id="2" creationId="{E52F4E36-A0A5-A995-1617-E88A7260303F}"/>
          </ac:spMkLst>
        </pc:spChg>
        <pc:spChg chg="add mod">
          <ac:chgData name="Francisco Artés" userId="5be56ff3f51c4e1a" providerId="LiveId" clId="{9313136D-3964-442A-8F35-1F47BC6A9FFB}" dt="2023-07-20T10:29:34.699" v="2171" actId="1076"/>
          <ac:spMkLst>
            <pc:docMk/>
            <pc:sldMk cId="674537609" sldId="2470"/>
            <ac:spMk id="4" creationId="{255AC349-ED5D-A7C1-AC32-2670AF03D7E7}"/>
          </ac:spMkLst>
        </pc:spChg>
      </pc:sldChg>
      <pc:sldChg chg="addSp modSp mod">
        <pc:chgData name="Francisco Artés" userId="5be56ff3f51c4e1a" providerId="LiveId" clId="{9313136D-3964-442A-8F35-1F47BC6A9FFB}" dt="2023-07-20T10:29:02.454" v="2166" actId="1076"/>
        <pc:sldMkLst>
          <pc:docMk/>
          <pc:sldMk cId="1400457589" sldId="2471"/>
        </pc:sldMkLst>
        <pc:spChg chg="mod">
          <ac:chgData name="Francisco Artés" userId="5be56ff3f51c4e1a" providerId="LiveId" clId="{9313136D-3964-442A-8F35-1F47BC6A9FFB}" dt="2023-07-20T10:27:16.173" v="2124"/>
          <ac:spMkLst>
            <pc:docMk/>
            <pc:sldMk cId="1400457589" sldId="2471"/>
            <ac:spMk id="2" creationId="{6989F2F9-E891-A63C-A3DB-AAE2550066AA}"/>
          </ac:spMkLst>
        </pc:spChg>
        <pc:spChg chg="add mod">
          <ac:chgData name="Francisco Artés" userId="5be56ff3f51c4e1a" providerId="LiveId" clId="{9313136D-3964-442A-8F35-1F47BC6A9FFB}" dt="2023-07-20T10:29:02.454" v="2166" actId="1076"/>
          <ac:spMkLst>
            <pc:docMk/>
            <pc:sldMk cId="1400457589" sldId="2471"/>
            <ac:spMk id="4" creationId="{6D0EF3C6-D4C5-723B-FA31-5E91E94C1CAB}"/>
          </ac:spMkLst>
        </pc:spChg>
      </pc:sldChg>
      <pc:sldChg chg="addSp modSp mod">
        <pc:chgData name="Francisco Artés" userId="5be56ff3f51c4e1a" providerId="LiveId" clId="{9313136D-3964-442A-8F35-1F47BC6A9FFB}" dt="2023-07-20T10:28:57.975" v="2165" actId="1076"/>
        <pc:sldMkLst>
          <pc:docMk/>
          <pc:sldMk cId="3645747139" sldId="2472"/>
        </pc:sldMkLst>
        <pc:spChg chg="mod">
          <ac:chgData name="Francisco Artés" userId="5be56ff3f51c4e1a" providerId="LiveId" clId="{9313136D-3964-442A-8F35-1F47BC6A9FFB}" dt="2023-07-20T10:27:21.122" v="2125"/>
          <ac:spMkLst>
            <pc:docMk/>
            <pc:sldMk cId="3645747139" sldId="2472"/>
            <ac:spMk id="2" creationId="{596E4CE6-1D42-DA14-8B3E-391B72746C95}"/>
          </ac:spMkLst>
        </pc:spChg>
        <pc:spChg chg="add mod">
          <ac:chgData name="Francisco Artés" userId="5be56ff3f51c4e1a" providerId="LiveId" clId="{9313136D-3964-442A-8F35-1F47BC6A9FFB}" dt="2023-07-20T10:28:57.975" v="2165" actId="1076"/>
          <ac:spMkLst>
            <pc:docMk/>
            <pc:sldMk cId="3645747139" sldId="2472"/>
            <ac:spMk id="4" creationId="{2CF008A9-78DA-72F5-07DB-C99609D5F796}"/>
          </ac:spMkLst>
        </pc:spChg>
      </pc:sldChg>
      <pc:sldChg chg="addSp modSp mod">
        <pc:chgData name="Francisco Artés" userId="5be56ff3f51c4e1a" providerId="LiveId" clId="{9313136D-3964-442A-8F35-1F47BC6A9FFB}" dt="2023-07-20T10:28:55.360" v="2164" actId="1076"/>
        <pc:sldMkLst>
          <pc:docMk/>
          <pc:sldMk cId="2180506648" sldId="2473"/>
        </pc:sldMkLst>
        <pc:spChg chg="mod">
          <ac:chgData name="Francisco Artés" userId="5be56ff3f51c4e1a" providerId="LiveId" clId="{9313136D-3964-442A-8F35-1F47BC6A9FFB}" dt="2023-07-20T10:27:26.152" v="2126"/>
          <ac:spMkLst>
            <pc:docMk/>
            <pc:sldMk cId="2180506648" sldId="2473"/>
            <ac:spMk id="2" creationId="{9F0DF1DF-0E2F-6AD3-965C-A1F2746D2481}"/>
          </ac:spMkLst>
        </pc:spChg>
        <pc:spChg chg="add mod">
          <ac:chgData name="Francisco Artés" userId="5be56ff3f51c4e1a" providerId="LiveId" clId="{9313136D-3964-442A-8F35-1F47BC6A9FFB}" dt="2023-07-20T10:28:55.360" v="2164" actId="1076"/>
          <ac:spMkLst>
            <pc:docMk/>
            <pc:sldMk cId="2180506648" sldId="2473"/>
            <ac:spMk id="4" creationId="{5060BA55-4E47-5E55-A6C6-503132CB18F5}"/>
          </ac:spMkLst>
        </pc:spChg>
      </pc:sldChg>
      <pc:sldChg chg="addSp modSp mod">
        <pc:chgData name="Francisco Artés" userId="5be56ff3f51c4e1a" providerId="LiveId" clId="{9313136D-3964-442A-8F35-1F47BC6A9FFB}" dt="2023-07-20T10:28:52.744" v="2163" actId="1076"/>
        <pc:sldMkLst>
          <pc:docMk/>
          <pc:sldMk cId="2290027065" sldId="2474"/>
        </pc:sldMkLst>
        <pc:spChg chg="mod">
          <ac:chgData name="Francisco Artés" userId="5be56ff3f51c4e1a" providerId="LiveId" clId="{9313136D-3964-442A-8F35-1F47BC6A9FFB}" dt="2023-07-20T10:27:30.379" v="2127"/>
          <ac:spMkLst>
            <pc:docMk/>
            <pc:sldMk cId="2290027065" sldId="2474"/>
            <ac:spMk id="2" creationId="{7DD148BC-402A-E29D-9632-701D01D79F2F}"/>
          </ac:spMkLst>
        </pc:spChg>
        <pc:spChg chg="add mod">
          <ac:chgData name="Francisco Artés" userId="5be56ff3f51c4e1a" providerId="LiveId" clId="{9313136D-3964-442A-8F35-1F47BC6A9FFB}" dt="2023-07-20T10:28:52.744" v="2163" actId="1076"/>
          <ac:spMkLst>
            <pc:docMk/>
            <pc:sldMk cId="2290027065" sldId="2474"/>
            <ac:spMk id="4" creationId="{D5AC5F58-0B26-1969-406A-41980C1B1D5F}"/>
          </ac:spMkLst>
        </pc:spChg>
      </pc:sldChg>
      <pc:sldChg chg="addSp modSp mod">
        <pc:chgData name="Francisco Artés" userId="5be56ff3f51c4e1a" providerId="LiveId" clId="{9313136D-3964-442A-8F35-1F47BC6A9FFB}" dt="2023-07-20T10:28:50.394" v="2162" actId="1076"/>
        <pc:sldMkLst>
          <pc:docMk/>
          <pc:sldMk cId="197604315" sldId="2475"/>
        </pc:sldMkLst>
        <pc:spChg chg="mod">
          <ac:chgData name="Francisco Artés" userId="5be56ff3f51c4e1a" providerId="LiveId" clId="{9313136D-3964-442A-8F35-1F47BC6A9FFB}" dt="2023-07-20T10:27:34.888" v="2128"/>
          <ac:spMkLst>
            <pc:docMk/>
            <pc:sldMk cId="197604315" sldId="2475"/>
            <ac:spMk id="2" creationId="{7DD148BC-402A-E29D-9632-701D01D79F2F}"/>
          </ac:spMkLst>
        </pc:spChg>
        <pc:spChg chg="add mod">
          <ac:chgData name="Francisco Artés" userId="5be56ff3f51c4e1a" providerId="LiveId" clId="{9313136D-3964-442A-8F35-1F47BC6A9FFB}" dt="2023-07-20T10:28:50.394" v="2162" actId="1076"/>
          <ac:spMkLst>
            <pc:docMk/>
            <pc:sldMk cId="197604315" sldId="2475"/>
            <ac:spMk id="4" creationId="{54818E73-1C29-F653-2ADE-CAE8CD762FCD}"/>
          </ac:spMkLst>
        </pc:spChg>
      </pc:sldChg>
      <pc:sldChg chg="addSp modSp mod">
        <pc:chgData name="Francisco Artés" userId="5be56ff3f51c4e1a" providerId="LiveId" clId="{9313136D-3964-442A-8F35-1F47BC6A9FFB}" dt="2023-07-20T10:28:48.052" v="2161" actId="1076"/>
        <pc:sldMkLst>
          <pc:docMk/>
          <pc:sldMk cId="2346599742" sldId="2476"/>
        </pc:sldMkLst>
        <pc:spChg chg="mod">
          <ac:chgData name="Francisco Artés" userId="5be56ff3f51c4e1a" providerId="LiveId" clId="{9313136D-3964-442A-8F35-1F47BC6A9FFB}" dt="2023-07-20T10:27:38.940" v="2129"/>
          <ac:spMkLst>
            <pc:docMk/>
            <pc:sldMk cId="2346599742" sldId="2476"/>
            <ac:spMk id="2" creationId="{711BA403-0BE7-9F4F-62CB-8FC5FCDCBA04}"/>
          </ac:spMkLst>
        </pc:spChg>
        <pc:spChg chg="add mod">
          <ac:chgData name="Francisco Artés" userId="5be56ff3f51c4e1a" providerId="LiveId" clId="{9313136D-3964-442A-8F35-1F47BC6A9FFB}" dt="2023-07-20T10:28:48.052" v="2161" actId="1076"/>
          <ac:spMkLst>
            <pc:docMk/>
            <pc:sldMk cId="2346599742" sldId="2476"/>
            <ac:spMk id="4" creationId="{6581A875-ACA1-1497-48A9-241C9481F8EF}"/>
          </ac:spMkLst>
        </pc:spChg>
      </pc:sldChg>
      <pc:sldChg chg="addSp modSp mod">
        <pc:chgData name="Francisco Artés" userId="5be56ff3f51c4e1a" providerId="LiveId" clId="{9313136D-3964-442A-8F35-1F47BC6A9FFB}" dt="2023-07-20T10:28:45.759" v="2160" actId="1076"/>
        <pc:sldMkLst>
          <pc:docMk/>
          <pc:sldMk cId="1449671150" sldId="2477"/>
        </pc:sldMkLst>
        <pc:spChg chg="mod">
          <ac:chgData name="Francisco Artés" userId="5be56ff3f51c4e1a" providerId="LiveId" clId="{9313136D-3964-442A-8F35-1F47BC6A9FFB}" dt="2023-07-20T10:27:42.355" v="2130"/>
          <ac:spMkLst>
            <pc:docMk/>
            <pc:sldMk cId="1449671150" sldId="2477"/>
            <ac:spMk id="2" creationId="{711BA403-0BE7-9F4F-62CB-8FC5FCDCBA04}"/>
          </ac:spMkLst>
        </pc:spChg>
        <pc:spChg chg="add mod">
          <ac:chgData name="Francisco Artés" userId="5be56ff3f51c4e1a" providerId="LiveId" clId="{9313136D-3964-442A-8F35-1F47BC6A9FFB}" dt="2023-07-20T10:28:45.759" v="2160" actId="1076"/>
          <ac:spMkLst>
            <pc:docMk/>
            <pc:sldMk cId="1449671150" sldId="2477"/>
            <ac:spMk id="4" creationId="{1504B5FE-594D-7CAB-B9DD-8A5E08DC3721}"/>
          </ac:spMkLst>
        </pc:spChg>
      </pc:sldChg>
      <pc:sldChg chg="addSp modSp mod">
        <pc:chgData name="Francisco Artés" userId="5be56ff3f51c4e1a" providerId="LiveId" clId="{9313136D-3964-442A-8F35-1F47BC6A9FFB}" dt="2023-07-20T10:28:43.283" v="2159" actId="1076"/>
        <pc:sldMkLst>
          <pc:docMk/>
          <pc:sldMk cId="1951466627" sldId="2478"/>
        </pc:sldMkLst>
        <pc:spChg chg="mod">
          <ac:chgData name="Francisco Artés" userId="5be56ff3f51c4e1a" providerId="LiveId" clId="{9313136D-3964-442A-8F35-1F47BC6A9FFB}" dt="2023-07-20T10:27:45.777" v="2131"/>
          <ac:spMkLst>
            <pc:docMk/>
            <pc:sldMk cId="1951466627" sldId="2478"/>
            <ac:spMk id="2" creationId="{3E871455-2904-DE16-781A-799CF3BBAD34}"/>
          </ac:spMkLst>
        </pc:spChg>
        <pc:spChg chg="add mod">
          <ac:chgData name="Francisco Artés" userId="5be56ff3f51c4e1a" providerId="LiveId" clId="{9313136D-3964-442A-8F35-1F47BC6A9FFB}" dt="2023-07-20T10:28:43.283" v="2159" actId="1076"/>
          <ac:spMkLst>
            <pc:docMk/>
            <pc:sldMk cId="1951466627" sldId="2478"/>
            <ac:spMk id="4" creationId="{4D905728-A2D1-2B66-755D-9C19F66002A0}"/>
          </ac:spMkLst>
        </pc:spChg>
      </pc:sldChg>
      <pc:sldChg chg="addSp modSp mod">
        <pc:chgData name="Francisco Artés" userId="5be56ff3f51c4e1a" providerId="LiveId" clId="{9313136D-3964-442A-8F35-1F47BC6A9FFB}" dt="2023-07-20T10:28:39.464" v="2158" actId="1076"/>
        <pc:sldMkLst>
          <pc:docMk/>
          <pc:sldMk cId="3470727726" sldId="2479"/>
        </pc:sldMkLst>
        <pc:spChg chg="mod">
          <ac:chgData name="Francisco Artés" userId="5be56ff3f51c4e1a" providerId="LiveId" clId="{9313136D-3964-442A-8F35-1F47BC6A9FFB}" dt="2023-07-20T10:27:49.467" v="2132"/>
          <ac:spMkLst>
            <pc:docMk/>
            <pc:sldMk cId="3470727726" sldId="2479"/>
            <ac:spMk id="2" creationId="{87B825D5-6B31-2518-AA8A-436FA278D95C}"/>
          </ac:spMkLst>
        </pc:spChg>
        <pc:spChg chg="add mod">
          <ac:chgData name="Francisco Artés" userId="5be56ff3f51c4e1a" providerId="LiveId" clId="{9313136D-3964-442A-8F35-1F47BC6A9FFB}" dt="2023-07-20T10:28:39.464" v="2158" actId="1076"/>
          <ac:spMkLst>
            <pc:docMk/>
            <pc:sldMk cId="3470727726" sldId="2479"/>
            <ac:spMk id="4" creationId="{2E9C2614-E896-7735-1C5A-2F3A3A3AC566}"/>
          </ac:spMkLst>
        </pc:spChg>
      </pc:sldChg>
      <pc:sldChg chg="addSp modSp mod">
        <pc:chgData name="Francisco Artés" userId="5be56ff3f51c4e1a" providerId="LiveId" clId="{9313136D-3964-442A-8F35-1F47BC6A9FFB}" dt="2023-07-20T10:28:36.189" v="2157" actId="1076"/>
        <pc:sldMkLst>
          <pc:docMk/>
          <pc:sldMk cId="2451770122" sldId="2480"/>
        </pc:sldMkLst>
        <pc:spChg chg="mod">
          <ac:chgData name="Francisco Artés" userId="5be56ff3f51c4e1a" providerId="LiveId" clId="{9313136D-3964-442A-8F35-1F47BC6A9FFB}" dt="2023-07-20T10:27:52.535" v="2133"/>
          <ac:spMkLst>
            <pc:docMk/>
            <pc:sldMk cId="2451770122" sldId="2480"/>
            <ac:spMk id="2" creationId="{3310B027-5C43-E121-689C-1D8EA0904FEB}"/>
          </ac:spMkLst>
        </pc:spChg>
        <pc:spChg chg="add mod">
          <ac:chgData name="Francisco Artés" userId="5be56ff3f51c4e1a" providerId="LiveId" clId="{9313136D-3964-442A-8F35-1F47BC6A9FFB}" dt="2023-07-20T10:28:36.189" v="2157" actId="1076"/>
          <ac:spMkLst>
            <pc:docMk/>
            <pc:sldMk cId="2451770122" sldId="2480"/>
            <ac:spMk id="4" creationId="{5377B2D1-5B61-02F2-12DF-795FBFEEB3E5}"/>
          </ac:spMkLst>
        </pc:spChg>
      </pc:sldChg>
    </pc:docChg>
  </pc:docChgLst>
  <pc:docChgLst>
    <pc:chgData name="Francisco Artes" userId="5be56ff3f51c4e1a" providerId="LiveId" clId="{86C38249-8632-4120-8E0B-2AD0C06CA050}"/>
    <pc:docChg chg="undo custSel addSld delSld modSld">
      <pc:chgData name="Francisco Artes" userId="5be56ff3f51c4e1a" providerId="LiveId" clId="{86C38249-8632-4120-8E0B-2AD0C06CA050}" dt="2020-06-09T08:45:29.141" v="3375" actId="1076"/>
      <pc:docMkLst>
        <pc:docMk/>
      </pc:docMkLst>
      <pc:sldChg chg="addSp delSp modSp mod delAnim modAnim">
        <pc:chgData name="Francisco Artes" userId="5be56ff3f51c4e1a" providerId="LiveId" clId="{86C38249-8632-4120-8E0B-2AD0C06CA050}" dt="2020-06-09T07:47:08.128" v="1788" actId="1076"/>
        <pc:sldMkLst>
          <pc:docMk/>
          <pc:sldMk cId="2043922248" sldId="1593"/>
        </pc:sldMkLst>
        <pc:spChg chg="mod">
          <ac:chgData name="Francisco Artes" userId="5be56ff3f51c4e1a" providerId="LiveId" clId="{86C38249-8632-4120-8E0B-2AD0C06CA050}" dt="2020-06-09T07:45:59.427" v="1776" actId="1076"/>
          <ac:spMkLst>
            <pc:docMk/>
            <pc:sldMk cId="2043922248" sldId="1593"/>
            <ac:spMk id="5" creationId="{F0CE79FA-5AFB-446C-B8E5-7575B3357919}"/>
          </ac:spMkLst>
        </pc:spChg>
        <pc:spChg chg="add del mod">
          <ac:chgData name="Francisco Artes" userId="5be56ff3f51c4e1a" providerId="LiveId" clId="{86C38249-8632-4120-8E0B-2AD0C06CA050}" dt="2020-06-09T07:43:08.379" v="1651" actId="21"/>
          <ac:spMkLst>
            <pc:docMk/>
            <pc:sldMk cId="2043922248" sldId="1593"/>
            <ac:spMk id="6" creationId="{04F284F1-4CB5-46AF-AD7A-009E3105ED5C}"/>
          </ac:spMkLst>
        </pc:spChg>
        <pc:spChg chg="add mod">
          <ac:chgData name="Francisco Artes" userId="5be56ff3f51c4e1a" providerId="LiveId" clId="{86C38249-8632-4120-8E0B-2AD0C06CA050}" dt="2020-06-09T07:47:08.128" v="1788" actId="1076"/>
          <ac:spMkLst>
            <pc:docMk/>
            <pc:sldMk cId="2043922248" sldId="1593"/>
            <ac:spMk id="7" creationId="{03863098-8ECB-45C3-8AA1-1C8913AC57F8}"/>
          </ac:spMkLst>
        </pc:spChg>
        <pc:spChg chg="mod">
          <ac:chgData name="Francisco Artes" userId="5be56ff3f51c4e1a" providerId="LiveId" clId="{86C38249-8632-4120-8E0B-2AD0C06CA050}" dt="2020-06-09T07:46:57.652" v="1785" actId="207"/>
          <ac:spMkLst>
            <pc:docMk/>
            <pc:sldMk cId="2043922248" sldId="1593"/>
            <ac:spMk id="23" creationId="{7E42C4C7-1162-4AC9-B404-38A829C12A37}"/>
          </ac:spMkLst>
        </pc:spChg>
        <pc:picChg chg="mod">
          <ac:chgData name="Francisco Artes" userId="5be56ff3f51c4e1a" providerId="LiveId" clId="{86C38249-8632-4120-8E0B-2AD0C06CA050}" dt="2020-06-09T07:45:55.298" v="1775" actId="14100"/>
          <ac:picMkLst>
            <pc:docMk/>
            <pc:sldMk cId="2043922248" sldId="1593"/>
            <ac:picMk id="2" creationId="{979CEF98-BAC7-45DA-AF92-44002DD02A5A}"/>
          </ac:picMkLst>
        </pc:picChg>
      </pc:sldChg>
      <pc:sldChg chg="addSp modSp mod modAnim">
        <pc:chgData name="Francisco Artes" userId="5be56ff3f51c4e1a" providerId="LiveId" clId="{86C38249-8632-4120-8E0B-2AD0C06CA050}" dt="2020-06-09T07:06:41.453" v="270"/>
        <pc:sldMkLst>
          <pc:docMk/>
          <pc:sldMk cId="585753749" sldId="1601"/>
        </pc:sldMkLst>
        <pc:spChg chg="mod">
          <ac:chgData name="Francisco Artes" userId="5be56ff3f51c4e1a" providerId="LiveId" clId="{86C38249-8632-4120-8E0B-2AD0C06CA050}" dt="2020-06-09T07:06:13.917" v="268" actId="1035"/>
          <ac:spMkLst>
            <pc:docMk/>
            <pc:sldMk cId="585753749" sldId="1601"/>
            <ac:spMk id="7" creationId="{00FBD4B6-45D9-4722-8AF3-351DCC0C4A72}"/>
          </ac:spMkLst>
        </pc:spChg>
        <pc:spChg chg="add mod">
          <ac:chgData name="Francisco Artes" userId="5be56ff3f51c4e1a" providerId="LiveId" clId="{86C38249-8632-4120-8E0B-2AD0C06CA050}" dt="2020-06-09T07:05:51.082" v="247" actId="1076"/>
          <ac:spMkLst>
            <pc:docMk/>
            <pc:sldMk cId="585753749" sldId="1601"/>
            <ac:spMk id="9" creationId="{C51F25DA-5073-4065-9909-227A4ECD4012}"/>
          </ac:spMkLst>
        </pc:spChg>
        <pc:grpChg chg="mod">
          <ac:chgData name="Francisco Artes" userId="5be56ff3f51c4e1a" providerId="LiveId" clId="{86C38249-8632-4120-8E0B-2AD0C06CA050}" dt="2020-06-09T07:06:30.221" v="269" actId="1076"/>
          <ac:grpSpMkLst>
            <pc:docMk/>
            <pc:sldMk cId="585753749" sldId="1601"/>
            <ac:grpSpMk id="4" creationId="{8A1E7A6D-ABB0-4A27-86E2-6E64602C07BB}"/>
          </ac:grpSpMkLst>
        </pc:grpChg>
      </pc:sldChg>
      <pc:sldChg chg="addSp delSp modSp mod modAnim">
        <pc:chgData name="Francisco Artes" userId="5be56ff3f51c4e1a" providerId="LiveId" clId="{86C38249-8632-4120-8E0B-2AD0C06CA050}" dt="2020-06-09T07:34:54.686" v="1423"/>
        <pc:sldMkLst>
          <pc:docMk/>
          <pc:sldMk cId="2070590485" sldId="1612"/>
        </pc:sldMkLst>
        <pc:spChg chg="mod">
          <ac:chgData name="Francisco Artes" userId="5be56ff3f51c4e1a" providerId="LiveId" clId="{86C38249-8632-4120-8E0B-2AD0C06CA050}" dt="2020-06-09T07:30:11.619" v="1324"/>
          <ac:spMkLst>
            <pc:docMk/>
            <pc:sldMk cId="2070590485" sldId="1612"/>
            <ac:spMk id="9" creationId="{FF5DCA7D-FEC2-44ED-BD8A-F388E5057091}"/>
          </ac:spMkLst>
        </pc:spChg>
        <pc:spChg chg="mod">
          <ac:chgData name="Francisco Artes" userId="5be56ff3f51c4e1a" providerId="LiveId" clId="{86C38249-8632-4120-8E0B-2AD0C06CA050}" dt="2020-06-09T07:30:11.619" v="1324"/>
          <ac:spMkLst>
            <pc:docMk/>
            <pc:sldMk cId="2070590485" sldId="1612"/>
            <ac:spMk id="11" creationId="{133BC5FD-238C-441C-A3C1-D2844F896EBD}"/>
          </ac:spMkLst>
        </pc:spChg>
        <pc:spChg chg="mod">
          <ac:chgData name="Francisco Artes" userId="5be56ff3f51c4e1a" providerId="LiveId" clId="{86C38249-8632-4120-8E0B-2AD0C06CA050}" dt="2020-06-09T07:30:11.619" v="1324"/>
          <ac:spMkLst>
            <pc:docMk/>
            <pc:sldMk cId="2070590485" sldId="1612"/>
            <ac:spMk id="12" creationId="{1B6BF685-72AE-44CD-B9A9-975165E56A31}"/>
          </ac:spMkLst>
        </pc:spChg>
        <pc:spChg chg="mod">
          <ac:chgData name="Francisco Artes" userId="5be56ff3f51c4e1a" providerId="LiveId" clId="{86C38249-8632-4120-8E0B-2AD0C06CA050}" dt="2020-06-09T07:30:11.619" v="1324"/>
          <ac:spMkLst>
            <pc:docMk/>
            <pc:sldMk cId="2070590485" sldId="1612"/>
            <ac:spMk id="13" creationId="{CF9551AF-77B0-4BE7-B9A2-921E3D805004}"/>
          </ac:spMkLst>
        </pc:spChg>
        <pc:spChg chg="mod">
          <ac:chgData name="Francisco Artes" userId="5be56ff3f51c4e1a" providerId="LiveId" clId="{86C38249-8632-4120-8E0B-2AD0C06CA050}" dt="2020-06-09T07:30:11.619" v="1324"/>
          <ac:spMkLst>
            <pc:docMk/>
            <pc:sldMk cId="2070590485" sldId="1612"/>
            <ac:spMk id="17" creationId="{88150A85-86D8-43A9-8325-A18161A0898F}"/>
          </ac:spMkLst>
        </pc:spChg>
        <pc:spChg chg="mod">
          <ac:chgData name="Francisco Artes" userId="5be56ff3f51c4e1a" providerId="LiveId" clId="{86C38249-8632-4120-8E0B-2AD0C06CA050}" dt="2020-06-09T07:30:11.619" v="1324"/>
          <ac:spMkLst>
            <pc:docMk/>
            <pc:sldMk cId="2070590485" sldId="1612"/>
            <ac:spMk id="18" creationId="{D3B59A89-D7FC-4DD3-975E-2CB21463C35C}"/>
          </ac:spMkLst>
        </pc:spChg>
        <pc:spChg chg="mod">
          <ac:chgData name="Francisco Artes" userId="5be56ff3f51c4e1a" providerId="LiveId" clId="{86C38249-8632-4120-8E0B-2AD0C06CA050}" dt="2020-06-09T07:30:11.619" v="1324"/>
          <ac:spMkLst>
            <pc:docMk/>
            <pc:sldMk cId="2070590485" sldId="1612"/>
            <ac:spMk id="19" creationId="{1A8EB687-84B1-4D55-AA6B-3BECA5155C34}"/>
          </ac:spMkLst>
        </pc:spChg>
        <pc:spChg chg="mod">
          <ac:chgData name="Francisco Artes" userId="5be56ff3f51c4e1a" providerId="LiveId" clId="{86C38249-8632-4120-8E0B-2AD0C06CA050}" dt="2020-06-09T07:30:11.619" v="1324"/>
          <ac:spMkLst>
            <pc:docMk/>
            <pc:sldMk cId="2070590485" sldId="1612"/>
            <ac:spMk id="20" creationId="{5D4DF23E-D541-46DE-8B5B-780481E85493}"/>
          </ac:spMkLst>
        </pc:spChg>
        <pc:spChg chg="mod">
          <ac:chgData name="Francisco Artes" userId="5be56ff3f51c4e1a" providerId="LiveId" clId="{86C38249-8632-4120-8E0B-2AD0C06CA050}" dt="2020-06-09T07:30:11.619" v="1324"/>
          <ac:spMkLst>
            <pc:docMk/>
            <pc:sldMk cId="2070590485" sldId="1612"/>
            <ac:spMk id="21" creationId="{652A6399-0EB7-4991-A9CC-2DE4511B5C6E}"/>
          </ac:spMkLst>
        </pc:spChg>
        <pc:spChg chg="mod">
          <ac:chgData name="Francisco Artes" userId="5be56ff3f51c4e1a" providerId="LiveId" clId="{86C38249-8632-4120-8E0B-2AD0C06CA050}" dt="2020-06-09T07:30:11.619" v="1324"/>
          <ac:spMkLst>
            <pc:docMk/>
            <pc:sldMk cId="2070590485" sldId="1612"/>
            <ac:spMk id="22" creationId="{D61A8389-2634-4C26-97B4-93C63A749FDE}"/>
          </ac:spMkLst>
        </pc:spChg>
        <pc:spChg chg="mod">
          <ac:chgData name="Francisco Artes" userId="5be56ff3f51c4e1a" providerId="LiveId" clId="{86C38249-8632-4120-8E0B-2AD0C06CA050}" dt="2020-06-09T07:34:13.326" v="1406" actId="20577"/>
          <ac:spMkLst>
            <pc:docMk/>
            <pc:sldMk cId="2070590485" sldId="1612"/>
            <ac:spMk id="23" creationId="{7E42C4C7-1162-4AC9-B404-38A829C12A37}"/>
          </ac:spMkLst>
        </pc:spChg>
        <pc:spChg chg="mod">
          <ac:chgData name="Francisco Artes" userId="5be56ff3f51c4e1a" providerId="LiveId" clId="{86C38249-8632-4120-8E0B-2AD0C06CA050}" dt="2020-06-09T07:30:11.619" v="1324"/>
          <ac:spMkLst>
            <pc:docMk/>
            <pc:sldMk cId="2070590485" sldId="1612"/>
            <ac:spMk id="24" creationId="{76725882-64DF-4398-8249-AE3D4A9AEEE8}"/>
          </ac:spMkLst>
        </pc:spChg>
        <pc:spChg chg="mod">
          <ac:chgData name="Francisco Artes" userId="5be56ff3f51c4e1a" providerId="LiveId" clId="{86C38249-8632-4120-8E0B-2AD0C06CA050}" dt="2020-06-09T07:30:11.619" v="1324"/>
          <ac:spMkLst>
            <pc:docMk/>
            <pc:sldMk cId="2070590485" sldId="1612"/>
            <ac:spMk id="25" creationId="{528E55E5-09FF-43BB-BAC4-9881803AFE15}"/>
          </ac:spMkLst>
        </pc:spChg>
        <pc:spChg chg="mod">
          <ac:chgData name="Francisco Artes" userId="5be56ff3f51c4e1a" providerId="LiveId" clId="{86C38249-8632-4120-8E0B-2AD0C06CA050}" dt="2020-06-09T07:30:11.619" v="1324"/>
          <ac:spMkLst>
            <pc:docMk/>
            <pc:sldMk cId="2070590485" sldId="1612"/>
            <ac:spMk id="26" creationId="{35365946-147E-4077-B336-3E11F637D651}"/>
          </ac:spMkLst>
        </pc:spChg>
        <pc:spChg chg="mod">
          <ac:chgData name="Francisco Artes" userId="5be56ff3f51c4e1a" providerId="LiveId" clId="{86C38249-8632-4120-8E0B-2AD0C06CA050}" dt="2020-06-09T07:30:11.619" v="1324"/>
          <ac:spMkLst>
            <pc:docMk/>
            <pc:sldMk cId="2070590485" sldId="1612"/>
            <ac:spMk id="27" creationId="{4D314A9A-3226-4F19-920A-40BA85A9FD17}"/>
          </ac:spMkLst>
        </pc:spChg>
        <pc:spChg chg="mod">
          <ac:chgData name="Francisco Artes" userId="5be56ff3f51c4e1a" providerId="LiveId" clId="{86C38249-8632-4120-8E0B-2AD0C06CA050}" dt="2020-06-09T07:30:11.619" v="1324"/>
          <ac:spMkLst>
            <pc:docMk/>
            <pc:sldMk cId="2070590485" sldId="1612"/>
            <ac:spMk id="28" creationId="{EDAEDF1F-235E-4D4C-81BE-7E852AF6E96A}"/>
          </ac:spMkLst>
        </pc:spChg>
        <pc:spChg chg="mod">
          <ac:chgData name="Francisco Artes" userId="5be56ff3f51c4e1a" providerId="LiveId" clId="{86C38249-8632-4120-8E0B-2AD0C06CA050}" dt="2020-06-09T07:30:11.619" v="1324"/>
          <ac:spMkLst>
            <pc:docMk/>
            <pc:sldMk cId="2070590485" sldId="1612"/>
            <ac:spMk id="29" creationId="{81BC0FFF-E7D9-46B5-84FB-C29339183E09}"/>
          </ac:spMkLst>
        </pc:spChg>
        <pc:spChg chg="mod">
          <ac:chgData name="Francisco Artes" userId="5be56ff3f51c4e1a" providerId="LiveId" clId="{86C38249-8632-4120-8E0B-2AD0C06CA050}" dt="2020-06-09T07:30:11.619" v="1324"/>
          <ac:spMkLst>
            <pc:docMk/>
            <pc:sldMk cId="2070590485" sldId="1612"/>
            <ac:spMk id="30" creationId="{4D3FE73A-27A5-4B01-974B-AD182E0B5321}"/>
          </ac:spMkLst>
        </pc:spChg>
        <pc:spChg chg="mod">
          <ac:chgData name="Francisco Artes" userId="5be56ff3f51c4e1a" providerId="LiveId" clId="{86C38249-8632-4120-8E0B-2AD0C06CA050}" dt="2020-06-09T07:30:11.619" v="1324"/>
          <ac:spMkLst>
            <pc:docMk/>
            <pc:sldMk cId="2070590485" sldId="1612"/>
            <ac:spMk id="31" creationId="{C55F4F1E-228B-4917-8166-47A72ABC8AA1}"/>
          </ac:spMkLst>
        </pc:spChg>
        <pc:spChg chg="mod">
          <ac:chgData name="Francisco Artes" userId="5be56ff3f51c4e1a" providerId="LiveId" clId="{86C38249-8632-4120-8E0B-2AD0C06CA050}" dt="2020-06-09T07:34:44.790" v="1408"/>
          <ac:spMkLst>
            <pc:docMk/>
            <pc:sldMk cId="2070590485" sldId="1612"/>
            <ac:spMk id="33" creationId="{C64AB452-ADDF-4001-8B0E-208E5D4EA3DD}"/>
          </ac:spMkLst>
        </pc:spChg>
        <pc:spChg chg="mod">
          <ac:chgData name="Francisco Artes" userId="5be56ff3f51c4e1a" providerId="LiveId" clId="{86C38249-8632-4120-8E0B-2AD0C06CA050}" dt="2020-06-09T07:34:44.790" v="1408"/>
          <ac:spMkLst>
            <pc:docMk/>
            <pc:sldMk cId="2070590485" sldId="1612"/>
            <ac:spMk id="35" creationId="{CE28BD09-D9DD-436F-B0EA-23359B783AD6}"/>
          </ac:spMkLst>
        </pc:spChg>
        <pc:spChg chg="mod">
          <ac:chgData name="Francisco Artes" userId="5be56ff3f51c4e1a" providerId="LiveId" clId="{86C38249-8632-4120-8E0B-2AD0C06CA050}" dt="2020-06-09T07:34:44.790" v="1408"/>
          <ac:spMkLst>
            <pc:docMk/>
            <pc:sldMk cId="2070590485" sldId="1612"/>
            <ac:spMk id="36" creationId="{89F63162-8B8B-475F-806E-F21ABF576DA3}"/>
          </ac:spMkLst>
        </pc:spChg>
        <pc:spChg chg="mod">
          <ac:chgData name="Francisco Artes" userId="5be56ff3f51c4e1a" providerId="LiveId" clId="{86C38249-8632-4120-8E0B-2AD0C06CA050}" dt="2020-06-09T07:34:44.790" v="1408"/>
          <ac:spMkLst>
            <pc:docMk/>
            <pc:sldMk cId="2070590485" sldId="1612"/>
            <ac:spMk id="37" creationId="{ACDA44D0-6F1E-4D4C-B082-4BE9E716F937}"/>
          </ac:spMkLst>
        </pc:spChg>
        <pc:spChg chg="mod">
          <ac:chgData name="Francisco Artes" userId="5be56ff3f51c4e1a" providerId="LiveId" clId="{86C38249-8632-4120-8E0B-2AD0C06CA050}" dt="2020-06-09T07:34:44.790" v="1408"/>
          <ac:spMkLst>
            <pc:docMk/>
            <pc:sldMk cId="2070590485" sldId="1612"/>
            <ac:spMk id="41" creationId="{B446CCC1-5443-432C-ADFC-0346DC1E3B96}"/>
          </ac:spMkLst>
        </pc:spChg>
        <pc:spChg chg="mod">
          <ac:chgData name="Francisco Artes" userId="5be56ff3f51c4e1a" providerId="LiveId" clId="{86C38249-8632-4120-8E0B-2AD0C06CA050}" dt="2020-06-09T07:34:44.790" v="1408"/>
          <ac:spMkLst>
            <pc:docMk/>
            <pc:sldMk cId="2070590485" sldId="1612"/>
            <ac:spMk id="42" creationId="{60091C83-9723-4FA4-A709-56275ED66FDF}"/>
          </ac:spMkLst>
        </pc:spChg>
        <pc:spChg chg="mod">
          <ac:chgData name="Francisco Artes" userId="5be56ff3f51c4e1a" providerId="LiveId" clId="{86C38249-8632-4120-8E0B-2AD0C06CA050}" dt="2020-06-09T07:34:44.790" v="1408"/>
          <ac:spMkLst>
            <pc:docMk/>
            <pc:sldMk cId="2070590485" sldId="1612"/>
            <ac:spMk id="43" creationId="{8AD1583B-0C12-4A9D-B92D-E18352DCABD4}"/>
          </ac:spMkLst>
        </pc:spChg>
        <pc:spChg chg="mod">
          <ac:chgData name="Francisco Artes" userId="5be56ff3f51c4e1a" providerId="LiveId" clId="{86C38249-8632-4120-8E0B-2AD0C06CA050}" dt="2020-06-09T07:34:44.790" v="1408"/>
          <ac:spMkLst>
            <pc:docMk/>
            <pc:sldMk cId="2070590485" sldId="1612"/>
            <ac:spMk id="44" creationId="{8946337F-37D6-4AA9-B010-568256424074}"/>
          </ac:spMkLst>
        </pc:spChg>
        <pc:spChg chg="mod">
          <ac:chgData name="Francisco Artes" userId="5be56ff3f51c4e1a" providerId="LiveId" clId="{86C38249-8632-4120-8E0B-2AD0C06CA050}" dt="2020-06-09T07:34:44.790" v="1408"/>
          <ac:spMkLst>
            <pc:docMk/>
            <pc:sldMk cId="2070590485" sldId="1612"/>
            <ac:spMk id="45" creationId="{74A69C4A-0990-4A53-8EFF-F437C495B1D8}"/>
          </ac:spMkLst>
        </pc:spChg>
        <pc:spChg chg="mod">
          <ac:chgData name="Francisco Artes" userId="5be56ff3f51c4e1a" providerId="LiveId" clId="{86C38249-8632-4120-8E0B-2AD0C06CA050}" dt="2020-06-09T07:34:44.790" v="1408"/>
          <ac:spMkLst>
            <pc:docMk/>
            <pc:sldMk cId="2070590485" sldId="1612"/>
            <ac:spMk id="46" creationId="{384EF4B4-7BA1-4A30-9746-4FCF18C6DBD0}"/>
          </ac:spMkLst>
        </pc:spChg>
        <pc:spChg chg="mod">
          <ac:chgData name="Francisco Artes" userId="5be56ff3f51c4e1a" providerId="LiveId" clId="{86C38249-8632-4120-8E0B-2AD0C06CA050}" dt="2020-06-09T07:34:44.790" v="1408"/>
          <ac:spMkLst>
            <pc:docMk/>
            <pc:sldMk cId="2070590485" sldId="1612"/>
            <ac:spMk id="47" creationId="{7DF11272-9405-4644-AF64-99B91200C6CB}"/>
          </ac:spMkLst>
        </pc:spChg>
        <pc:spChg chg="mod">
          <ac:chgData name="Francisco Artes" userId="5be56ff3f51c4e1a" providerId="LiveId" clId="{86C38249-8632-4120-8E0B-2AD0C06CA050}" dt="2020-06-09T07:34:44.790" v="1408"/>
          <ac:spMkLst>
            <pc:docMk/>
            <pc:sldMk cId="2070590485" sldId="1612"/>
            <ac:spMk id="48" creationId="{BC20D9EC-1793-451A-BA1A-3434CC2F73E1}"/>
          </ac:spMkLst>
        </pc:spChg>
        <pc:spChg chg="mod">
          <ac:chgData name="Francisco Artes" userId="5be56ff3f51c4e1a" providerId="LiveId" clId="{86C38249-8632-4120-8E0B-2AD0C06CA050}" dt="2020-06-09T07:34:44.790" v="1408"/>
          <ac:spMkLst>
            <pc:docMk/>
            <pc:sldMk cId="2070590485" sldId="1612"/>
            <ac:spMk id="49" creationId="{4581FF15-975D-4BBB-95B3-C018B8467BAF}"/>
          </ac:spMkLst>
        </pc:spChg>
        <pc:spChg chg="mod">
          <ac:chgData name="Francisco Artes" userId="5be56ff3f51c4e1a" providerId="LiveId" clId="{86C38249-8632-4120-8E0B-2AD0C06CA050}" dt="2020-06-09T07:34:44.790" v="1408"/>
          <ac:spMkLst>
            <pc:docMk/>
            <pc:sldMk cId="2070590485" sldId="1612"/>
            <ac:spMk id="50" creationId="{8C03980E-23DD-482C-946E-0A7B20800215}"/>
          </ac:spMkLst>
        </pc:spChg>
        <pc:spChg chg="mod">
          <ac:chgData name="Francisco Artes" userId="5be56ff3f51c4e1a" providerId="LiveId" clId="{86C38249-8632-4120-8E0B-2AD0C06CA050}" dt="2020-06-09T07:34:44.790" v="1408"/>
          <ac:spMkLst>
            <pc:docMk/>
            <pc:sldMk cId="2070590485" sldId="1612"/>
            <ac:spMk id="51" creationId="{794E0ECF-B2BC-4E09-81F5-445F933164EE}"/>
          </ac:spMkLst>
        </pc:spChg>
        <pc:spChg chg="mod">
          <ac:chgData name="Francisco Artes" userId="5be56ff3f51c4e1a" providerId="LiveId" clId="{86C38249-8632-4120-8E0B-2AD0C06CA050}" dt="2020-06-09T07:34:44.790" v="1408"/>
          <ac:spMkLst>
            <pc:docMk/>
            <pc:sldMk cId="2070590485" sldId="1612"/>
            <ac:spMk id="52" creationId="{8840E216-6791-4FC3-BC97-BDAC93C23276}"/>
          </ac:spMkLst>
        </pc:spChg>
        <pc:spChg chg="mod">
          <ac:chgData name="Francisco Artes" userId="5be56ff3f51c4e1a" providerId="LiveId" clId="{86C38249-8632-4120-8E0B-2AD0C06CA050}" dt="2020-06-09T07:34:44.790" v="1408"/>
          <ac:spMkLst>
            <pc:docMk/>
            <pc:sldMk cId="2070590485" sldId="1612"/>
            <ac:spMk id="53" creationId="{E79DD6C0-9344-49A5-8256-D8459FC15A29}"/>
          </ac:spMkLst>
        </pc:spChg>
        <pc:spChg chg="mod">
          <ac:chgData name="Francisco Artes" userId="5be56ff3f51c4e1a" providerId="LiveId" clId="{86C38249-8632-4120-8E0B-2AD0C06CA050}" dt="2020-06-09T07:34:44.790" v="1408"/>
          <ac:spMkLst>
            <pc:docMk/>
            <pc:sldMk cId="2070590485" sldId="1612"/>
            <ac:spMk id="54" creationId="{2D46BD3E-BE06-4185-A575-5C6239563995}"/>
          </ac:spMkLst>
        </pc:spChg>
        <pc:grpChg chg="add del mod">
          <ac:chgData name="Francisco Artes" userId="5be56ff3f51c4e1a" providerId="LiveId" clId="{86C38249-8632-4120-8E0B-2AD0C06CA050}" dt="2020-06-09T07:30:25.223" v="1326" actId="21"/>
          <ac:grpSpMkLst>
            <pc:docMk/>
            <pc:sldMk cId="2070590485" sldId="1612"/>
            <ac:grpSpMk id="8" creationId="{363272C3-1297-435E-BB69-0AC3D0E8AAA6}"/>
          </ac:grpSpMkLst>
        </pc:grpChg>
        <pc:grpChg chg="mod">
          <ac:chgData name="Francisco Artes" userId="5be56ff3f51c4e1a" providerId="LiveId" clId="{86C38249-8632-4120-8E0B-2AD0C06CA050}" dt="2020-06-09T07:30:11.619" v="1324"/>
          <ac:grpSpMkLst>
            <pc:docMk/>
            <pc:sldMk cId="2070590485" sldId="1612"/>
            <ac:grpSpMk id="10" creationId="{3F983D12-2240-40B2-89DE-A910D2A008F4}"/>
          </ac:grpSpMkLst>
        </pc:grpChg>
        <pc:grpChg chg="add mod">
          <ac:chgData name="Francisco Artes" userId="5be56ff3f51c4e1a" providerId="LiveId" clId="{86C38249-8632-4120-8E0B-2AD0C06CA050}" dt="2020-06-09T07:34:47.702" v="1422" actId="1038"/>
          <ac:grpSpMkLst>
            <pc:docMk/>
            <pc:sldMk cId="2070590485" sldId="1612"/>
            <ac:grpSpMk id="32" creationId="{C2D6CBC5-6127-42B5-9465-9939C0738E1D}"/>
          </ac:grpSpMkLst>
        </pc:grpChg>
        <pc:grpChg chg="mod">
          <ac:chgData name="Francisco Artes" userId="5be56ff3f51c4e1a" providerId="LiveId" clId="{86C38249-8632-4120-8E0B-2AD0C06CA050}" dt="2020-06-09T07:34:44.790" v="1408"/>
          <ac:grpSpMkLst>
            <pc:docMk/>
            <pc:sldMk cId="2070590485" sldId="1612"/>
            <ac:grpSpMk id="34" creationId="{7E24DFAD-4DF6-4D0F-9A8E-FB660E84099D}"/>
          </ac:grpSpMkLst>
        </pc:grpChg>
        <pc:cxnChg chg="mod">
          <ac:chgData name="Francisco Artes" userId="5be56ff3f51c4e1a" providerId="LiveId" clId="{86C38249-8632-4120-8E0B-2AD0C06CA050}" dt="2020-06-09T07:30:11.619" v="1324"/>
          <ac:cxnSpMkLst>
            <pc:docMk/>
            <pc:sldMk cId="2070590485" sldId="1612"/>
            <ac:cxnSpMk id="14" creationId="{557826B0-C1DB-47C6-86A6-15EEDA2CBC02}"/>
          </ac:cxnSpMkLst>
        </pc:cxnChg>
        <pc:cxnChg chg="mod">
          <ac:chgData name="Francisco Artes" userId="5be56ff3f51c4e1a" providerId="LiveId" clId="{86C38249-8632-4120-8E0B-2AD0C06CA050}" dt="2020-06-09T07:30:11.619" v="1324"/>
          <ac:cxnSpMkLst>
            <pc:docMk/>
            <pc:sldMk cId="2070590485" sldId="1612"/>
            <ac:cxnSpMk id="15" creationId="{C420C21B-C851-4E9A-AFAB-E0705BD9BA89}"/>
          </ac:cxnSpMkLst>
        </pc:cxnChg>
        <pc:cxnChg chg="mod">
          <ac:chgData name="Francisco Artes" userId="5be56ff3f51c4e1a" providerId="LiveId" clId="{86C38249-8632-4120-8E0B-2AD0C06CA050}" dt="2020-06-09T07:30:11.619" v="1324"/>
          <ac:cxnSpMkLst>
            <pc:docMk/>
            <pc:sldMk cId="2070590485" sldId="1612"/>
            <ac:cxnSpMk id="16" creationId="{D4F7C9FE-620D-4930-99DC-4A9FB8DABF58}"/>
          </ac:cxnSpMkLst>
        </pc:cxnChg>
        <pc:cxnChg chg="mod">
          <ac:chgData name="Francisco Artes" userId="5be56ff3f51c4e1a" providerId="LiveId" clId="{86C38249-8632-4120-8E0B-2AD0C06CA050}" dt="2020-06-09T07:34:44.790" v="1408"/>
          <ac:cxnSpMkLst>
            <pc:docMk/>
            <pc:sldMk cId="2070590485" sldId="1612"/>
            <ac:cxnSpMk id="38" creationId="{FDC06AC5-AC4E-4182-B7C2-0942CE11188A}"/>
          </ac:cxnSpMkLst>
        </pc:cxnChg>
        <pc:cxnChg chg="mod">
          <ac:chgData name="Francisco Artes" userId="5be56ff3f51c4e1a" providerId="LiveId" clId="{86C38249-8632-4120-8E0B-2AD0C06CA050}" dt="2020-06-09T07:34:44.790" v="1408"/>
          <ac:cxnSpMkLst>
            <pc:docMk/>
            <pc:sldMk cId="2070590485" sldId="1612"/>
            <ac:cxnSpMk id="39" creationId="{87978070-5240-407A-9D91-FA55CF87A0B8}"/>
          </ac:cxnSpMkLst>
        </pc:cxnChg>
        <pc:cxnChg chg="mod">
          <ac:chgData name="Francisco Artes" userId="5be56ff3f51c4e1a" providerId="LiveId" clId="{86C38249-8632-4120-8E0B-2AD0C06CA050}" dt="2020-06-09T07:34:44.790" v="1408"/>
          <ac:cxnSpMkLst>
            <pc:docMk/>
            <pc:sldMk cId="2070590485" sldId="1612"/>
            <ac:cxnSpMk id="40" creationId="{4BAD1A6E-F32E-4A0B-B482-A2866DD08402}"/>
          </ac:cxnSpMkLst>
        </pc:cxnChg>
      </pc:sldChg>
      <pc:sldChg chg="addSp modSp modAnim">
        <pc:chgData name="Francisco Artes" userId="5be56ff3f51c4e1a" providerId="LiveId" clId="{86C38249-8632-4120-8E0B-2AD0C06CA050}" dt="2020-06-09T07:48:55.093" v="1953" actId="20577"/>
        <pc:sldMkLst>
          <pc:docMk/>
          <pc:sldMk cId="1387738466" sldId="1613"/>
        </pc:sldMkLst>
        <pc:spChg chg="add mod">
          <ac:chgData name="Francisco Artes" userId="5be56ff3f51c4e1a" providerId="LiveId" clId="{86C38249-8632-4120-8E0B-2AD0C06CA050}" dt="2020-06-09T07:48:55.093" v="1953" actId="20577"/>
          <ac:spMkLst>
            <pc:docMk/>
            <pc:sldMk cId="1387738466" sldId="1613"/>
            <ac:spMk id="10" creationId="{32E9475C-A785-49C1-85EC-97627932FBA9}"/>
          </ac:spMkLst>
        </pc:spChg>
      </pc:sldChg>
      <pc:sldChg chg="addSp modSp mod modAnim">
        <pc:chgData name="Francisco Artes" userId="5be56ff3f51c4e1a" providerId="LiveId" clId="{86C38249-8632-4120-8E0B-2AD0C06CA050}" dt="2020-06-09T08:14:15.380" v="2557"/>
        <pc:sldMkLst>
          <pc:docMk/>
          <pc:sldMk cId="1202019172" sldId="1616"/>
        </pc:sldMkLst>
        <pc:spChg chg="mod">
          <ac:chgData name="Francisco Artes" userId="5be56ff3f51c4e1a" providerId="LiveId" clId="{86C38249-8632-4120-8E0B-2AD0C06CA050}" dt="2020-06-09T08:12:25.095" v="2496" actId="1038"/>
          <ac:spMkLst>
            <pc:docMk/>
            <pc:sldMk cId="1202019172" sldId="1616"/>
            <ac:spMk id="5" creationId="{F4811ACB-1E63-4382-B4D8-6EFA3DED571F}"/>
          </ac:spMkLst>
        </pc:spChg>
        <pc:spChg chg="add mod">
          <ac:chgData name="Francisco Artes" userId="5be56ff3f51c4e1a" providerId="LiveId" clId="{86C38249-8632-4120-8E0B-2AD0C06CA050}" dt="2020-06-09T08:14:15.380" v="2557"/>
          <ac:spMkLst>
            <pc:docMk/>
            <pc:sldMk cId="1202019172" sldId="1616"/>
            <ac:spMk id="6" creationId="{59057054-806C-4686-A5B9-1B413628B2ED}"/>
          </ac:spMkLst>
        </pc:spChg>
        <pc:spChg chg="mod">
          <ac:chgData name="Francisco Artes" userId="5be56ff3f51c4e1a" providerId="LiveId" clId="{86C38249-8632-4120-8E0B-2AD0C06CA050}" dt="2020-06-09T08:12:18.937" v="2492" actId="1037"/>
          <ac:spMkLst>
            <pc:docMk/>
            <pc:sldMk cId="1202019172" sldId="1616"/>
            <ac:spMk id="23" creationId="{7E42C4C7-1162-4AC9-B404-38A829C12A37}"/>
          </ac:spMkLst>
        </pc:spChg>
        <pc:picChg chg="mod">
          <ac:chgData name="Francisco Artes" userId="5be56ff3f51c4e1a" providerId="LiveId" clId="{86C38249-8632-4120-8E0B-2AD0C06CA050}" dt="2020-06-09T08:12:22.667" v="2493" actId="14100"/>
          <ac:picMkLst>
            <pc:docMk/>
            <pc:sldMk cId="1202019172" sldId="1616"/>
            <ac:picMk id="2" creationId="{1BFA0105-7F17-48A9-97F3-F6C3EDAA6443}"/>
          </ac:picMkLst>
        </pc:picChg>
      </pc:sldChg>
      <pc:sldChg chg="addSp modSp mod modAnim">
        <pc:chgData name="Francisco Artes" userId="5be56ff3f51c4e1a" providerId="LiveId" clId="{86C38249-8632-4120-8E0B-2AD0C06CA050}" dt="2020-06-09T08:45:29.141" v="3375" actId="1076"/>
        <pc:sldMkLst>
          <pc:docMk/>
          <pc:sldMk cId="4260687196" sldId="1617"/>
        </pc:sldMkLst>
        <pc:spChg chg="mod">
          <ac:chgData name="Francisco Artes" userId="5be56ff3f51c4e1a" providerId="LiveId" clId="{86C38249-8632-4120-8E0B-2AD0C06CA050}" dt="2020-06-09T08:44:37.197" v="3334" actId="20577"/>
          <ac:spMkLst>
            <pc:docMk/>
            <pc:sldMk cId="4260687196" sldId="1617"/>
            <ac:spMk id="5" creationId="{15869778-91BF-4EDE-8879-421D1D87DE57}"/>
          </ac:spMkLst>
        </pc:spChg>
        <pc:spChg chg="add mod">
          <ac:chgData name="Francisco Artes" userId="5be56ff3f51c4e1a" providerId="LiveId" clId="{86C38249-8632-4120-8E0B-2AD0C06CA050}" dt="2020-06-09T08:45:29.141" v="3375" actId="1076"/>
          <ac:spMkLst>
            <pc:docMk/>
            <pc:sldMk cId="4260687196" sldId="1617"/>
            <ac:spMk id="6" creationId="{10AB99C0-DA37-40DC-AE75-0B17CB5554D8}"/>
          </ac:spMkLst>
        </pc:spChg>
        <pc:spChg chg="mod">
          <ac:chgData name="Francisco Artes" userId="5be56ff3f51c4e1a" providerId="LiveId" clId="{86C38249-8632-4120-8E0B-2AD0C06CA050}" dt="2020-06-09T08:44:26.456" v="3328" actId="207"/>
          <ac:spMkLst>
            <pc:docMk/>
            <pc:sldMk cId="4260687196" sldId="1617"/>
            <ac:spMk id="23" creationId="{7E42C4C7-1162-4AC9-B404-38A829C12A37}"/>
          </ac:spMkLst>
        </pc:spChg>
        <pc:picChg chg="mod">
          <ac:chgData name="Francisco Artes" userId="5be56ff3f51c4e1a" providerId="LiveId" clId="{86C38249-8632-4120-8E0B-2AD0C06CA050}" dt="2020-06-09T08:45:24.092" v="3374" actId="1076"/>
          <ac:picMkLst>
            <pc:docMk/>
            <pc:sldMk cId="4260687196" sldId="1617"/>
            <ac:picMk id="4" creationId="{977FF03A-41C0-4C96-956A-EFA380B8ACBC}"/>
          </ac:picMkLst>
        </pc:picChg>
      </pc:sldChg>
      <pc:sldChg chg="addSp delSp modSp mod delAnim modAnim">
        <pc:chgData name="Francisco Artes" userId="5be56ff3f51c4e1a" providerId="LiveId" clId="{86C38249-8632-4120-8E0B-2AD0C06CA050}" dt="2020-06-09T08:28:15.888" v="3122"/>
        <pc:sldMkLst>
          <pc:docMk/>
          <pc:sldMk cId="1553873120" sldId="1685"/>
        </pc:sldMkLst>
        <pc:spChg chg="add del mod">
          <ac:chgData name="Francisco Artes" userId="5be56ff3f51c4e1a" providerId="LiveId" clId="{86C38249-8632-4120-8E0B-2AD0C06CA050}" dt="2020-06-09T08:27:12.294" v="3113" actId="21"/>
          <ac:spMkLst>
            <pc:docMk/>
            <pc:sldMk cId="1553873120" sldId="1685"/>
            <ac:spMk id="6" creationId="{F09DD7B0-DB69-4A2A-B180-613972C889AD}"/>
          </ac:spMkLst>
        </pc:spChg>
        <pc:spChg chg="add mod">
          <ac:chgData name="Francisco Artes" userId="5be56ff3f51c4e1a" providerId="LiveId" clId="{86C38249-8632-4120-8E0B-2AD0C06CA050}" dt="2020-06-09T08:28:15.888" v="3122"/>
          <ac:spMkLst>
            <pc:docMk/>
            <pc:sldMk cId="1553873120" sldId="1685"/>
            <ac:spMk id="7" creationId="{B430B031-4545-4F90-9A32-56CA902A3890}"/>
          </ac:spMkLst>
        </pc:spChg>
        <pc:spChg chg="mod">
          <ac:chgData name="Francisco Artes" userId="5be56ff3f51c4e1a" providerId="LiveId" clId="{86C38249-8632-4120-8E0B-2AD0C06CA050}" dt="2020-06-09T08:28:09.739" v="3120" actId="207"/>
          <ac:spMkLst>
            <pc:docMk/>
            <pc:sldMk cId="1553873120" sldId="1685"/>
            <ac:spMk id="23" creationId="{7E42C4C7-1162-4AC9-B404-38A829C12A37}"/>
          </ac:spMkLst>
        </pc:spChg>
      </pc:sldChg>
      <pc:sldChg chg="addSp delSp modSp mod delAnim modAnim">
        <pc:chgData name="Francisco Artes" userId="5be56ff3f51c4e1a" providerId="LiveId" clId="{86C38249-8632-4120-8E0B-2AD0C06CA050}" dt="2020-06-09T07:01:18.716" v="49" actId="1076"/>
        <pc:sldMkLst>
          <pc:docMk/>
          <pc:sldMk cId="2775615537" sldId="1742"/>
        </pc:sldMkLst>
        <pc:spChg chg="add del mod">
          <ac:chgData name="Francisco Artes" userId="5be56ff3f51c4e1a" providerId="LiveId" clId="{86C38249-8632-4120-8E0B-2AD0C06CA050}" dt="2020-06-09T07:00:55.241" v="22" actId="478"/>
          <ac:spMkLst>
            <pc:docMk/>
            <pc:sldMk cId="2775615537" sldId="1742"/>
            <ac:spMk id="5" creationId="{1C9B7BD6-41C3-48C2-805D-B3F942956CC8}"/>
          </ac:spMkLst>
        </pc:spChg>
        <pc:spChg chg="add mod">
          <ac:chgData name="Francisco Artes" userId="5be56ff3f51c4e1a" providerId="LiveId" clId="{86C38249-8632-4120-8E0B-2AD0C06CA050}" dt="2020-06-09T07:01:18.716" v="49" actId="1076"/>
          <ac:spMkLst>
            <pc:docMk/>
            <pc:sldMk cId="2775615537" sldId="1742"/>
            <ac:spMk id="6" creationId="{36C5F1FB-3F23-4B89-B823-7487F3EFCB2A}"/>
          </ac:spMkLst>
        </pc:spChg>
      </pc:sldChg>
      <pc:sldChg chg="addSp modSp mod modAnim">
        <pc:chgData name="Francisco Artes" userId="5be56ff3f51c4e1a" providerId="LiveId" clId="{86C38249-8632-4120-8E0B-2AD0C06CA050}" dt="2020-06-09T07:58:52.255" v="2303" actId="1076"/>
        <pc:sldMkLst>
          <pc:docMk/>
          <pc:sldMk cId="1529540081" sldId="1743"/>
        </pc:sldMkLst>
        <pc:spChg chg="mod">
          <ac:chgData name="Francisco Artes" userId="5be56ff3f51c4e1a" providerId="LiveId" clId="{86C38249-8632-4120-8E0B-2AD0C06CA050}" dt="2020-06-09T07:57:31.545" v="2274" actId="1035"/>
          <ac:spMkLst>
            <pc:docMk/>
            <pc:sldMk cId="1529540081" sldId="1743"/>
            <ac:spMk id="6" creationId="{CFA28D0B-CE70-4788-968B-8778385672A0}"/>
          </ac:spMkLst>
        </pc:spChg>
        <pc:spChg chg="add mod">
          <ac:chgData name="Francisco Artes" userId="5be56ff3f51c4e1a" providerId="LiveId" clId="{86C38249-8632-4120-8E0B-2AD0C06CA050}" dt="2020-06-09T07:53:45.938" v="2106" actId="207"/>
          <ac:spMkLst>
            <pc:docMk/>
            <pc:sldMk cId="1529540081" sldId="1743"/>
            <ac:spMk id="8" creationId="{821286F8-F529-486D-B7A1-850C57F3CFFC}"/>
          </ac:spMkLst>
        </pc:spChg>
        <pc:spChg chg="mod">
          <ac:chgData name="Francisco Artes" userId="5be56ff3f51c4e1a" providerId="LiveId" clId="{86C38249-8632-4120-8E0B-2AD0C06CA050}" dt="2020-06-09T07:52:51.770" v="2084" actId="1035"/>
          <ac:spMkLst>
            <pc:docMk/>
            <pc:sldMk cId="1529540081" sldId="1743"/>
            <ac:spMk id="9" creationId="{A3B3AEB5-E3A5-44A0-BA2D-B6C5245104E5}"/>
          </ac:spMkLst>
        </pc:spChg>
        <pc:spChg chg="add mod">
          <ac:chgData name="Francisco Artes" userId="5be56ff3f51c4e1a" providerId="LiveId" clId="{86C38249-8632-4120-8E0B-2AD0C06CA050}" dt="2020-06-09T07:58:52.255" v="2303" actId="1076"/>
          <ac:spMkLst>
            <pc:docMk/>
            <pc:sldMk cId="1529540081" sldId="1743"/>
            <ac:spMk id="10" creationId="{9FC9AEE7-8FB4-43BD-8AD4-9729705C5FBB}"/>
          </ac:spMkLst>
        </pc:spChg>
        <pc:picChg chg="mod">
          <ac:chgData name="Francisco Artes" userId="5be56ff3f51c4e1a" providerId="LiveId" clId="{86C38249-8632-4120-8E0B-2AD0C06CA050}" dt="2020-06-09T07:52:51.770" v="2084" actId="1035"/>
          <ac:picMkLst>
            <pc:docMk/>
            <pc:sldMk cId="1529540081" sldId="1743"/>
            <ac:picMk id="2" creationId="{3F77FD67-F8FC-4FDA-A466-477C6758D819}"/>
          </ac:picMkLst>
        </pc:picChg>
      </pc:sldChg>
      <pc:sldChg chg="addSp modSp mod modAnim">
        <pc:chgData name="Francisco Artes" userId="5be56ff3f51c4e1a" providerId="LiveId" clId="{86C38249-8632-4120-8E0B-2AD0C06CA050}" dt="2020-06-09T07:04:49.392" v="125" actId="6549"/>
        <pc:sldMkLst>
          <pc:docMk/>
          <pc:sldMk cId="3856663133" sldId="1748"/>
        </pc:sldMkLst>
        <pc:spChg chg="mod">
          <ac:chgData name="Francisco Artes" userId="5be56ff3f51c4e1a" providerId="LiveId" clId="{86C38249-8632-4120-8E0B-2AD0C06CA050}" dt="2020-06-09T07:03:37.162" v="55" actId="20577"/>
          <ac:spMkLst>
            <pc:docMk/>
            <pc:sldMk cId="3856663133" sldId="1748"/>
            <ac:spMk id="6" creationId="{85FF767D-E0DB-48D9-ACF0-CEF0DF7C55B3}"/>
          </ac:spMkLst>
        </pc:spChg>
        <pc:spChg chg="add mod">
          <ac:chgData name="Francisco Artes" userId="5be56ff3f51c4e1a" providerId="LiveId" clId="{86C38249-8632-4120-8E0B-2AD0C06CA050}" dt="2020-06-09T07:04:49.392" v="125" actId="6549"/>
          <ac:spMkLst>
            <pc:docMk/>
            <pc:sldMk cId="3856663133" sldId="1748"/>
            <ac:spMk id="8" creationId="{16F0E244-6F2B-47C8-8A44-352AE7456117}"/>
          </ac:spMkLst>
        </pc:spChg>
      </pc:sldChg>
      <pc:sldChg chg="addSp delSp modSp mod delAnim modAnim">
        <pc:chgData name="Francisco Artes" userId="5be56ff3f51c4e1a" providerId="LiveId" clId="{86C38249-8632-4120-8E0B-2AD0C06CA050}" dt="2020-06-09T07:17:37.474" v="706" actId="1076"/>
        <pc:sldMkLst>
          <pc:docMk/>
          <pc:sldMk cId="636477075" sldId="1750"/>
        </pc:sldMkLst>
        <pc:spChg chg="add del mod">
          <ac:chgData name="Francisco Artes" userId="5be56ff3f51c4e1a" providerId="LiveId" clId="{86C38249-8632-4120-8E0B-2AD0C06CA050}" dt="2020-06-09T07:11:31.219" v="465" actId="21"/>
          <ac:spMkLst>
            <pc:docMk/>
            <pc:sldMk cId="636477075" sldId="1750"/>
            <ac:spMk id="8" creationId="{FF4A7E13-4F12-4B3E-B88A-A981B19FD1D6}"/>
          </ac:spMkLst>
        </pc:spChg>
        <pc:spChg chg="add del mod">
          <ac:chgData name="Francisco Artes" userId="5be56ff3f51c4e1a" providerId="LiveId" clId="{86C38249-8632-4120-8E0B-2AD0C06CA050}" dt="2020-06-09T07:14:14.703" v="532" actId="207"/>
          <ac:spMkLst>
            <pc:docMk/>
            <pc:sldMk cId="636477075" sldId="1750"/>
            <ac:spMk id="9" creationId="{94E94040-2781-4ADE-A37D-ED48D8ABF0E0}"/>
          </ac:spMkLst>
        </pc:spChg>
        <pc:spChg chg="add del mod">
          <ac:chgData name="Francisco Artes" userId="5be56ff3f51c4e1a" providerId="LiveId" clId="{86C38249-8632-4120-8E0B-2AD0C06CA050}" dt="2020-06-09T07:12:54.028" v="479" actId="21"/>
          <ac:spMkLst>
            <pc:docMk/>
            <pc:sldMk cId="636477075" sldId="1750"/>
            <ac:spMk id="12" creationId="{321C42B3-1CBA-44ED-BE6C-4098EC508FF1}"/>
          </ac:spMkLst>
        </pc:spChg>
        <pc:spChg chg="add mod">
          <ac:chgData name="Francisco Artes" userId="5be56ff3f51c4e1a" providerId="LiveId" clId="{86C38249-8632-4120-8E0B-2AD0C06CA050}" dt="2020-06-09T07:17:37.474" v="706" actId="1076"/>
          <ac:spMkLst>
            <pc:docMk/>
            <pc:sldMk cId="636477075" sldId="1750"/>
            <ac:spMk id="13" creationId="{5E86AAD1-072D-43DB-9B03-CC1C1D3DF1DC}"/>
          </ac:spMkLst>
        </pc:spChg>
        <pc:grpChg chg="mod">
          <ac:chgData name="Francisco Artes" userId="5be56ff3f51c4e1a" providerId="LiveId" clId="{86C38249-8632-4120-8E0B-2AD0C06CA050}" dt="2020-06-09T07:08:36.771" v="338" actId="1076"/>
          <ac:grpSpMkLst>
            <pc:docMk/>
            <pc:sldMk cId="636477075" sldId="1750"/>
            <ac:grpSpMk id="3" creationId="{78440C1A-57F8-4C3E-86A8-B2F545834F40}"/>
          </ac:grpSpMkLst>
        </pc:grpChg>
      </pc:sldChg>
      <pc:sldChg chg="addSp modSp mod modAnim">
        <pc:chgData name="Francisco Artes" userId="5be56ff3f51c4e1a" providerId="LiveId" clId="{86C38249-8632-4120-8E0B-2AD0C06CA050}" dt="2020-06-09T07:08:22.878" v="335" actId="14100"/>
        <pc:sldMkLst>
          <pc:docMk/>
          <pc:sldMk cId="3908223814" sldId="1754"/>
        </pc:sldMkLst>
        <pc:spChg chg="add mod">
          <ac:chgData name="Francisco Artes" userId="5be56ff3f51c4e1a" providerId="LiveId" clId="{86C38249-8632-4120-8E0B-2AD0C06CA050}" dt="2020-06-09T07:08:22.878" v="335" actId="14100"/>
          <ac:spMkLst>
            <pc:docMk/>
            <pc:sldMk cId="3908223814" sldId="1754"/>
            <ac:spMk id="7" creationId="{D49D23D0-1B92-475C-8BD2-DA86AB841DE3}"/>
          </ac:spMkLst>
        </pc:spChg>
      </pc:sldChg>
      <pc:sldChg chg="addSp delSp modSp mod delAnim modAnim">
        <pc:chgData name="Francisco Artes" userId="5be56ff3f51c4e1a" providerId="LiveId" clId="{86C38249-8632-4120-8E0B-2AD0C06CA050}" dt="2020-06-09T07:21:36.577" v="1039" actId="1076"/>
        <pc:sldMkLst>
          <pc:docMk/>
          <pc:sldMk cId="441430868" sldId="1755"/>
        </pc:sldMkLst>
        <pc:spChg chg="mod">
          <ac:chgData name="Francisco Artes" userId="5be56ff3f51c4e1a" providerId="LiveId" clId="{86C38249-8632-4120-8E0B-2AD0C06CA050}" dt="2020-06-09T07:21:20.782" v="1036" actId="207"/>
          <ac:spMkLst>
            <pc:docMk/>
            <pc:sldMk cId="441430868" sldId="1755"/>
            <ac:spMk id="2" creationId="{C6A118AE-00EE-461D-BA2C-75C927CE8A93}"/>
          </ac:spMkLst>
        </pc:spChg>
        <pc:spChg chg="add del mod">
          <ac:chgData name="Francisco Artes" userId="5be56ff3f51c4e1a" providerId="LiveId" clId="{86C38249-8632-4120-8E0B-2AD0C06CA050}" dt="2020-06-09T07:20:23.310" v="1032" actId="21"/>
          <ac:spMkLst>
            <pc:docMk/>
            <pc:sldMk cId="441430868" sldId="1755"/>
            <ac:spMk id="8" creationId="{0A5D2C42-309C-4417-A409-4981300E63CE}"/>
          </ac:spMkLst>
        </pc:spChg>
        <pc:spChg chg="add mod">
          <ac:chgData name="Francisco Artes" userId="5be56ff3f51c4e1a" providerId="LiveId" clId="{86C38249-8632-4120-8E0B-2AD0C06CA050}" dt="2020-06-09T07:21:36.577" v="1039" actId="1076"/>
          <ac:spMkLst>
            <pc:docMk/>
            <pc:sldMk cId="441430868" sldId="1755"/>
            <ac:spMk id="9" creationId="{1878A058-A7B9-4FFB-A10E-66E5E70679AF}"/>
          </ac:spMkLst>
        </pc:spChg>
        <pc:grpChg chg="mod">
          <ac:chgData name="Francisco Artes" userId="5be56ff3f51c4e1a" providerId="LiveId" clId="{86C38249-8632-4120-8E0B-2AD0C06CA050}" dt="2020-06-09T07:17:51.910" v="710" actId="1076"/>
          <ac:grpSpMkLst>
            <pc:docMk/>
            <pc:sldMk cId="441430868" sldId="1755"/>
            <ac:grpSpMk id="7" creationId="{F079AF48-E938-425A-8BD5-16D10C2ACA16}"/>
          </ac:grpSpMkLst>
        </pc:grpChg>
      </pc:sldChg>
      <pc:sldChg chg="addSp delSp modSp new del mod delAnim modAnim">
        <pc:chgData name="Francisco Artes" userId="5be56ff3f51c4e1a" providerId="LiveId" clId="{86C38249-8632-4120-8E0B-2AD0C06CA050}" dt="2020-06-09T08:14:40.406" v="2558" actId="47"/>
        <pc:sldMkLst>
          <pc:docMk/>
          <pc:sldMk cId="295753299" sldId="1757"/>
        </pc:sldMkLst>
        <pc:spChg chg="add del mod">
          <ac:chgData name="Francisco Artes" userId="5be56ff3f51c4e1a" providerId="LiveId" clId="{86C38249-8632-4120-8E0B-2AD0C06CA050}" dt="2020-06-09T08:14:13.777" v="2556" actId="21"/>
          <ac:spMkLst>
            <pc:docMk/>
            <pc:sldMk cId="295753299" sldId="1757"/>
            <ac:spMk id="3" creationId="{74930E17-E403-4F0C-AD4F-7F8E3B94E62D}"/>
          </ac:spMkLst>
        </pc:spChg>
        <pc:spChg chg="add del mod">
          <ac:chgData name="Francisco Artes" userId="5be56ff3f51c4e1a" providerId="LiveId" clId="{86C38249-8632-4120-8E0B-2AD0C06CA050}" dt="2020-06-09T08:09:24.850" v="2387"/>
          <ac:spMkLst>
            <pc:docMk/>
            <pc:sldMk cId="295753299" sldId="1757"/>
            <ac:spMk id="4" creationId="{F1BB5B20-0BF7-4226-A569-D45689437212}"/>
          </ac:spMkLst>
        </pc:spChg>
        <pc:spChg chg="add del mod">
          <ac:chgData name="Francisco Artes" userId="5be56ff3f51c4e1a" providerId="LiveId" clId="{86C38249-8632-4120-8E0B-2AD0C06CA050}" dt="2020-06-09T08:14:10.781" v="2555" actId="478"/>
          <ac:spMkLst>
            <pc:docMk/>
            <pc:sldMk cId="295753299" sldId="1757"/>
            <ac:spMk id="5" creationId="{40B512BA-F74B-4923-A8A5-C1373D5F5D30}"/>
          </ac:spMkLst>
        </pc:spChg>
      </pc:sldChg>
      <pc:sldChg chg="addSp delSp modSp new del mod delAnim modAnim">
        <pc:chgData name="Francisco Artes" userId="5be56ff3f51c4e1a" providerId="LiveId" clId="{86C38249-8632-4120-8E0B-2AD0C06CA050}" dt="2020-06-09T08:28:20.217" v="3123" actId="47"/>
        <pc:sldMkLst>
          <pc:docMk/>
          <pc:sldMk cId="1149882264" sldId="1757"/>
        </pc:sldMkLst>
        <pc:spChg chg="add del mod">
          <ac:chgData name="Francisco Artes" userId="5be56ff3f51c4e1a" providerId="LiveId" clId="{86C38249-8632-4120-8E0B-2AD0C06CA050}" dt="2020-06-09T08:28:14.179" v="3121" actId="21"/>
          <ac:spMkLst>
            <pc:docMk/>
            <pc:sldMk cId="1149882264" sldId="1757"/>
            <ac:spMk id="3" creationId="{3EA9505D-25BF-41C4-A8AF-A41CF53D8AD5}"/>
          </ac:spMkLst>
        </pc:spChg>
      </pc:sldChg>
      <pc:sldChg chg="addSp delSp modSp new del mod modAnim">
        <pc:chgData name="Francisco Artes" userId="5be56ff3f51c4e1a" providerId="LiveId" clId="{86C38249-8632-4120-8E0B-2AD0C06CA050}" dt="2020-06-09T07:34:59.539" v="1424" actId="47"/>
        <pc:sldMkLst>
          <pc:docMk/>
          <pc:sldMk cId="1471214617" sldId="1757"/>
        </pc:sldMkLst>
        <pc:spChg chg="del">
          <ac:chgData name="Francisco Artes" userId="5be56ff3f51c4e1a" providerId="LiveId" clId="{86C38249-8632-4120-8E0B-2AD0C06CA050}" dt="2020-06-09T07:30:29.588" v="1328" actId="478"/>
          <ac:spMkLst>
            <pc:docMk/>
            <pc:sldMk cId="1471214617" sldId="1757"/>
            <ac:spMk id="2" creationId="{9DE91F7C-C1D7-4AD5-8149-4249C7BE37A5}"/>
          </ac:spMkLst>
        </pc:spChg>
        <pc:spChg chg="del mod topLvl">
          <ac:chgData name="Francisco Artes" userId="5be56ff3f51c4e1a" providerId="LiveId" clId="{86C38249-8632-4120-8E0B-2AD0C06CA050}" dt="2020-06-09T07:25:49.627" v="1095" actId="478"/>
          <ac:spMkLst>
            <pc:docMk/>
            <pc:sldMk cId="1471214617" sldId="1757"/>
            <ac:spMk id="5" creationId="{D26D4B10-AC8C-450E-9ED4-B2FEC1E9FE01}"/>
          </ac:spMkLst>
        </pc:spChg>
        <pc:spChg chg="mod topLvl">
          <ac:chgData name="Francisco Artes" userId="5be56ff3f51c4e1a" providerId="LiveId" clId="{86C38249-8632-4120-8E0B-2AD0C06CA050}" dt="2020-06-09T07:27:49.256" v="1170" actId="164"/>
          <ac:spMkLst>
            <pc:docMk/>
            <pc:sldMk cId="1471214617" sldId="1757"/>
            <ac:spMk id="6" creationId="{D1569D77-BCC4-4233-86B5-FC980145E729}"/>
          </ac:spMkLst>
        </pc:spChg>
        <pc:spChg chg="mod topLvl">
          <ac:chgData name="Francisco Artes" userId="5be56ff3f51c4e1a" providerId="LiveId" clId="{86C38249-8632-4120-8E0B-2AD0C06CA050}" dt="2020-06-09T07:27:49.256" v="1170" actId="164"/>
          <ac:spMkLst>
            <pc:docMk/>
            <pc:sldMk cId="1471214617" sldId="1757"/>
            <ac:spMk id="7" creationId="{214618F1-DF77-4DC3-A5D2-3A310AFC98D0}"/>
          </ac:spMkLst>
        </pc:spChg>
        <pc:spChg chg="mod topLvl">
          <ac:chgData name="Francisco Artes" userId="5be56ff3f51c4e1a" providerId="LiveId" clId="{86C38249-8632-4120-8E0B-2AD0C06CA050}" dt="2020-06-09T07:27:49.256" v="1170" actId="164"/>
          <ac:spMkLst>
            <pc:docMk/>
            <pc:sldMk cId="1471214617" sldId="1757"/>
            <ac:spMk id="8" creationId="{1D53EFCE-EBFC-41E1-AF23-18A68079F84B}"/>
          </ac:spMkLst>
        </pc:spChg>
        <pc:spChg chg="mod topLvl">
          <ac:chgData name="Francisco Artes" userId="5be56ff3f51c4e1a" providerId="LiveId" clId="{86C38249-8632-4120-8E0B-2AD0C06CA050}" dt="2020-06-09T07:27:49.256" v="1170" actId="164"/>
          <ac:spMkLst>
            <pc:docMk/>
            <pc:sldMk cId="1471214617" sldId="1757"/>
            <ac:spMk id="12" creationId="{FEF6B2E6-7825-494C-894D-0EC4EE4D9257}"/>
          </ac:spMkLst>
        </pc:spChg>
        <pc:spChg chg="mod topLvl">
          <ac:chgData name="Francisco Artes" userId="5be56ff3f51c4e1a" providerId="LiveId" clId="{86C38249-8632-4120-8E0B-2AD0C06CA050}" dt="2020-06-09T07:27:49.256" v="1170" actId="164"/>
          <ac:spMkLst>
            <pc:docMk/>
            <pc:sldMk cId="1471214617" sldId="1757"/>
            <ac:spMk id="13" creationId="{2D6EB2B1-E54B-40FF-B285-A1264956CA64}"/>
          </ac:spMkLst>
        </pc:spChg>
        <pc:spChg chg="mod topLvl">
          <ac:chgData name="Francisco Artes" userId="5be56ff3f51c4e1a" providerId="LiveId" clId="{86C38249-8632-4120-8E0B-2AD0C06CA050}" dt="2020-06-09T07:27:49.256" v="1170" actId="164"/>
          <ac:spMkLst>
            <pc:docMk/>
            <pc:sldMk cId="1471214617" sldId="1757"/>
            <ac:spMk id="14" creationId="{861EBA0E-E41F-453F-9338-F6A669DB2642}"/>
          </ac:spMkLst>
        </pc:spChg>
        <pc:spChg chg="mod topLvl">
          <ac:chgData name="Francisco Artes" userId="5be56ff3f51c4e1a" providerId="LiveId" clId="{86C38249-8632-4120-8E0B-2AD0C06CA050}" dt="2020-06-09T07:27:49.256" v="1170" actId="164"/>
          <ac:spMkLst>
            <pc:docMk/>
            <pc:sldMk cId="1471214617" sldId="1757"/>
            <ac:spMk id="15" creationId="{D4C23668-0E4A-43F3-A1C2-21BAF6B7211E}"/>
          </ac:spMkLst>
        </pc:spChg>
        <pc:spChg chg="mod topLvl">
          <ac:chgData name="Francisco Artes" userId="5be56ff3f51c4e1a" providerId="LiveId" clId="{86C38249-8632-4120-8E0B-2AD0C06CA050}" dt="2020-06-09T07:27:49.256" v="1170" actId="164"/>
          <ac:spMkLst>
            <pc:docMk/>
            <pc:sldMk cId="1471214617" sldId="1757"/>
            <ac:spMk id="16" creationId="{CF2785CC-8C15-4B19-A89F-E509D5B40E52}"/>
          </ac:spMkLst>
        </pc:spChg>
        <pc:spChg chg="mod topLvl">
          <ac:chgData name="Francisco Artes" userId="5be56ff3f51c4e1a" providerId="LiveId" clId="{86C38249-8632-4120-8E0B-2AD0C06CA050}" dt="2020-06-09T07:27:49.256" v="1170" actId="164"/>
          <ac:spMkLst>
            <pc:docMk/>
            <pc:sldMk cId="1471214617" sldId="1757"/>
            <ac:spMk id="17" creationId="{F322D234-A0E4-4B74-97D9-52F9B6F04409}"/>
          </ac:spMkLst>
        </pc:spChg>
        <pc:spChg chg="mod topLvl">
          <ac:chgData name="Francisco Artes" userId="5be56ff3f51c4e1a" providerId="LiveId" clId="{86C38249-8632-4120-8E0B-2AD0C06CA050}" dt="2020-06-09T07:27:49.256" v="1170" actId="164"/>
          <ac:spMkLst>
            <pc:docMk/>
            <pc:sldMk cId="1471214617" sldId="1757"/>
            <ac:spMk id="18" creationId="{DCD9F136-0787-4A5D-9728-D911AE6FE615}"/>
          </ac:spMkLst>
        </pc:spChg>
        <pc:spChg chg="mod topLvl">
          <ac:chgData name="Francisco Artes" userId="5be56ff3f51c4e1a" providerId="LiveId" clId="{86C38249-8632-4120-8E0B-2AD0C06CA050}" dt="2020-06-09T07:27:49.256" v="1170" actId="164"/>
          <ac:spMkLst>
            <pc:docMk/>
            <pc:sldMk cId="1471214617" sldId="1757"/>
            <ac:spMk id="19" creationId="{47E9C838-5FBD-48F7-BBA5-B7CA70EE2A2E}"/>
          </ac:spMkLst>
        </pc:spChg>
        <pc:spChg chg="mod topLvl">
          <ac:chgData name="Francisco Artes" userId="5be56ff3f51c4e1a" providerId="LiveId" clId="{86C38249-8632-4120-8E0B-2AD0C06CA050}" dt="2020-06-09T07:27:49.256" v="1170" actId="164"/>
          <ac:spMkLst>
            <pc:docMk/>
            <pc:sldMk cId="1471214617" sldId="1757"/>
            <ac:spMk id="20" creationId="{3CE77C73-FABD-44A2-B293-0572976ABBD1}"/>
          </ac:spMkLst>
        </pc:spChg>
        <pc:spChg chg="mod topLvl">
          <ac:chgData name="Francisco Artes" userId="5be56ff3f51c4e1a" providerId="LiveId" clId="{86C38249-8632-4120-8E0B-2AD0C06CA050}" dt="2020-06-09T07:27:49.256" v="1170" actId="164"/>
          <ac:spMkLst>
            <pc:docMk/>
            <pc:sldMk cId="1471214617" sldId="1757"/>
            <ac:spMk id="21" creationId="{7AC0AAD9-D350-4A04-8019-53B81455BDDE}"/>
          </ac:spMkLst>
        </pc:spChg>
        <pc:spChg chg="mod topLvl">
          <ac:chgData name="Francisco Artes" userId="5be56ff3f51c4e1a" providerId="LiveId" clId="{86C38249-8632-4120-8E0B-2AD0C06CA050}" dt="2020-06-09T07:27:49.256" v="1170" actId="164"/>
          <ac:spMkLst>
            <pc:docMk/>
            <pc:sldMk cId="1471214617" sldId="1757"/>
            <ac:spMk id="22" creationId="{6A8EE579-7DB1-495E-9662-9CF0AEAE9A31}"/>
          </ac:spMkLst>
        </pc:spChg>
        <pc:spChg chg="mod topLvl">
          <ac:chgData name="Francisco Artes" userId="5be56ff3f51c4e1a" providerId="LiveId" clId="{86C38249-8632-4120-8E0B-2AD0C06CA050}" dt="2020-06-09T07:27:49.256" v="1170" actId="164"/>
          <ac:spMkLst>
            <pc:docMk/>
            <pc:sldMk cId="1471214617" sldId="1757"/>
            <ac:spMk id="23" creationId="{463FA334-E255-4425-A0AD-415B000ED94A}"/>
          </ac:spMkLst>
        </pc:spChg>
        <pc:spChg chg="mod topLvl">
          <ac:chgData name="Francisco Artes" userId="5be56ff3f51c4e1a" providerId="LiveId" clId="{86C38249-8632-4120-8E0B-2AD0C06CA050}" dt="2020-06-09T07:27:49.256" v="1170" actId="164"/>
          <ac:spMkLst>
            <pc:docMk/>
            <pc:sldMk cId="1471214617" sldId="1757"/>
            <ac:spMk id="24" creationId="{5194BE6E-17B4-49EF-A507-971901B9A537}"/>
          </ac:spMkLst>
        </pc:spChg>
        <pc:spChg chg="mod topLvl">
          <ac:chgData name="Francisco Artes" userId="5be56ff3f51c4e1a" providerId="LiveId" clId="{86C38249-8632-4120-8E0B-2AD0C06CA050}" dt="2020-06-09T07:27:49.256" v="1170" actId="164"/>
          <ac:spMkLst>
            <pc:docMk/>
            <pc:sldMk cId="1471214617" sldId="1757"/>
            <ac:spMk id="25" creationId="{D9A5D258-FCB1-45BD-B1D1-0C7C73B17FF6}"/>
          </ac:spMkLst>
        </pc:spChg>
        <pc:spChg chg="add mod">
          <ac:chgData name="Francisco Artes" userId="5be56ff3f51c4e1a" providerId="LiveId" clId="{86C38249-8632-4120-8E0B-2AD0C06CA050}" dt="2020-06-09T07:30:06.306" v="1321" actId="164"/>
          <ac:spMkLst>
            <pc:docMk/>
            <pc:sldMk cId="1471214617" sldId="1757"/>
            <ac:spMk id="28" creationId="{2C6B93EF-AF90-4447-9A55-66FF87C59FD7}"/>
          </ac:spMkLst>
        </pc:spChg>
        <pc:spChg chg="mod">
          <ac:chgData name="Francisco Artes" userId="5be56ff3f51c4e1a" providerId="LiveId" clId="{86C38249-8632-4120-8E0B-2AD0C06CA050}" dt="2020-06-09T07:30:26.453" v="1327"/>
          <ac:spMkLst>
            <pc:docMk/>
            <pc:sldMk cId="1471214617" sldId="1757"/>
            <ac:spMk id="31" creationId="{57326F3D-1DA5-4590-A7C8-58AD2A438205}"/>
          </ac:spMkLst>
        </pc:spChg>
        <pc:spChg chg="mod">
          <ac:chgData name="Francisco Artes" userId="5be56ff3f51c4e1a" providerId="LiveId" clId="{86C38249-8632-4120-8E0B-2AD0C06CA050}" dt="2020-06-09T07:30:26.453" v="1327"/>
          <ac:spMkLst>
            <pc:docMk/>
            <pc:sldMk cId="1471214617" sldId="1757"/>
            <ac:spMk id="33" creationId="{8E72B2B8-0547-40CD-928A-288CDE909797}"/>
          </ac:spMkLst>
        </pc:spChg>
        <pc:spChg chg="mod">
          <ac:chgData name="Francisco Artes" userId="5be56ff3f51c4e1a" providerId="LiveId" clId="{86C38249-8632-4120-8E0B-2AD0C06CA050}" dt="2020-06-09T07:30:26.453" v="1327"/>
          <ac:spMkLst>
            <pc:docMk/>
            <pc:sldMk cId="1471214617" sldId="1757"/>
            <ac:spMk id="34" creationId="{32B3DFA8-0320-4B50-AEB2-CB9BDE1C5E26}"/>
          </ac:spMkLst>
        </pc:spChg>
        <pc:spChg chg="mod">
          <ac:chgData name="Francisco Artes" userId="5be56ff3f51c4e1a" providerId="LiveId" clId="{86C38249-8632-4120-8E0B-2AD0C06CA050}" dt="2020-06-09T07:30:26.453" v="1327"/>
          <ac:spMkLst>
            <pc:docMk/>
            <pc:sldMk cId="1471214617" sldId="1757"/>
            <ac:spMk id="35" creationId="{A7E8ADBA-D43B-405B-A73B-BAA0AD7AD9FF}"/>
          </ac:spMkLst>
        </pc:spChg>
        <pc:spChg chg="mod">
          <ac:chgData name="Francisco Artes" userId="5be56ff3f51c4e1a" providerId="LiveId" clId="{86C38249-8632-4120-8E0B-2AD0C06CA050}" dt="2020-06-09T07:30:26.453" v="1327"/>
          <ac:spMkLst>
            <pc:docMk/>
            <pc:sldMk cId="1471214617" sldId="1757"/>
            <ac:spMk id="39" creationId="{E5099038-7EEB-4CE0-8493-75823B888B59}"/>
          </ac:spMkLst>
        </pc:spChg>
        <pc:spChg chg="mod">
          <ac:chgData name="Francisco Artes" userId="5be56ff3f51c4e1a" providerId="LiveId" clId="{86C38249-8632-4120-8E0B-2AD0C06CA050}" dt="2020-06-09T07:30:26.453" v="1327"/>
          <ac:spMkLst>
            <pc:docMk/>
            <pc:sldMk cId="1471214617" sldId="1757"/>
            <ac:spMk id="40" creationId="{1FC19189-8A4C-4DC0-91A4-183F1AD20441}"/>
          </ac:spMkLst>
        </pc:spChg>
        <pc:spChg chg="mod">
          <ac:chgData name="Francisco Artes" userId="5be56ff3f51c4e1a" providerId="LiveId" clId="{86C38249-8632-4120-8E0B-2AD0C06CA050}" dt="2020-06-09T07:30:26.453" v="1327"/>
          <ac:spMkLst>
            <pc:docMk/>
            <pc:sldMk cId="1471214617" sldId="1757"/>
            <ac:spMk id="41" creationId="{784C6699-E8C2-4BB1-9357-1979083B6EB3}"/>
          </ac:spMkLst>
        </pc:spChg>
        <pc:spChg chg="mod">
          <ac:chgData name="Francisco Artes" userId="5be56ff3f51c4e1a" providerId="LiveId" clId="{86C38249-8632-4120-8E0B-2AD0C06CA050}" dt="2020-06-09T07:30:26.453" v="1327"/>
          <ac:spMkLst>
            <pc:docMk/>
            <pc:sldMk cId="1471214617" sldId="1757"/>
            <ac:spMk id="42" creationId="{E7B50CDB-CBE7-4CEC-9E49-D71738E687D8}"/>
          </ac:spMkLst>
        </pc:spChg>
        <pc:spChg chg="mod">
          <ac:chgData name="Francisco Artes" userId="5be56ff3f51c4e1a" providerId="LiveId" clId="{86C38249-8632-4120-8E0B-2AD0C06CA050}" dt="2020-06-09T07:30:26.453" v="1327"/>
          <ac:spMkLst>
            <pc:docMk/>
            <pc:sldMk cId="1471214617" sldId="1757"/>
            <ac:spMk id="43" creationId="{906DD10F-56BA-4F63-9977-5CD2E8DE020B}"/>
          </ac:spMkLst>
        </pc:spChg>
        <pc:spChg chg="mod">
          <ac:chgData name="Francisco Artes" userId="5be56ff3f51c4e1a" providerId="LiveId" clId="{86C38249-8632-4120-8E0B-2AD0C06CA050}" dt="2020-06-09T07:30:26.453" v="1327"/>
          <ac:spMkLst>
            <pc:docMk/>
            <pc:sldMk cId="1471214617" sldId="1757"/>
            <ac:spMk id="44" creationId="{A8B85F0C-F571-4DC2-BF68-003C49D69F95}"/>
          </ac:spMkLst>
        </pc:spChg>
        <pc:spChg chg="mod">
          <ac:chgData name="Francisco Artes" userId="5be56ff3f51c4e1a" providerId="LiveId" clId="{86C38249-8632-4120-8E0B-2AD0C06CA050}" dt="2020-06-09T07:30:26.453" v="1327"/>
          <ac:spMkLst>
            <pc:docMk/>
            <pc:sldMk cId="1471214617" sldId="1757"/>
            <ac:spMk id="45" creationId="{18D71C99-FC04-4A1E-8E6C-7EB8309FA75D}"/>
          </ac:spMkLst>
        </pc:spChg>
        <pc:spChg chg="mod">
          <ac:chgData name="Francisco Artes" userId="5be56ff3f51c4e1a" providerId="LiveId" clId="{86C38249-8632-4120-8E0B-2AD0C06CA050}" dt="2020-06-09T07:30:26.453" v="1327"/>
          <ac:spMkLst>
            <pc:docMk/>
            <pc:sldMk cId="1471214617" sldId="1757"/>
            <ac:spMk id="46" creationId="{BE4624EE-F8FC-4085-940E-FCDBC6E485FA}"/>
          </ac:spMkLst>
        </pc:spChg>
        <pc:spChg chg="mod">
          <ac:chgData name="Francisco Artes" userId="5be56ff3f51c4e1a" providerId="LiveId" clId="{86C38249-8632-4120-8E0B-2AD0C06CA050}" dt="2020-06-09T07:30:26.453" v="1327"/>
          <ac:spMkLst>
            <pc:docMk/>
            <pc:sldMk cId="1471214617" sldId="1757"/>
            <ac:spMk id="47" creationId="{7A3800C0-FC00-42C4-AF6B-878A95025220}"/>
          </ac:spMkLst>
        </pc:spChg>
        <pc:spChg chg="mod">
          <ac:chgData name="Francisco Artes" userId="5be56ff3f51c4e1a" providerId="LiveId" clId="{86C38249-8632-4120-8E0B-2AD0C06CA050}" dt="2020-06-09T07:30:26.453" v="1327"/>
          <ac:spMkLst>
            <pc:docMk/>
            <pc:sldMk cId="1471214617" sldId="1757"/>
            <ac:spMk id="48" creationId="{8E63C8FF-FFC1-484C-A7CF-02847F8B4FCB}"/>
          </ac:spMkLst>
        </pc:spChg>
        <pc:spChg chg="mod">
          <ac:chgData name="Francisco Artes" userId="5be56ff3f51c4e1a" providerId="LiveId" clId="{86C38249-8632-4120-8E0B-2AD0C06CA050}" dt="2020-06-09T07:30:26.453" v="1327"/>
          <ac:spMkLst>
            <pc:docMk/>
            <pc:sldMk cId="1471214617" sldId="1757"/>
            <ac:spMk id="49" creationId="{3D29649C-76FD-4F80-91ED-0D113AAF6D6C}"/>
          </ac:spMkLst>
        </pc:spChg>
        <pc:spChg chg="mod">
          <ac:chgData name="Francisco Artes" userId="5be56ff3f51c4e1a" providerId="LiveId" clId="{86C38249-8632-4120-8E0B-2AD0C06CA050}" dt="2020-06-09T07:30:26.453" v="1327"/>
          <ac:spMkLst>
            <pc:docMk/>
            <pc:sldMk cId="1471214617" sldId="1757"/>
            <ac:spMk id="50" creationId="{AFA8D448-9CEC-4B2A-B7E2-23D3285C9223}"/>
          </ac:spMkLst>
        </pc:spChg>
        <pc:spChg chg="mod">
          <ac:chgData name="Francisco Artes" userId="5be56ff3f51c4e1a" providerId="LiveId" clId="{86C38249-8632-4120-8E0B-2AD0C06CA050}" dt="2020-06-09T07:30:26.453" v="1327"/>
          <ac:spMkLst>
            <pc:docMk/>
            <pc:sldMk cId="1471214617" sldId="1757"/>
            <ac:spMk id="51" creationId="{C12CD23D-0C3C-45F7-90D4-BEC85F5C0D38}"/>
          </ac:spMkLst>
        </pc:spChg>
        <pc:spChg chg="mod">
          <ac:chgData name="Francisco Artes" userId="5be56ff3f51c4e1a" providerId="LiveId" clId="{86C38249-8632-4120-8E0B-2AD0C06CA050}" dt="2020-06-09T07:30:26.453" v="1327"/>
          <ac:spMkLst>
            <pc:docMk/>
            <pc:sldMk cId="1471214617" sldId="1757"/>
            <ac:spMk id="52" creationId="{0BAB31F5-21B5-4116-9E4C-11BD91FDA184}"/>
          </ac:spMkLst>
        </pc:spChg>
        <pc:grpChg chg="add del mod">
          <ac:chgData name="Francisco Artes" userId="5be56ff3f51c4e1a" providerId="LiveId" clId="{86C38249-8632-4120-8E0B-2AD0C06CA050}" dt="2020-06-09T07:24:46.521" v="1048" actId="165"/>
          <ac:grpSpMkLst>
            <pc:docMk/>
            <pc:sldMk cId="1471214617" sldId="1757"/>
            <ac:grpSpMk id="3" creationId="{7535D3A7-A951-4FB3-8E00-82C22B07FECD}"/>
          </ac:grpSpMkLst>
        </pc:grpChg>
        <pc:grpChg chg="del mod topLvl">
          <ac:chgData name="Francisco Artes" userId="5be56ff3f51c4e1a" providerId="LiveId" clId="{86C38249-8632-4120-8E0B-2AD0C06CA050}" dt="2020-06-09T07:25:57.654" v="1096" actId="165"/>
          <ac:grpSpMkLst>
            <pc:docMk/>
            <pc:sldMk cId="1471214617" sldId="1757"/>
            <ac:grpSpMk id="4" creationId="{A03891BB-C6B9-4125-A65D-31E25C9BDB81}"/>
          </ac:grpSpMkLst>
        </pc:grpChg>
        <pc:grpChg chg="add mod ord">
          <ac:chgData name="Francisco Artes" userId="5be56ff3f51c4e1a" providerId="LiveId" clId="{86C38249-8632-4120-8E0B-2AD0C06CA050}" dt="2020-06-09T07:30:06.306" v="1321" actId="164"/>
          <ac:grpSpMkLst>
            <pc:docMk/>
            <pc:sldMk cId="1471214617" sldId="1757"/>
            <ac:grpSpMk id="27" creationId="{515C3A7F-3EA0-4CD6-B4D4-508917E83393}"/>
          </ac:grpSpMkLst>
        </pc:grpChg>
        <pc:grpChg chg="add del mod">
          <ac:chgData name="Francisco Artes" userId="5be56ff3f51c4e1a" providerId="LiveId" clId="{86C38249-8632-4120-8E0B-2AD0C06CA050}" dt="2020-06-09T07:30:10.324" v="1323" actId="21"/>
          <ac:grpSpMkLst>
            <pc:docMk/>
            <pc:sldMk cId="1471214617" sldId="1757"/>
            <ac:grpSpMk id="29" creationId="{6739DA01-48B9-47DF-8086-E1D0FCAA6F66}"/>
          </ac:grpSpMkLst>
        </pc:grpChg>
        <pc:grpChg chg="add del mod">
          <ac:chgData name="Francisco Artes" userId="5be56ff3f51c4e1a" providerId="LiveId" clId="{86C38249-8632-4120-8E0B-2AD0C06CA050}" dt="2020-06-09T07:34:43.988" v="1407" actId="21"/>
          <ac:grpSpMkLst>
            <pc:docMk/>
            <pc:sldMk cId="1471214617" sldId="1757"/>
            <ac:grpSpMk id="30" creationId="{0E4B7BE6-D7A6-4A54-9D0B-A1F0FB2C547F}"/>
          </ac:grpSpMkLst>
        </pc:grpChg>
        <pc:grpChg chg="mod">
          <ac:chgData name="Francisco Artes" userId="5be56ff3f51c4e1a" providerId="LiveId" clId="{86C38249-8632-4120-8E0B-2AD0C06CA050}" dt="2020-06-09T07:30:26.453" v="1327"/>
          <ac:grpSpMkLst>
            <pc:docMk/>
            <pc:sldMk cId="1471214617" sldId="1757"/>
            <ac:grpSpMk id="32" creationId="{E9E1FC40-5A5D-4F68-8151-404FB6743E1C}"/>
          </ac:grpSpMkLst>
        </pc:grpChg>
        <pc:cxnChg chg="mod topLvl">
          <ac:chgData name="Francisco Artes" userId="5be56ff3f51c4e1a" providerId="LiveId" clId="{86C38249-8632-4120-8E0B-2AD0C06CA050}" dt="2020-06-09T07:27:49.256" v="1170" actId="164"/>
          <ac:cxnSpMkLst>
            <pc:docMk/>
            <pc:sldMk cId="1471214617" sldId="1757"/>
            <ac:cxnSpMk id="9" creationId="{A18AA9C7-5B4C-4D58-B6F5-A8C8BA090AFA}"/>
          </ac:cxnSpMkLst>
        </pc:cxnChg>
        <pc:cxnChg chg="mod topLvl">
          <ac:chgData name="Francisco Artes" userId="5be56ff3f51c4e1a" providerId="LiveId" clId="{86C38249-8632-4120-8E0B-2AD0C06CA050}" dt="2020-06-09T07:27:49.256" v="1170" actId="164"/>
          <ac:cxnSpMkLst>
            <pc:docMk/>
            <pc:sldMk cId="1471214617" sldId="1757"/>
            <ac:cxnSpMk id="10" creationId="{DA720B4A-F41F-4E5E-8791-FFE1C098EDCC}"/>
          </ac:cxnSpMkLst>
        </pc:cxnChg>
        <pc:cxnChg chg="mod topLvl">
          <ac:chgData name="Francisco Artes" userId="5be56ff3f51c4e1a" providerId="LiveId" clId="{86C38249-8632-4120-8E0B-2AD0C06CA050}" dt="2020-06-09T07:27:49.256" v="1170" actId="164"/>
          <ac:cxnSpMkLst>
            <pc:docMk/>
            <pc:sldMk cId="1471214617" sldId="1757"/>
            <ac:cxnSpMk id="11" creationId="{6C1A0628-0243-421C-8436-4E38D2B13883}"/>
          </ac:cxnSpMkLst>
        </pc:cxnChg>
        <pc:cxnChg chg="mod">
          <ac:chgData name="Francisco Artes" userId="5be56ff3f51c4e1a" providerId="LiveId" clId="{86C38249-8632-4120-8E0B-2AD0C06CA050}" dt="2020-06-09T07:30:26.453" v="1327"/>
          <ac:cxnSpMkLst>
            <pc:docMk/>
            <pc:sldMk cId="1471214617" sldId="1757"/>
            <ac:cxnSpMk id="36" creationId="{B288C6D3-C594-4AE1-981D-FC57EBA8A21D}"/>
          </ac:cxnSpMkLst>
        </pc:cxnChg>
        <pc:cxnChg chg="mod">
          <ac:chgData name="Francisco Artes" userId="5be56ff3f51c4e1a" providerId="LiveId" clId="{86C38249-8632-4120-8E0B-2AD0C06CA050}" dt="2020-06-09T07:30:26.453" v="1327"/>
          <ac:cxnSpMkLst>
            <pc:docMk/>
            <pc:sldMk cId="1471214617" sldId="1757"/>
            <ac:cxnSpMk id="37" creationId="{13ED5A72-5594-4C81-9A88-6639527AF28B}"/>
          </ac:cxnSpMkLst>
        </pc:cxnChg>
        <pc:cxnChg chg="mod">
          <ac:chgData name="Francisco Artes" userId="5be56ff3f51c4e1a" providerId="LiveId" clId="{86C38249-8632-4120-8E0B-2AD0C06CA050}" dt="2020-06-09T07:30:26.453" v="1327"/>
          <ac:cxnSpMkLst>
            <pc:docMk/>
            <pc:sldMk cId="1471214617" sldId="1757"/>
            <ac:cxnSpMk id="38" creationId="{87D26F0A-1288-4D9C-B834-4FF5552903F7}"/>
          </ac:cxnSpMkLst>
        </pc:cxnChg>
      </pc:sldChg>
      <pc:sldChg chg="addSp delSp modSp new del mod delAnim modAnim">
        <pc:chgData name="Francisco Artes" userId="5be56ff3f51c4e1a" providerId="LiveId" clId="{86C38249-8632-4120-8E0B-2AD0C06CA050}" dt="2020-06-09T07:47:16.558" v="1789" actId="47"/>
        <pc:sldMkLst>
          <pc:docMk/>
          <pc:sldMk cId="3013253946" sldId="1757"/>
        </pc:sldMkLst>
        <pc:spChg chg="add del mod">
          <ac:chgData name="Francisco Artes" userId="5be56ff3f51c4e1a" providerId="LiveId" clId="{86C38249-8632-4120-8E0B-2AD0C06CA050}" dt="2020-06-09T07:47:02.279" v="1786" actId="21"/>
          <ac:spMkLst>
            <pc:docMk/>
            <pc:sldMk cId="3013253946" sldId="1757"/>
            <ac:spMk id="3" creationId="{5D2C16D5-FDB7-4C21-8E74-5048324FB99E}"/>
          </ac:spMkLst>
        </pc:spChg>
      </pc:sldChg>
      <pc:sldChg chg="addSp delSp modSp new del mod delAnim modAnim">
        <pc:chgData name="Francisco Artes" userId="5be56ff3f51c4e1a" providerId="LiveId" clId="{86C38249-8632-4120-8E0B-2AD0C06CA050}" dt="2020-06-09T07:17:42.550" v="707" actId="47"/>
        <pc:sldMkLst>
          <pc:docMk/>
          <pc:sldMk cId="3476619344" sldId="1757"/>
        </pc:sldMkLst>
        <pc:spChg chg="del">
          <ac:chgData name="Francisco Artes" userId="5be56ff3f51c4e1a" providerId="LiveId" clId="{86C38249-8632-4120-8E0B-2AD0C06CA050}" dt="2020-06-09T07:17:29.287" v="703" actId="478"/>
          <ac:spMkLst>
            <pc:docMk/>
            <pc:sldMk cId="3476619344" sldId="1757"/>
            <ac:spMk id="2" creationId="{28AAB403-070C-4F19-BC5E-D4A5414ACF6B}"/>
          </ac:spMkLst>
        </pc:spChg>
        <pc:spChg chg="add del mod">
          <ac:chgData name="Francisco Artes" userId="5be56ff3f51c4e1a" providerId="LiveId" clId="{86C38249-8632-4120-8E0B-2AD0C06CA050}" dt="2020-06-09T07:17:31.140" v="704" actId="21"/>
          <ac:spMkLst>
            <pc:docMk/>
            <pc:sldMk cId="3476619344" sldId="1757"/>
            <ac:spMk id="3" creationId="{6E14FC24-3808-4EB0-A492-0A18256DAA2B}"/>
          </ac:spMkLst>
        </pc:spChg>
        <pc:spChg chg="add del mod">
          <ac:chgData name="Francisco Artes" userId="5be56ff3f51c4e1a" providerId="LiveId" clId="{86C38249-8632-4120-8E0B-2AD0C06CA050}" dt="2020-06-09T07:15:20.136" v="684" actId="478"/>
          <ac:spMkLst>
            <pc:docMk/>
            <pc:sldMk cId="3476619344" sldId="1757"/>
            <ac:spMk id="4" creationId="{550795F2-54C6-4CAE-9399-ED3E6988C347}"/>
          </ac:spMkLst>
        </pc:spChg>
      </pc:sldChg>
      <pc:sldChg chg="addSp delSp modSp new del mod delAnim modAnim">
        <pc:chgData name="Francisco Artes" userId="5be56ff3f51c4e1a" providerId="LiveId" clId="{86C38249-8632-4120-8E0B-2AD0C06CA050}" dt="2020-06-09T07:58:56.318" v="2304" actId="47"/>
        <pc:sldMkLst>
          <pc:docMk/>
          <pc:sldMk cId="4024774283" sldId="1757"/>
        </pc:sldMkLst>
        <pc:spChg chg="add del mod">
          <ac:chgData name="Francisco Artes" userId="5be56ff3f51c4e1a" providerId="LiveId" clId="{86C38249-8632-4120-8E0B-2AD0C06CA050}" dt="2020-06-09T07:58:46.473" v="2301" actId="21"/>
          <ac:spMkLst>
            <pc:docMk/>
            <pc:sldMk cId="4024774283" sldId="1757"/>
            <ac:spMk id="3" creationId="{BF30A5D7-2FA4-4FD4-B732-80324BDDE52F}"/>
          </ac:spMkLst>
        </pc:spChg>
        <pc:spChg chg="add del mod">
          <ac:chgData name="Francisco Artes" userId="5be56ff3f51c4e1a" providerId="LiveId" clId="{86C38249-8632-4120-8E0B-2AD0C06CA050}" dt="2020-06-09T07:58:12.418" v="2289" actId="478"/>
          <ac:spMkLst>
            <pc:docMk/>
            <pc:sldMk cId="4024774283" sldId="1757"/>
            <ac:spMk id="4" creationId="{C0E64877-CB88-43F0-9C05-944686C3266A}"/>
          </ac:spMkLst>
        </pc:spChg>
      </pc:sldChg>
    </pc:docChg>
  </pc:docChgLst>
  <pc:docChgLst>
    <pc:chgData name="Francisco Artes" userId="5be56ff3f51c4e1a" providerId="LiveId" clId="{37C3FBC7-AAC6-4717-8138-37A64C3C6EAF}"/>
    <pc:docChg chg="undo custSel addSld delSld modSld sldOrd">
      <pc:chgData name="Francisco Artes" userId="5be56ff3f51c4e1a" providerId="LiveId" clId="{37C3FBC7-AAC6-4717-8138-37A64C3C6EAF}" dt="2021-08-18T10:40:38.475" v="1316"/>
      <pc:docMkLst>
        <pc:docMk/>
      </pc:docMkLst>
      <pc:sldChg chg="ord">
        <pc:chgData name="Francisco Artes" userId="5be56ff3f51c4e1a" providerId="LiveId" clId="{37C3FBC7-AAC6-4717-8138-37A64C3C6EAF}" dt="2021-08-18T10:40:38.475" v="1316"/>
        <pc:sldMkLst>
          <pc:docMk/>
          <pc:sldMk cId="1942337538" sldId="1721"/>
        </pc:sldMkLst>
      </pc:sldChg>
      <pc:sldChg chg="del">
        <pc:chgData name="Francisco Artes" userId="5be56ff3f51c4e1a" providerId="LiveId" clId="{37C3FBC7-AAC6-4717-8138-37A64C3C6EAF}" dt="2021-08-18T10:39:59.074" v="1305" actId="47"/>
        <pc:sldMkLst>
          <pc:docMk/>
          <pc:sldMk cId="216806672" sldId="1733"/>
        </pc:sldMkLst>
      </pc:sldChg>
      <pc:sldChg chg="ord">
        <pc:chgData name="Francisco Artes" userId="5be56ff3f51c4e1a" providerId="LiveId" clId="{37C3FBC7-AAC6-4717-8138-37A64C3C6EAF}" dt="2021-08-18T10:40:36.756" v="1314"/>
        <pc:sldMkLst>
          <pc:docMk/>
          <pc:sldMk cId="826011813" sldId="1758"/>
        </pc:sldMkLst>
      </pc:sldChg>
      <pc:sldChg chg="del">
        <pc:chgData name="Francisco Artes" userId="5be56ff3f51c4e1a" providerId="LiveId" clId="{37C3FBC7-AAC6-4717-8138-37A64C3C6EAF}" dt="2021-08-18T10:40:27.266" v="1311" actId="47"/>
        <pc:sldMkLst>
          <pc:docMk/>
          <pc:sldMk cId="841479074" sldId="1762"/>
        </pc:sldMkLst>
      </pc:sldChg>
      <pc:sldChg chg="del">
        <pc:chgData name="Francisco Artes" userId="5be56ff3f51c4e1a" providerId="LiveId" clId="{37C3FBC7-AAC6-4717-8138-37A64C3C6EAF}" dt="2021-08-18T10:40:26.069" v="1310" actId="47"/>
        <pc:sldMkLst>
          <pc:docMk/>
          <pc:sldMk cId="1727277686" sldId="1763"/>
        </pc:sldMkLst>
      </pc:sldChg>
      <pc:sldChg chg="del">
        <pc:chgData name="Francisco Artes" userId="5be56ff3f51c4e1a" providerId="LiveId" clId="{37C3FBC7-AAC6-4717-8138-37A64C3C6EAF}" dt="2021-08-18T10:40:29.468" v="1312" actId="47"/>
        <pc:sldMkLst>
          <pc:docMk/>
          <pc:sldMk cId="727313803" sldId="1783"/>
        </pc:sldMkLst>
      </pc:sldChg>
      <pc:sldChg chg="addSp delSp modSp add del mod">
        <pc:chgData name="Francisco Artes" userId="5be56ff3f51c4e1a" providerId="LiveId" clId="{37C3FBC7-AAC6-4717-8138-37A64C3C6EAF}" dt="2021-08-18T10:39:10.970" v="1287" actId="47"/>
        <pc:sldMkLst>
          <pc:docMk/>
          <pc:sldMk cId="2546124642" sldId="1788"/>
        </pc:sldMkLst>
        <pc:spChg chg="mod topLvl">
          <ac:chgData name="Francisco Artes" userId="5be56ff3f51c4e1a" providerId="LiveId" clId="{37C3FBC7-AAC6-4717-8138-37A64C3C6EAF}" dt="2021-08-18T10:29:10.792" v="1065" actId="165"/>
          <ac:spMkLst>
            <pc:docMk/>
            <pc:sldMk cId="2546124642" sldId="1788"/>
            <ac:spMk id="8" creationId="{0747BB07-38D9-4AE8-8B5D-F496A080E330}"/>
          </ac:spMkLst>
        </pc:spChg>
        <pc:spChg chg="add del mod">
          <ac:chgData name="Francisco Artes" userId="5be56ff3f51c4e1a" providerId="LiveId" clId="{37C3FBC7-AAC6-4717-8138-37A64C3C6EAF}" dt="2021-08-18T09:05:59.120" v="257" actId="21"/>
          <ac:spMkLst>
            <pc:docMk/>
            <pc:sldMk cId="2546124642" sldId="1788"/>
            <ac:spMk id="32" creationId="{7C7B5535-5431-43C7-A3AF-9BDD35D53CE0}"/>
          </ac:spMkLst>
        </pc:spChg>
        <pc:spChg chg="del mod topLvl">
          <ac:chgData name="Francisco Artes" userId="5be56ff3f51c4e1a" providerId="LiveId" clId="{37C3FBC7-AAC6-4717-8138-37A64C3C6EAF}" dt="2021-08-18T09:05:55.614" v="255" actId="21"/>
          <ac:spMkLst>
            <pc:docMk/>
            <pc:sldMk cId="2546124642" sldId="1788"/>
            <ac:spMk id="36" creationId="{1D15C1E0-C3ED-4A75-AC1B-A556C8970F1C}"/>
          </ac:spMkLst>
        </pc:spChg>
        <pc:spChg chg="del">
          <ac:chgData name="Francisco Artes" userId="5be56ff3f51c4e1a" providerId="LiveId" clId="{37C3FBC7-AAC6-4717-8138-37A64C3C6EAF}" dt="2021-08-18T10:32:45.059" v="1132" actId="478"/>
          <ac:spMkLst>
            <pc:docMk/>
            <pc:sldMk cId="2546124642" sldId="1788"/>
            <ac:spMk id="43" creationId="{21BE0FDC-E0C8-44F3-9C36-68016C162500}"/>
          </ac:spMkLst>
        </pc:spChg>
        <pc:spChg chg="mod topLvl">
          <ac:chgData name="Francisco Artes" userId="5be56ff3f51c4e1a" providerId="LiveId" clId="{37C3FBC7-AAC6-4717-8138-37A64C3C6EAF}" dt="2021-08-18T07:59:37.823" v="60" actId="165"/>
          <ac:spMkLst>
            <pc:docMk/>
            <pc:sldMk cId="2546124642" sldId="1788"/>
            <ac:spMk id="45" creationId="{D0FC3670-3F4C-42A3-A8FE-83D97A85E789}"/>
          </ac:spMkLst>
        </pc:spChg>
        <pc:spChg chg="mod">
          <ac:chgData name="Francisco Artes" userId="5be56ff3f51c4e1a" providerId="LiveId" clId="{37C3FBC7-AAC6-4717-8138-37A64C3C6EAF}" dt="2021-08-18T07:59:37.823" v="60" actId="165"/>
          <ac:spMkLst>
            <pc:docMk/>
            <pc:sldMk cId="2546124642" sldId="1788"/>
            <ac:spMk id="47" creationId="{FAD649E9-A5BD-4E77-A499-10AB92B4B4BD}"/>
          </ac:spMkLst>
        </pc:spChg>
        <pc:spChg chg="mod">
          <ac:chgData name="Francisco Artes" userId="5be56ff3f51c4e1a" providerId="LiveId" clId="{37C3FBC7-AAC6-4717-8138-37A64C3C6EAF}" dt="2021-08-18T07:59:37.823" v="60" actId="165"/>
          <ac:spMkLst>
            <pc:docMk/>
            <pc:sldMk cId="2546124642" sldId="1788"/>
            <ac:spMk id="49" creationId="{778BCE2C-0672-4DC4-B104-95FCC2E11E39}"/>
          </ac:spMkLst>
        </pc:spChg>
        <pc:grpChg chg="del mod topLvl">
          <ac:chgData name="Francisco Artes" userId="5be56ff3f51c4e1a" providerId="LiveId" clId="{37C3FBC7-AAC6-4717-8138-37A64C3C6EAF}" dt="2021-08-18T10:29:17.466" v="1066" actId="165"/>
          <ac:grpSpMkLst>
            <pc:docMk/>
            <pc:sldMk cId="2546124642" sldId="1788"/>
            <ac:grpSpMk id="6" creationId="{5510896A-E80D-4437-9BA1-31E4DF27A8D7}"/>
          </ac:grpSpMkLst>
        </pc:grpChg>
        <pc:grpChg chg="del">
          <ac:chgData name="Francisco Artes" userId="5be56ff3f51c4e1a" providerId="LiveId" clId="{37C3FBC7-AAC6-4717-8138-37A64C3C6EAF}" dt="2021-08-18T10:29:10.792" v="1065" actId="165"/>
          <ac:grpSpMkLst>
            <pc:docMk/>
            <pc:sldMk cId="2546124642" sldId="1788"/>
            <ac:grpSpMk id="12" creationId="{9B402D75-1621-432C-A05F-0A10A537BEDC}"/>
          </ac:grpSpMkLst>
        </pc:grpChg>
        <pc:grpChg chg="del">
          <ac:chgData name="Francisco Artes" userId="5be56ff3f51c4e1a" providerId="LiveId" clId="{37C3FBC7-AAC6-4717-8138-37A64C3C6EAF}" dt="2021-08-18T07:59:37.823" v="60" actId="165"/>
          <ac:grpSpMkLst>
            <pc:docMk/>
            <pc:sldMk cId="2546124642" sldId="1788"/>
            <ac:grpSpMk id="27" creationId="{A150EF40-7213-4583-8CDE-01205AC27FE4}"/>
          </ac:grpSpMkLst>
        </pc:grpChg>
        <pc:grpChg chg="del mod topLvl">
          <ac:chgData name="Francisco Artes" userId="5be56ff3f51c4e1a" providerId="LiveId" clId="{37C3FBC7-AAC6-4717-8138-37A64C3C6EAF}" dt="2021-08-18T08:33:08.300" v="82" actId="21"/>
          <ac:grpSpMkLst>
            <pc:docMk/>
            <pc:sldMk cId="2546124642" sldId="1788"/>
            <ac:grpSpMk id="31" creationId="{D629DBB7-D40E-4C72-B771-C417A56B355C}"/>
          </ac:grpSpMkLst>
        </pc:grpChg>
        <pc:grpChg chg="mod topLvl">
          <ac:chgData name="Francisco Artes" userId="5be56ff3f51c4e1a" providerId="LiveId" clId="{37C3FBC7-AAC6-4717-8138-37A64C3C6EAF}" dt="2021-08-18T07:59:37.823" v="60" actId="165"/>
          <ac:grpSpMkLst>
            <pc:docMk/>
            <pc:sldMk cId="2546124642" sldId="1788"/>
            <ac:grpSpMk id="33" creationId="{89E88C25-CEC0-472B-8421-F6658A95DEA2}"/>
          </ac:grpSpMkLst>
        </pc:grpChg>
        <pc:picChg chg="mod topLvl">
          <ac:chgData name="Francisco Artes" userId="5be56ff3f51c4e1a" providerId="LiveId" clId="{37C3FBC7-AAC6-4717-8138-37A64C3C6EAF}" dt="2021-08-18T10:29:17.466" v="1066" actId="165"/>
          <ac:picMkLst>
            <pc:docMk/>
            <pc:sldMk cId="2546124642" sldId="1788"/>
            <ac:picMk id="3" creationId="{DF3CF611-A8D0-4C48-9AA6-C874D29EFDAE}"/>
          </ac:picMkLst>
        </pc:picChg>
        <pc:picChg chg="del mod topLvl">
          <ac:chgData name="Francisco Artes" userId="5be56ff3f51c4e1a" providerId="LiveId" clId="{37C3FBC7-AAC6-4717-8138-37A64C3C6EAF}" dt="2021-08-18T10:29:26.291" v="1067" actId="21"/>
          <ac:picMkLst>
            <pc:docMk/>
            <pc:sldMk cId="2546124642" sldId="1788"/>
            <ac:picMk id="5" creationId="{2D50AAF1-ADE0-42B3-A0F0-0689F5284866}"/>
          </ac:picMkLst>
        </pc:picChg>
        <pc:picChg chg="del">
          <ac:chgData name="Francisco Artes" userId="5be56ff3f51c4e1a" providerId="LiveId" clId="{37C3FBC7-AAC6-4717-8138-37A64C3C6EAF}" dt="2021-08-18T09:06:56.536" v="335" actId="21"/>
          <ac:picMkLst>
            <pc:docMk/>
            <pc:sldMk cId="2546124642" sldId="1788"/>
            <ac:picMk id="28" creationId="{C797D094-C8B8-4495-A8C5-6581F67D5421}"/>
          </ac:picMkLst>
        </pc:picChg>
        <pc:picChg chg="mod topLvl">
          <ac:chgData name="Francisco Artes" userId="5be56ff3f51c4e1a" providerId="LiveId" clId="{37C3FBC7-AAC6-4717-8138-37A64C3C6EAF}" dt="2021-08-18T07:59:37.823" v="60" actId="165"/>
          <ac:picMkLst>
            <pc:docMk/>
            <pc:sldMk cId="2546124642" sldId="1788"/>
            <ac:picMk id="29" creationId="{D77AC3AE-2FD8-435B-B88B-095DD0B5F9CE}"/>
          </ac:picMkLst>
        </pc:picChg>
        <pc:picChg chg="del mod topLvl">
          <ac:chgData name="Francisco Artes" userId="5be56ff3f51c4e1a" providerId="LiveId" clId="{37C3FBC7-AAC6-4717-8138-37A64C3C6EAF}" dt="2021-08-18T08:32:53.346" v="79" actId="21"/>
          <ac:picMkLst>
            <pc:docMk/>
            <pc:sldMk cId="2546124642" sldId="1788"/>
            <ac:picMk id="34" creationId="{05E1AACC-9090-48DE-8F9C-9031CD5F599C}"/>
          </ac:picMkLst>
        </pc:picChg>
        <pc:picChg chg="mod topLvl">
          <ac:chgData name="Francisco Artes" userId="5be56ff3f51c4e1a" providerId="LiveId" clId="{37C3FBC7-AAC6-4717-8138-37A64C3C6EAF}" dt="2021-08-18T07:59:37.823" v="60" actId="165"/>
          <ac:picMkLst>
            <pc:docMk/>
            <pc:sldMk cId="2546124642" sldId="1788"/>
            <ac:picMk id="35" creationId="{8E462977-A31D-4C89-9D46-C764F04B5E0F}"/>
          </ac:picMkLst>
        </pc:picChg>
        <pc:picChg chg="mod topLvl">
          <ac:chgData name="Francisco Artes" userId="5be56ff3f51c4e1a" providerId="LiveId" clId="{37C3FBC7-AAC6-4717-8138-37A64C3C6EAF}" dt="2021-08-18T07:59:37.823" v="60" actId="165"/>
          <ac:picMkLst>
            <pc:docMk/>
            <pc:sldMk cId="2546124642" sldId="1788"/>
            <ac:picMk id="44" creationId="{F64B4B17-5461-42F4-9A5D-2633D439AC7F}"/>
          </ac:picMkLst>
        </pc:picChg>
        <pc:picChg chg="mod">
          <ac:chgData name="Francisco Artes" userId="5be56ff3f51c4e1a" providerId="LiveId" clId="{37C3FBC7-AAC6-4717-8138-37A64C3C6EAF}" dt="2021-08-18T07:59:37.823" v="60" actId="165"/>
          <ac:picMkLst>
            <pc:docMk/>
            <pc:sldMk cId="2546124642" sldId="1788"/>
            <ac:picMk id="46" creationId="{2C841959-F6BC-4EC4-95B2-811DC4C6E0D2}"/>
          </ac:picMkLst>
        </pc:picChg>
        <pc:picChg chg="mod">
          <ac:chgData name="Francisco Artes" userId="5be56ff3f51c4e1a" providerId="LiveId" clId="{37C3FBC7-AAC6-4717-8138-37A64C3C6EAF}" dt="2021-08-18T07:59:37.823" v="60" actId="165"/>
          <ac:picMkLst>
            <pc:docMk/>
            <pc:sldMk cId="2546124642" sldId="1788"/>
            <ac:picMk id="48" creationId="{2E714C0F-95CC-4FF5-8E27-BEDB2E3BBE9E}"/>
          </ac:picMkLst>
        </pc:picChg>
      </pc:sldChg>
      <pc:sldChg chg="add del">
        <pc:chgData name="Francisco Artes" userId="5be56ff3f51c4e1a" providerId="LiveId" clId="{37C3FBC7-AAC6-4717-8138-37A64C3C6EAF}" dt="2021-08-18T10:39:03.567" v="1286" actId="47"/>
        <pc:sldMkLst>
          <pc:docMk/>
          <pc:sldMk cId="4178646955" sldId="1807"/>
        </pc:sldMkLst>
      </pc:sldChg>
      <pc:sldChg chg="add del">
        <pc:chgData name="Francisco Artes" userId="5be56ff3f51c4e1a" providerId="LiveId" clId="{37C3FBC7-AAC6-4717-8138-37A64C3C6EAF}" dt="2021-08-18T10:39:15.100" v="1288" actId="47"/>
        <pc:sldMkLst>
          <pc:docMk/>
          <pc:sldMk cId="3233148139" sldId="2117"/>
        </pc:sldMkLst>
      </pc:sldChg>
      <pc:sldChg chg="add del">
        <pc:chgData name="Francisco Artes" userId="5be56ff3f51c4e1a" providerId="LiveId" clId="{37C3FBC7-AAC6-4717-8138-37A64C3C6EAF}" dt="2021-08-17T18:22:54.331" v="2" actId="47"/>
        <pc:sldMkLst>
          <pc:docMk/>
          <pc:sldMk cId="1113493633" sldId="2131"/>
        </pc:sldMkLst>
      </pc:sldChg>
      <pc:sldChg chg="add del">
        <pc:chgData name="Francisco Artes" userId="5be56ff3f51c4e1a" providerId="LiveId" clId="{37C3FBC7-AAC6-4717-8138-37A64C3C6EAF}" dt="2021-08-17T18:11:49.796" v="1" actId="47"/>
        <pc:sldMkLst>
          <pc:docMk/>
          <pc:sldMk cId="810266550" sldId="2184"/>
        </pc:sldMkLst>
      </pc:sldChg>
      <pc:sldChg chg="add del">
        <pc:chgData name="Francisco Artes" userId="5be56ff3f51c4e1a" providerId="LiveId" clId="{37C3FBC7-AAC6-4717-8138-37A64C3C6EAF}" dt="2021-08-18T10:40:00.311" v="1306" actId="47"/>
        <pc:sldMkLst>
          <pc:docMk/>
          <pc:sldMk cId="3551445877" sldId="2188"/>
        </pc:sldMkLst>
      </pc:sldChg>
      <pc:sldChg chg="add del">
        <pc:chgData name="Francisco Artes" userId="5be56ff3f51c4e1a" providerId="LiveId" clId="{37C3FBC7-AAC6-4717-8138-37A64C3C6EAF}" dt="2021-08-18T10:40:01.165" v="1307" actId="47"/>
        <pc:sldMkLst>
          <pc:docMk/>
          <pc:sldMk cId="2764219649" sldId="2190"/>
        </pc:sldMkLst>
      </pc:sldChg>
      <pc:sldChg chg="add del">
        <pc:chgData name="Francisco Artes" userId="5be56ff3f51c4e1a" providerId="LiveId" clId="{37C3FBC7-AAC6-4717-8138-37A64C3C6EAF}" dt="2021-08-18T10:40:03.121" v="1309" actId="47"/>
        <pc:sldMkLst>
          <pc:docMk/>
          <pc:sldMk cId="578755165" sldId="2191"/>
        </pc:sldMkLst>
      </pc:sldChg>
      <pc:sldChg chg="add del">
        <pc:chgData name="Francisco Artes" userId="5be56ff3f51c4e1a" providerId="LiveId" clId="{37C3FBC7-AAC6-4717-8138-37A64C3C6EAF}" dt="2021-08-18T10:39:51.827" v="1303" actId="47"/>
        <pc:sldMkLst>
          <pc:docMk/>
          <pc:sldMk cId="456387125" sldId="2192"/>
        </pc:sldMkLst>
      </pc:sldChg>
      <pc:sldChg chg="add del">
        <pc:chgData name="Francisco Artes" userId="5be56ff3f51c4e1a" providerId="LiveId" clId="{37C3FBC7-AAC6-4717-8138-37A64C3C6EAF}" dt="2021-08-18T10:39:48.802" v="1301" actId="47"/>
        <pc:sldMkLst>
          <pc:docMk/>
          <pc:sldMk cId="3079491477" sldId="2193"/>
        </pc:sldMkLst>
      </pc:sldChg>
      <pc:sldChg chg="add del">
        <pc:chgData name="Francisco Artes" userId="5be56ff3f51c4e1a" providerId="LiveId" clId="{37C3FBC7-AAC6-4717-8138-37A64C3C6EAF}" dt="2021-08-18T10:39:43.178" v="1299" actId="47"/>
        <pc:sldMkLst>
          <pc:docMk/>
          <pc:sldMk cId="627664294" sldId="2194"/>
        </pc:sldMkLst>
      </pc:sldChg>
      <pc:sldChg chg="add del">
        <pc:chgData name="Francisco Artes" userId="5be56ff3f51c4e1a" providerId="LiveId" clId="{37C3FBC7-AAC6-4717-8138-37A64C3C6EAF}" dt="2021-08-18T10:39:36.343" v="1295" actId="47"/>
        <pc:sldMkLst>
          <pc:docMk/>
          <pc:sldMk cId="1537925974" sldId="2195"/>
        </pc:sldMkLst>
      </pc:sldChg>
      <pc:sldChg chg="add del">
        <pc:chgData name="Francisco Artes" userId="5be56ff3f51c4e1a" providerId="LiveId" clId="{37C3FBC7-AAC6-4717-8138-37A64C3C6EAF}" dt="2021-08-18T10:39:33.673" v="1293" actId="47"/>
        <pc:sldMkLst>
          <pc:docMk/>
          <pc:sldMk cId="4218649015" sldId="2196"/>
        </pc:sldMkLst>
      </pc:sldChg>
      <pc:sldChg chg="add del">
        <pc:chgData name="Francisco Artes" userId="5be56ff3f51c4e1a" providerId="LiveId" clId="{37C3FBC7-AAC6-4717-8138-37A64C3C6EAF}" dt="2021-08-18T10:39:29.707" v="1291" actId="47"/>
        <pc:sldMkLst>
          <pc:docMk/>
          <pc:sldMk cId="3769466447" sldId="2197"/>
        </pc:sldMkLst>
      </pc:sldChg>
      <pc:sldChg chg="add del">
        <pc:chgData name="Francisco Artes" userId="5be56ff3f51c4e1a" providerId="LiveId" clId="{37C3FBC7-AAC6-4717-8138-37A64C3C6EAF}" dt="2021-08-18T10:40:02.114" v="1308" actId="47"/>
        <pc:sldMkLst>
          <pc:docMk/>
          <pc:sldMk cId="3374014553" sldId="2198"/>
        </pc:sldMkLst>
      </pc:sldChg>
      <pc:sldChg chg="add del">
        <pc:chgData name="Francisco Artes" userId="5be56ff3f51c4e1a" providerId="LiveId" clId="{37C3FBC7-AAC6-4717-8138-37A64C3C6EAF}" dt="2021-08-18T10:39:53.154" v="1304" actId="47"/>
        <pc:sldMkLst>
          <pc:docMk/>
          <pc:sldMk cId="3039912135" sldId="2199"/>
        </pc:sldMkLst>
      </pc:sldChg>
      <pc:sldChg chg="add del">
        <pc:chgData name="Francisco Artes" userId="5be56ff3f51c4e1a" providerId="LiveId" clId="{37C3FBC7-AAC6-4717-8138-37A64C3C6EAF}" dt="2021-08-18T10:39:50.536" v="1302" actId="47"/>
        <pc:sldMkLst>
          <pc:docMk/>
          <pc:sldMk cId="1503639408" sldId="2200"/>
        </pc:sldMkLst>
      </pc:sldChg>
      <pc:sldChg chg="add del">
        <pc:chgData name="Francisco Artes" userId="5be56ff3f51c4e1a" providerId="LiveId" clId="{37C3FBC7-AAC6-4717-8138-37A64C3C6EAF}" dt="2021-08-18T10:39:44.985" v="1300" actId="47"/>
        <pc:sldMkLst>
          <pc:docMk/>
          <pc:sldMk cId="1940576615" sldId="2201"/>
        </pc:sldMkLst>
      </pc:sldChg>
      <pc:sldChg chg="add del">
        <pc:chgData name="Francisco Artes" userId="5be56ff3f51c4e1a" providerId="LiveId" clId="{37C3FBC7-AAC6-4717-8138-37A64C3C6EAF}" dt="2021-08-18T10:39:37.774" v="1296" actId="47"/>
        <pc:sldMkLst>
          <pc:docMk/>
          <pc:sldMk cId="1449669766" sldId="2202"/>
        </pc:sldMkLst>
      </pc:sldChg>
      <pc:sldChg chg="add del">
        <pc:chgData name="Francisco Artes" userId="5be56ff3f51c4e1a" providerId="LiveId" clId="{37C3FBC7-AAC6-4717-8138-37A64C3C6EAF}" dt="2021-08-18T10:39:34.905" v="1294" actId="47"/>
        <pc:sldMkLst>
          <pc:docMk/>
          <pc:sldMk cId="1280945436" sldId="2203"/>
        </pc:sldMkLst>
      </pc:sldChg>
      <pc:sldChg chg="add del">
        <pc:chgData name="Francisco Artes" userId="5be56ff3f51c4e1a" providerId="LiveId" clId="{37C3FBC7-AAC6-4717-8138-37A64C3C6EAF}" dt="2021-08-18T10:39:31.967" v="1292" actId="47"/>
        <pc:sldMkLst>
          <pc:docMk/>
          <pc:sldMk cId="1995364286" sldId="2204"/>
        </pc:sldMkLst>
      </pc:sldChg>
      <pc:sldChg chg="add del">
        <pc:chgData name="Francisco Artes" userId="5be56ff3f51c4e1a" providerId="LiveId" clId="{37C3FBC7-AAC6-4717-8138-37A64C3C6EAF}" dt="2021-08-18T10:39:20.953" v="1290" actId="47"/>
        <pc:sldMkLst>
          <pc:docMk/>
          <pc:sldMk cId="2045136791" sldId="2205"/>
        </pc:sldMkLst>
      </pc:sldChg>
      <pc:sldChg chg="add del">
        <pc:chgData name="Francisco Artes" userId="5be56ff3f51c4e1a" providerId="LiveId" clId="{37C3FBC7-AAC6-4717-8138-37A64C3C6EAF}" dt="2021-08-18T10:39:19.528" v="1289" actId="47"/>
        <pc:sldMkLst>
          <pc:docMk/>
          <pc:sldMk cId="1661947142" sldId="2206"/>
        </pc:sldMkLst>
      </pc:sldChg>
      <pc:sldChg chg="addSp delSp modSp new add del mod">
        <pc:chgData name="Francisco Artes" userId="5be56ff3f51c4e1a" providerId="LiveId" clId="{37C3FBC7-AAC6-4717-8138-37A64C3C6EAF}" dt="2021-08-18T10:39:40.951" v="1298" actId="47"/>
        <pc:sldMkLst>
          <pc:docMk/>
          <pc:sldMk cId="628761853" sldId="2207"/>
        </pc:sldMkLst>
        <pc:spChg chg="mod">
          <ac:chgData name="Francisco Artes" userId="5be56ff3f51c4e1a" providerId="LiveId" clId="{37C3FBC7-AAC6-4717-8138-37A64C3C6EAF}" dt="2021-08-18T09:15:15.164" v="414" actId="1076"/>
          <ac:spMkLst>
            <pc:docMk/>
            <pc:sldMk cId="628761853" sldId="2207"/>
            <ac:spMk id="2" creationId="{8C99BA5B-E87E-4975-A0A1-EE3676E0D352}"/>
          </ac:spMkLst>
        </pc:spChg>
        <pc:spChg chg="add mod">
          <ac:chgData name="Francisco Artes" userId="5be56ff3f51c4e1a" providerId="LiveId" clId="{37C3FBC7-AAC6-4717-8138-37A64C3C6EAF}" dt="2021-08-18T09:16:02.428" v="460" actId="14100"/>
          <ac:spMkLst>
            <pc:docMk/>
            <pc:sldMk cId="628761853" sldId="2207"/>
            <ac:spMk id="3" creationId="{9E4207E8-E325-43A5-BD5B-32D393B65564}"/>
          </ac:spMkLst>
        </pc:spChg>
        <pc:spChg chg="mod topLvl">
          <ac:chgData name="Francisco Artes" userId="5be56ff3f51c4e1a" providerId="LiveId" clId="{37C3FBC7-AAC6-4717-8138-37A64C3C6EAF}" dt="2021-08-18T08:45:26.954" v="108" actId="164"/>
          <ac:spMkLst>
            <pc:docMk/>
            <pc:sldMk cId="628761853" sldId="2207"/>
            <ac:spMk id="14" creationId="{1172AE47-006C-4884-863C-A8A5CACBED3E}"/>
          </ac:spMkLst>
        </pc:spChg>
        <pc:spChg chg="add mod topLvl">
          <ac:chgData name="Francisco Artes" userId="5be56ff3f51c4e1a" providerId="LiveId" clId="{37C3FBC7-AAC6-4717-8138-37A64C3C6EAF}" dt="2021-08-18T09:02:00.626" v="150" actId="164"/>
          <ac:spMkLst>
            <pc:docMk/>
            <pc:sldMk cId="628761853" sldId="2207"/>
            <ac:spMk id="18" creationId="{57900E42-D71E-44F3-B1DF-71433C16146D}"/>
          </ac:spMkLst>
        </pc:spChg>
        <pc:spChg chg="add mod">
          <ac:chgData name="Francisco Artes" userId="5be56ff3f51c4e1a" providerId="LiveId" clId="{37C3FBC7-AAC6-4717-8138-37A64C3C6EAF}" dt="2021-08-18T09:06:52.083" v="334" actId="1037"/>
          <ac:spMkLst>
            <pc:docMk/>
            <pc:sldMk cId="628761853" sldId="2207"/>
            <ac:spMk id="27" creationId="{6700C328-D8A6-4EDB-9AC5-35FA7556CC48}"/>
          </ac:spMkLst>
        </pc:spChg>
        <pc:grpChg chg="add del mod">
          <ac:chgData name="Francisco Artes" userId="5be56ff3f51c4e1a" providerId="LiveId" clId="{37C3FBC7-AAC6-4717-8138-37A64C3C6EAF}" dt="2021-08-18T08:33:17.180" v="85" actId="165"/>
          <ac:grpSpMkLst>
            <pc:docMk/>
            <pc:sldMk cId="628761853" sldId="2207"/>
            <ac:grpSpMk id="12" creationId="{12ABEABD-3E83-4812-9FAF-CF1372097E4A}"/>
          </ac:grpSpMkLst>
        </pc:grpChg>
        <pc:grpChg chg="add del mod">
          <ac:chgData name="Francisco Artes" userId="5be56ff3f51c4e1a" providerId="LiveId" clId="{37C3FBC7-AAC6-4717-8138-37A64C3C6EAF}" dt="2021-08-18T08:44:48.408" v="96" actId="165"/>
          <ac:grpSpMkLst>
            <pc:docMk/>
            <pc:sldMk cId="628761853" sldId="2207"/>
            <ac:grpSpMk id="15" creationId="{E9F38AEB-8A0D-46C9-AFCA-8AB07E79AA1C}"/>
          </ac:grpSpMkLst>
        </pc:grpChg>
        <pc:grpChg chg="add mod">
          <ac:chgData name="Francisco Artes" userId="5be56ff3f51c4e1a" providerId="LiveId" clId="{37C3FBC7-AAC6-4717-8138-37A64C3C6EAF}" dt="2021-08-18T09:06:52.083" v="334" actId="1037"/>
          <ac:grpSpMkLst>
            <pc:docMk/>
            <pc:sldMk cId="628761853" sldId="2207"/>
            <ac:grpSpMk id="19" creationId="{E9AD0E1D-41F4-4889-BCCC-5518BF5EFCA6}"/>
          </ac:grpSpMkLst>
        </pc:grpChg>
        <pc:grpChg chg="add del mod">
          <ac:chgData name="Francisco Artes" userId="5be56ff3f51c4e1a" providerId="LiveId" clId="{37C3FBC7-AAC6-4717-8138-37A64C3C6EAF}" dt="2021-08-18T09:01:47.605" v="147" actId="165"/>
          <ac:grpSpMkLst>
            <pc:docMk/>
            <pc:sldMk cId="628761853" sldId="2207"/>
            <ac:grpSpMk id="20" creationId="{C310DA96-AF83-4506-A5A0-5988964172F4}"/>
          </ac:grpSpMkLst>
        </pc:grpChg>
        <pc:grpChg chg="add mod">
          <ac:chgData name="Francisco Artes" userId="5be56ff3f51c4e1a" providerId="LiveId" clId="{37C3FBC7-AAC6-4717-8138-37A64C3C6EAF}" dt="2021-08-18T09:06:52.083" v="334" actId="1037"/>
          <ac:grpSpMkLst>
            <pc:docMk/>
            <pc:sldMk cId="628761853" sldId="2207"/>
            <ac:grpSpMk id="24" creationId="{39BCA84E-BD14-4340-9254-0B1AB98E9393}"/>
          </ac:grpSpMkLst>
        </pc:grpChg>
        <pc:picChg chg="add mod">
          <ac:chgData name="Francisco Artes" userId="5be56ff3f51c4e1a" providerId="LiveId" clId="{37C3FBC7-AAC6-4717-8138-37A64C3C6EAF}" dt="2021-08-18T09:07:27.527" v="405" actId="1037"/>
          <ac:picMkLst>
            <pc:docMk/>
            <pc:sldMk cId="628761853" sldId="2207"/>
            <ac:picMk id="4" creationId="{3C2BE9B2-DE41-4B85-B072-F5CED75495F1}"/>
          </ac:picMkLst>
        </pc:picChg>
        <pc:picChg chg="add del mod">
          <ac:chgData name="Francisco Artes" userId="5be56ff3f51c4e1a" providerId="LiveId" clId="{37C3FBC7-AAC6-4717-8138-37A64C3C6EAF}" dt="2021-08-18T08:01:53.935" v="65" actId="478"/>
          <ac:picMkLst>
            <pc:docMk/>
            <pc:sldMk cId="628761853" sldId="2207"/>
            <ac:picMk id="6" creationId="{5C19ABBC-B25B-4382-A9F9-846F590CE86C}"/>
          </ac:picMkLst>
        </pc:picChg>
        <pc:picChg chg="add del mod">
          <ac:chgData name="Francisco Artes" userId="5be56ff3f51c4e1a" providerId="LiveId" clId="{37C3FBC7-AAC6-4717-8138-37A64C3C6EAF}" dt="2021-08-18T09:00:10.923" v="128" actId="478"/>
          <ac:picMkLst>
            <pc:docMk/>
            <pc:sldMk cId="628761853" sldId="2207"/>
            <ac:picMk id="8" creationId="{87D720C4-3985-4CC9-9478-A06BFB1C8932}"/>
          </ac:picMkLst>
        </pc:picChg>
        <pc:picChg chg="add mod">
          <ac:chgData name="Francisco Artes" userId="5be56ff3f51c4e1a" providerId="LiveId" clId="{37C3FBC7-AAC6-4717-8138-37A64C3C6EAF}" dt="2021-08-18T09:07:22.563" v="399" actId="1038"/>
          <ac:picMkLst>
            <pc:docMk/>
            <pc:sldMk cId="628761853" sldId="2207"/>
            <ac:picMk id="10" creationId="{9870BDD6-3151-4F1E-B2DA-03FE3AA348F9}"/>
          </ac:picMkLst>
        </pc:picChg>
        <pc:picChg chg="add mod">
          <ac:chgData name="Francisco Artes" userId="5be56ff3f51c4e1a" providerId="LiveId" clId="{37C3FBC7-AAC6-4717-8138-37A64C3C6EAF}" dt="2021-08-18T09:07:22.563" v="399" actId="1038"/>
          <ac:picMkLst>
            <pc:docMk/>
            <pc:sldMk cId="628761853" sldId="2207"/>
            <ac:picMk id="11" creationId="{C0D43B8E-9FC8-40EF-A40D-6CAC6AABE1B2}"/>
          </ac:picMkLst>
        </pc:picChg>
        <pc:picChg chg="mod topLvl">
          <ac:chgData name="Francisco Artes" userId="5be56ff3f51c4e1a" providerId="LiveId" clId="{37C3FBC7-AAC6-4717-8138-37A64C3C6EAF}" dt="2021-08-18T08:45:26.954" v="108" actId="164"/>
          <ac:picMkLst>
            <pc:docMk/>
            <pc:sldMk cId="628761853" sldId="2207"/>
            <ac:picMk id="13" creationId="{D3B5677D-B2B1-409F-AAC1-1FB24B30D50E}"/>
          </ac:picMkLst>
        </pc:picChg>
        <pc:picChg chg="add mod topLvl">
          <ac:chgData name="Francisco Artes" userId="5be56ff3f51c4e1a" providerId="LiveId" clId="{37C3FBC7-AAC6-4717-8138-37A64C3C6EAF}" dt="2021-08-18T09:02:00.626" v="150" actId="164"/>
          <ac:picMkLst>
            <pc:docMk/>
            <pc:sldMk cId="628761853" sldId="2207"/>
            <ac:picMk id="17" creationId="{3024446A-EA07-45B7-986A-60F8C4F88500}"/>
          </ac:picMkLst>
        </pc:picChg>
        <pc:picChg chg="add del mod">
          <ac:chgData name="Francisco Artes" userId="5be56ff3f51c4e1a" providerId="LiveId" clId="{37C3FBC7-AAC6-4717-8138-37A64C3C6EAF}" dt="2021-08-18T09:05:11.660" v="224" actId="478"/>
          <ac:picMkLst>
            <pc:docMk/>
            <pc:sldMk cId="628761853" sldId="2207"/>
            <ac:picMk id="21" creationId="{4B978BA3-6416-42D3-B178-F3F26ACCA62C}"/>
          </ac:picMkLst>
        </pc:picChg>
        <pc:picChg chg="add mod">
          <ac:chgData name="Francisco Artes" userId="5be56ff3f51c4e1a" providerId="LiveId" clId="{37C3FBC7-AAC6-4717-8138-37A64C3C6EAF}" dt="2021-08-18T09:07:27.527" v="405" actId="1037"/>
          <ac:picMkLst>
            <pc:docMk/>
            <pc:sldMk cId="628761853" sldId="2207"/>
            <ac:picMk id="23" creationId="{96384322-7484-4724-BC96-2E82F7D8A3AC}"/>
          </ac:picMkLst>
        </pc:picChg>
        <pc:picChg chg="add mod">
          <ac:chgData name="Francisco Artes" userId="5be56ff3f51c4e1a" providerId="LiveId" clId="{37C3FBC7-AAC6-4717-8138-37A64C3C6EAF}" dt="2021-08-18T09:06:52.083" v="334" actId="1037"/>
          <ac:picMkLst>
            <pc:docMk/>
            <pc:sldMk cId="628761853" sldId="2207"/>
            <ac:picMk id="26" creationId="{5BA44A7D-7B2E-4719-BADF-0AA7899FEEDE}"/>
          </ac:picMkLst>
        </pc:picChg>
        <pc:picChg chg="add mod ord">
          <ac:chgData name="Francisco Artes" userId="5be56ff3f51c4e1a" providerId="LiveId" clId="{37C3FBC7-AAC6-4717-8138-37A64C3C6EAF}" dt="2021-08-18T09:15:42.041" v="456" actId="1037"/>
          <ac:picMkLst>
            <pc:docMk/>
            <pc:sldMk cId="628761853" sldId="2207"/>
            <ac:picMk id="28" creationId="{38AC7C05-8C3C-4CB7-949E-522651259D27}"/>
          </ac:picMkLst>
        </pc:picChg>
        <pc:picChg chg="add mod">
          <ac:chgData name="Francisco Artes" userId="5be56ff3f51c4e1a" providerId="LiveId" clId="{37C3FBC7-AAC6-4717-8138-37A64C3C6EAF}" dt="2021-08-18T09:15:30.669" v="453" actId="1037"/>
          <ac:picMkLst>
            <pc:docMk/>
            <pc:sldMk cId="628761853" sldId="2207"/>
            <ac:picMk id="29" creationId="{2620AD7A-95DD-4ED4-91C1-B60B2D037D2F}"/>
          </ac:picMkLst>
        </pc:picChg>
      </pc:sldChg>
      <pc:sldChg chg="addSp modSp new mod">
        <pc:chgData name="Francisco Artes" userId="5be56ff3f51c4e1a" providerId="LiveId" clId="{37C3FBC7-AAC6-4717-8138-37A64C3C6EAF}" dt="2021-08-18T10:00:41.355" v="515" actId="27636"/>
        <pc:sldMkLst>
          <pc:docMk/>
          <pc:sldMk cId="3942714314" sldId="2208"/>
        </pc:sldMkLst>
        <pc:spChg chg="mod">
          <ac:chgData name="Francisco Artes" userId="5be56ff3f51c4e1a" providerId="LiveId" clId="{37C3FBC7-AAC6-4717-8138-37A64C3C6EAF}" dt="2021-08-18T09:57:12.510" v="484" actId="20577"/>
          <ac:spMkLst>
            <pc:docMk/>
            <pc:sldMk cId="3942714314" sldId="2208"/>
            <ac:spMk id="2" creationId="{76575666-C17A-43F8-9A93-EA46F99E1767}"/>
          </ac:spMkLst>
        </pc:spChg>
        <pc:spChg chg="add mod">
          <ac:chgData name="Francisco Artes" userId="5be56ff3f51c4e1a" providerId="LiveId" clId="{37C3FBC7-AAC6-4717-8138-37A64C3C6EAF}" dt="2021-08-18T10:00:41.355" v="515" actId="27636"/>
          <ac:spMkLst>
            <pc:docMk/>
            <pc:sldMk cId="3942714314" sldId="2208"/>
            <ac:spMk id="3" creationId="{388EC5E6-0921-4D75-B7D1-7DBFA1DE4181}"/>
          </ac:spMkLst>
        </pc:spChg>
      </pc:sldChg>
      <pc:sldChg chg="addSp delSp modSp new mod">
        <pc:chgData name="Francisco Artes" userId="5be56ff3f51c4e1a" providerId="LiveId" clId="{37C3FBC7-AAC6-4717-8138-37A64C3C6EAF}" dt="2021-08-18T10:38:04.972" v="1285" actId="1038"/>
        <pc:sldMkLst>
          <pc:docMk/>
          <pc:sldMk cId="1149525193" sldId="2209"/>
        </pc:sldMkLst>
        <pc:spChg chg="mod">
          <ac:chgData name="Francisco Artes" userId="5be56ff3f51c4e1a" providerId="LiveId" clId="{37C3FBC7-AAC6-4717-8138-37A64C3C6EAF}" dt="2021-08-18T09:58:43.579" v="511" actId="20577"/>
          <ac:spMkLst>
            <pc:docMk/>
            <pc:sldMk cId="1149525193" sldId="2209"/>
            <ac:spMk id="2" creationId="{052D4A28-E6D2-45DF-BFC8-E56D81B13259}"/>
          </ac:spMkLst>
        </pc:spChg>
        <pc:spChg chg="add mod">
          <ac:chgData name="Francisco Artes" userId="5be56ff3f51c4e1a" providerId="LiveId" clId="{37C3FBC7-AAC6-4717-8138-37A64C3C6EAF}" dt="2021-08-18T10:38:04.972" v="1285" actId="1038"/>
          <ac:spMkLst>
            <pc:docMk/>
            <pc:sldMk cId="1149525193" sldId="2209"/>
            <ac:spMk id="11" creationId="{B7F6056D-B751-4954-9836-11ECF0167D59}"/>
          </ac:spMkLst>
        </pc:spChg>
        <pc:spChg chg="add mod">
          <ac:chgData name="Francisco Artes" userId="5be56ff3f51c4e1a" providerId="LiveId" clId="{37C3FBC7-AAC6-4717-8138-37A64C3C6EAF}" dt="2021-08-18T10:29:49.895" v="1119" actId="1038"/>
          <ac:spMkLst>
            <pc:docMk/>
            <pc:sldMk cId="1149525193" sldId="2209"/>
            <ac:spMk id="18" creationId="{A4D5B8BF-B00A-40CA-8BE8-B637964DDB08}"/>
          </ac:spMkLst>
        </pc:spChg>
        <pc:spChg chg="add mod">
          <ac:chgData name="Francisco Artes" userId="5be56ff3f51c4e1a" providerId="LiveId" clId="{37C3FBC7-AAC6-4717-8138-37A64C3C6EAF}" dt="2021-08-18T10:38:04.972" v="1285" actId="1038"/>
          <ac:spMkLst>
            <pc:docMk/>
            <pc:sldMk cId="1149525193" sldId="2209"/>
            <ac:spMk id="19" creationId="{32A80B3F-D39D-4606-AE08-5255213A6B5D}"/>
          </ac:spMkLst>
        </pc:spChg>
        <pc:spChg chg="add mod">
          <ac:chgData name="Francisco Artes" userId="5be56ff3f51c4e1a" providerId="LiveId" clId="{37C3FBC7-AAC6-4717-8138-37A64C3C6EAF}" dt="2021-08-18T10:29:49.895" v="1119" actId="1038"/>
          <ac:spMkLst>
            <pc:docMk/>
            <pc:sldMk cId="1149525193" sldId="2209"/>
            <ac:spMk id="20" creationId="{F1CA799F-0AC7-4981-AC3E-8117D95AB607}"/>
          </ac:spMkLst>
        </pc:spChg>
        <pc:spChg chg="add mod">
          <ac:chgData name="Francisco Artes" userId="5be56ff3f51c4e1a" providerId="LiveId" clId="{37C3FBC7-AAC6-4717-8138-37A64C3C6EAF}" dt="2021-08-18T10:37:26.447" v="1277" actId="1038"/>
          <ac:spMkLst>
            <pc:docMk/>
            <pc:sldMk cId="1149525193" sldId="2209"/>
            <ac:spMk id="21" creationId="{09E8EDC6-375D-4CCE-A64B-8F301596DBBD}"/>
          </ac:spMkLst>
        </pc:spChg>
        <pc:spChg chg="add mod">
          <ac:chgData name="Francisco Artes" userId="5be56ff3f51c4e1a" providerId="LiveId" clId="{37C3FBC7-AAC6-4717-8138-37A64C3C6EAF}" dt="2021-08-18T10:29:36.229" v="1082" actId="1037"/>
          <ac:spMkLst>
            <pc:docMk/>
            <pc:sldMk cId="1149525193" sldId="2209"/>
            <ac:spMk id="22" creationId="{40E045E5-4F5B-48F8-84BD-B3035F6F25A0}"/>
          </ac:spMkLst>
        </pc:spChg>
        <pc:spChg chg="add del mod">
          <ac:chgData name="Francisco Artes" userId="5be56ff3f51c4e1a" providerId="LiveId" clId="{37C3FBC7-AAC6-4717-8138-37A64C3C6EAF}" dt="2021-08-18T10:02:28.483" v="547" actId="478"/>
          <ac:spMkLst>
            <pc:docMk/>
            <pc:sldMk cId="1149525193" sldId="2209"/>
            <ac:spMk id="24" creationId="{C25C5161-83C8-4E0E-AE48-E6E18AD06834}"/>
          </ac:spMkLst>
        </pc:spChg>
        <pc:spChg chg="add mod">
          <ac:chgData name="Francisco Artes" userId="5be56ff3f51c4e1a" providerId="LiveId" clId="{37C3FBC7-AAC6-4717-8138-37A64C3C6EAF}" dt="2021-08-18T10:29:36.229" v="1082" actId="1037"/>
          <ac:spMkLst>
            <pc:docMk/>
            <pc:sldMk cId="1149525193" sldId="2209"/>
            <ac:spMk id="32" creationId="{8F4C3E6B-CEE1-444E-BC80-485F810C3C6B}"/>
          </ac:spMkLst>
        </pc:spChg>
        <pc:grpChg chg="add mod">
          <ac:chgData name="Francisco Artes" userId="5be56ff3f51c4e1a" providerId="LiveId" clId="{37C3FBC7-AAC6-4717-8138-37A64C3C6EAF}" dt="2021-08-18T10:38:04.972" v="1285" actId="1038"/>
          <ac:grpSpMkLst>
            <pc:docMk/>
            <pc:sldMk cId="1149525193" sldId="2209"/>
            <ac:grpSpMk id="43" creationId="{4C903420-F247-4C83-853E-301AE1329384}"/>
          </ac:grpSpMkLst>
        </pc:grpChg>
        <pc:picChg chg="add mod">
          <ac:chgData name="Francisco Artes" userId="5be56ff3f51c4e1a" providerId="LiveId" clId="{37C3FBC7-AAC6-4717-8138-37A64C3C6EAF}" dt="2021-08-18T10:38:04.972" v="1285" actId="1038"/>
          <ac:picMkLst>
            <pc:docMk/>
            <pc:sldMk cId="1149525193" sldId="2209"/>
            <ac:picMk id="3" creationId="{6F079756-FA77-4C3D-819C-158FC9037E57}"/>
          </ac:picMkLst>
        </pc:picChg>
        <pc:picChg chg="add mod">
          <ac:chgData name="Francisco Artes" userId="5be56ff3f51c4e1a" providerId="LiveId" clId="{37C3FBC7-AAC6-4717-8138-37A64C3C6EAF}" dt="2021-08-18T10:38:04.972" v="1285" actId="1038"/>
          <ac:picMkLst>
            <pc:docMk/>
            <pc:sldMk cId="1149525193" sldId="2209"/>
            <ac:picMk id="4" creationId="{1E83E71A-D57F-4DC8-9B28-94A0D74107E4}"/>
          </ac:picMkLst>
        </pc:picChg>
        <pc:picChg chg="add mod">
          <ac:chgData name="Francisco Artes" userId="5be56ff3f51c4e1a" providerId="LiveId" clId="{37C3FBC7-AAC6-4717-8138-37A64C3C6EAF}" dt="2021-08-18T10:29:49.895" v="1119" actId="1038"/>
          <ac:picMkLst>
            <pc:docMk/>
            <pc:sldMk cId="1149525193" sldId="2209"/>
            <ac:picMk id="5" creationId="{DB0EE48B-F498-4BE9-B8B3-6138987C041C}"/>
          </ac:picMkLst>
        </pc:picChg>
        <pc:picChg chg="add mod">
          <ac:chgData name="Francisco Artes" userId="5be56ff3f51c4e1a" providerId="LiveId" clId="{37C3FBC7-AAC6-4717-8138-37A64C3C6EAF}" dt="2021-08-18T10:38:04.972" v="1285" actId="1038"/>
          <ac:picMkLst>
            <pc:docMk/>
            <pc:sldMk cId="1149525193" sldId="2209"/>
            <ac:picMk id="6" creationId="{B2D530D4-D094-40C0-AC24-C1C5F487C031}"/>
          </ac:picMkLst>
        </pc:picChg>
        <pc:picChg chg="add mod">
          <ac:chgData name="Francisco Artes" userId="5be56ff3f51c4e1a" providerId="LiveId" clId="{37C3FBC7-AAC6-4717-8138-37A64C3C6EAF}" dt="2021-08-18T10:38:04.972" v="1285" actId="1038"/>
          <ac:picMkLst>
            <pc:docMk/>
            <pc:sldMk cId="1149525193" sldId="2209"/>
            <ac:picMk id="7" creationId="{D038393D-C76D-4C66-9CE9-88A45B88BCEB}"/>
          </ac:picMkLst>
        </pc:picChg>
        <pc:picChg chg="add mod">
          <ac:chgData name="Francisco Artes" userId="5be56ff3f51c4e1a" providerId="LiveId" clId="{37C3FBC7-AAC6-4717-8138-37A64C3C6EAF}" dt="2021-08-18T10:29:36.229" v="1082" actId="1037"/>
          <ac:picMkLst>
            <pc:docMk/>
            <pc:sldMk cId="1149525193" sldId="2209"/>
            <ac:picMk id="8" creationId="{01A5A5AF-BC9E-45F5-8FCD-24CA9FAACEA8}"/>
          </ac:picMkLst>
        </pc:picChg>
        <pc:picChg chg="add mod">
          <ac:chgData name="Francisco Artes" userId="5be56ff3f51c4e1a" providerId="LiveId" clId="{37C3FBC7-AAC6-4717-8138-37A64C3C6EAF}" dt="2021-08-18T10:38:04.972" v="1285" actId="1038"/>
          <ac:picMkLst>
            <pc:docMk/>
            <pc:sldMk cId="1149525193" sldId="2209"/>
            <ac:picMk id="9" creationId="{A9B3822A-2B3D-4A29-AAB2-302B0316C813}"/>
          </ac:picMkLst>
        </pc:picChg>
        <pc:picChg chg="add mod">
          <ac:chgData name="Francisco Artes" userId="5be56ff3f51c4e1a" providerId="LiveId" clId="{37C3FBC7-AAC6-4717-8138-37A64C3C6EAF}" dt="2021-08-18T10:38:04.972" v="1285" actId="1038"/>
          <ac:picMkLst>
            <pc:docMk/>
            <pc:sldMk cId="1149525193" sldId="2209"/>
            <ac:picMk id="10" creationId="{4E0E402F-C4D4-408A-8DD3-740BD056E68A}"/>
          </ac:picMkLst>
        </pc:picChg>
        <pc:picChg chg="add mod">
          <ac:chgData name="Francisco Artes" userId="5be56ff3f51c4e1a" providerId="LiveId" clId="{37C3FBC7-AAC6-4717-8138-37A64C3C6EAF}" dt="2021-08-18T10:29:36.229" v="1082" actId="1037"/>
          <ac:picMkLst>
            <pc:docMk/>
            <pc:sldMk cId="1149525193" sldId="2209"/>
            <ac:picMk id="15" creationId="{C5CCEC80-AE2E-4784-8EA9-D6E9CD84A256}"/>
          </ac:picMkLst>
        </pc:picChg>
        <pc:picChg chg="add mod">
          <ac:chgData name="Francisco Artes" userId="5be56ff3f51c4e1a" providerId="LiveId" clId="{37C3FBC7-AAC6-4717-8138-37A64C3C6EAF}" dt="2021-08-18T10:35:52.011" v="1182" actId="1076"/>
          <ac:picMkLst>
            <pc:docMk/>
            <pc:sldMk cId="1149525193" sldId="2209"/>
            <ac:picMk id="16" creationId="{BB2B435B-CB8F-4262-97BF-73B29A58E943}"/>
          </ac:picMkLst>
        </pc:picChg>
        <pc:picChg chg="add del mod">
          <ac:chgData name="Francisco Artes" userId="5be56ff3f51c4e1a" providerId="LiveId" clId="{37C3FBC7-AAC6-4717-8138-37A64C3C6EAF}" dt="2021-08-18T10:02:26.433" v="546" actId="478"/>
          <ac:picMkLst>
            <pc:docMk/>
            <pc:sldMk cId="1149525193" sldId="2209"/>
            <ac:picMk id="25" creationId="{A3262F8C-0FA4-4807-B4D3-AE5BE8576E16}"/>
          </ac:picMkLst>
        </pc:picChg>
        <pc:picChg chg="add mod">
          <ac:chgData name="Francisco Artes" userId="5be56ff3f51c4e1a" providerId="LiveId" clId="{37C3FBC7-AAC6-4717-8138-37A64C3C6EAF}" dt="2021-08-18T10:29:36.229" v="1082" actId="1037"/>
          <ac:picMkLst>
            <pc:docMk/>
            <pc:sldMk cId="1149525193" sldId="2209"/>
            <ac:picMk id="26" creationId="{BCEA40AF-2961-42EF-B07A-0FC7583A3887}"/>
          </ac:picMkLst>
        </pc:picChg>
        <pc:picChg chg="add del mod">
          <ac:chgData name="Francisco Artes" userId="5be56ff3f51c4e1a" providerId="LiveId" clId="{37C3FBC7-AAC6-4717-8138-37A64C3C6EAF}" dt="2021-08-18T10:26:30.463" v="1007" actId="478"/>
          <ac:picMkLst>
            <pc:docMk/>
            <pc:sldMk cId="1149525193" sldId="2209"/>
            <ac:picMk id="27" creationId="{7C173887-955E-497B-BE88-3BDB23BADAB5}"/>
          </ac:picMkLst>
        </pc:picChg>
        <pc:picChg chg="add mod">
          <ac:chgData name="Francisco Artes" userId="5be56ff3f51c4e1a" providerId="LiveId" clId="{37C3FBC7-AAC6-4717-8138-37A64C3C6EAF}" dt="2021-08-18T10:38:04.972" v="1285" actId="1038"/>
          <ac:picMkLst>
            <pc:docMk/>
            <pc:sldMk cId="1149525193" sldId="2209"/>
            <ac:picMk id="35" creationId="{50F49604-461F-49EC-92BE-BFC2A85B100F}"/>
          </ac:picMkLst>
        </pc:picChg>
        <pc:picChg chg="add mod ord">
          <ac:chgData name="Francisco Artes" userId="5be56ff3f51c4e1a" providerId="LiveId" clId="{37C3FBC7-AAC6-4717-8138-37A64C3C6EAF}" dt="2021-08-18T10:36:51.691" v="1241" actId="164"/>
          <ac:picMkLst>
            <pc:docMk/>
            <pc:sldMk cId="1149525193" sldId="2209"/>
            <ac:picMk id="37" creationId="{0978A4B9-DECF-4E15-B04C-AE3D1D83C11F}"/>
          </ac:picMkLst>
        </pc:picChg>
        <pc:picChg chg="add mod">
          <ac:chgData name="Francisco Artes" userId="5be56ff3f51c4e1a" providerId="LiveId" clId="{37C3FBC7-AAC6-4717-8138-37A64C3C6EAF}" dt="2021-08-18T10:36:51.691" v="1241" actId="164"/>
          <ac:picMkLst>
            <pc:docMk/>
            <pc:sldMk cId="1149525193" sldId="2209"/>
            <ac:picMk id="39" creationId="{942259AE-A8F4-4667-A743-57B48BC2E1D6}"/>
          </ac:picMkLst>
        </pc:picChg>
        <pc:picChg chg="add mod">
          <ac:chgData name="Francisco Artes" userId="5be56ff3f51c4e1a" providerId="LiveId" clId="{37C3FBC7-AAC6-4717-8138-37A64C3C6EAF}" dt="2021-08-18T10:36:51.691" v="1241" actId="164"/>
          <ac:picMkLst>
            <pc:docMk/>
            <pc:sldMk cId="1149525193" sldId="2209"/>
            <ac:picMk id="41" creationId="{9A14B4DA-D740-4FF8-9D85-D654BF93F390}"/>
          </ac:picMkLst>
        </pc:picChg>
        <pc:cxnChg chg="add mod">
          <ac:chgData name="Francisco Artes" userId="5be56ff3f51c4e1a" providerId="LiveId" clId="{37C3FBC7-AAC6-4717-8138-37A64C3C6EAF}" dt="2021-08-18T10:38:04.972" v="1285" actId="1038"/>
          <ac:cxnSpMkLst>
            <pc:docMk/>
            <pc:sldMk cId="1149525193" sldId="2209"/>
            <ac:cxnSpMk id="12" creationId="{313C9033-24F3-4AAB-93A9-CA1EAD07B5B6}"/>
          </ac:cxnSpMkLst>
        </pc:cxnChg>
        <pc:cxnChg chg="add mod">
          <ac:chgData name="Francisco Artes" userId="5be56ff3f51c4e1a" providerId="LiveId" clId="{37C3FBC7-AAC6-4717-8138-37A64C3C6EAF}" dt="2021-08-18T10:38:04.972" v="1285" actId="1038"/>
          <ac:cxnSpMkLst>
            <pc:docMk/>
            <pc:sldMk cId="1149525193" sldId="2209"/>
            <ac:cxnSpMk id="13" creationId="{20A06E29-B113-4014-9AC8-1D08A55289DA}"/>
          </ac:cxnSpMkLst>
        </pc:cxnChg>
        <pc:cxnChg chg="add mod">
          <ac:chgData name="Francisco Artes" userId="5be56ff3f51c4e1a" providerId="LiveId" clId="{37C3FBC7-AAC6-4717-8138-37A64C3C6EAF}" dt="2021-08-18T10:38:04.972" v="1285" actId="1038"/>
          <ac:cxnSpMkLst>
            <pc:docMk/>
            <pc:sldMk cId="1149525193" sldId="2209"/>
            <ac:cxnSpMk id="14" creationId="{0EF25AB5-188C-4E7A-A98A-E57F181532B4}"/>
          </ac:cxnSpMkLst>
        </pc:cxnChg>
        <pc:cxnChg chg="add mod">
          <ac:chgData name="Francisco Artes" userId="5be56ff3f51c4e1a" providerId="LiveId" clId="{37C3FBC7-AAC6-4717-8138-37A64C3C6EAF}" dt="2021-08-18T10:35:52.011" v="1182" actId="1076"/>
          <ac:cxnSpMkLst>
            <pc:docMk/>
            <pc:sldMk cId="1149525193" sldId="2209"/>
            <ac:cxnSpMk id="17" creationId="{6D3DFADA-16C2-4CC7-8581-40BAF9A4B970}"/>
          </ac:cxnSpMkLst>
        </pc:cxnChg>
        <pc:cxnChg chg="add del mod">
          <ac:chgData name="Francisco Artes" userId="5be56ff3f51c4e1a" providerId="LiveId" clId="{37C3FBC7-AAC6-4717-8138-37A64C3C6EAF}" dt="2021-08-18T10:03:05.844" v="613" actId="478"/>
          <ac:cxnSpMkLst>
            <pc:docMk/>
            <pc:sldMk cId="1149525193" sldId="2209"/>
            <ac:cxnSpMk id="23" creationId="{DB5F9AA8-296D-4920-AF5C-488424F086D6}"/>
          </ac:cxnSpMkLst>
        </pc:cxnChg>
        <pc:cxnChg chg="add del mod">
          <ac:chgData name="Francisco Artes" userId="5be56ff3f51c4e1a" providerId="LiveId" clId="{37C3FBC7-AAC6-4717-8138-37A64C3C6EAF}" dt="2021-08-18T10:26:32.867" v="1008" actId="478"/>
          <ac:cxnSpMkLst>
            <pc:docMk/>
            <pc:sldMk cId="1149525193" sldId="2209"/>
            <ac:cxnSpMk id="29" creationId="{122A7EFA-2F3A-4BB1-86EC-3A595F27AD05}"/>
          </ac:cxnSpMkLst>
        </pc:cxnChg>
      </pc:sldChg>
      <pc:sldMasterChg chg="delSldLayout">
        <pc:chgData name="Francisco Artes" userId="5be56ff3f51c4e1a" providerId="LiveId" clId="{37C3FBC7-AAC6-4717-8138-37A64C3C6EAF}" dt="2021-08-18T10:40:03.121" v="1309" actId="47"/>
        <pc:sldMasterMkLst>
          <pc:docMk/>
          <pc:sldMasterMk cId="3490192964" sldId="2147484511"/>
        </pc:sldMasterMkLst>
        <pc:sldLayoutChg chg="del">
          <pc:chgData name="Francisco Artes" userId="5be56ff3f51c4e1a" providerId="LiveId" clId="{37C3FBC7-AAC6-4717-8138-37A64C3C6EAF}" dt="2021-08-17T18:11:49.796" v="1" actId="47"/>
          <pc:sldLayoutMkLst>
            <pc:docMk/>
            <pc:sldMasterMk cId="3490192964" sldId="2147484511"/>
            <pc:sldLayoutMk cId="2387521193" sldId="2147484642"/>
          </pc:sldLayoutMkLst>
        </pc:sldLayoutChg>
        <pc:sldLayoutChg chg="del">
          <pc:chgData name="Francisco Artes" userId="5be56ff3f51c4e1a" providerId="LiveId" clId="{37C3FBC7-AAC6-4717-8138-37A64C3C6EAF}" dt="2021-08-18T10:40:03.121" v="1309" actId="47"/>
          <pc:sldLayoutMkLst>
            <pc:docMk/>
            <pc:sldMasterMk cId="3490192964" sldId="2147484511"/>
            <pc:sldLayoutMk cId="4218296087" sldId="2147484643"/>
          </pc:sldLayoutMkLst>
        </pc:sldLayoutChg>
      </pc:sldMasterChg>
    </pc:docChg>
  </pc:docChgLst>
  <pc:docChgLst>
    <pc:chgData name="Francisco Artés" userId="5be56ff3f51c4e1a" providerId="LiveId" clId="{E2E0B993-0C84-49CE-8029-EEA12DFB37F8}"/>
    <pc:docChg chg="undo custSel addSld modSld">
      <pc:chgData name="Francisco Artés" userId="5be56ff3f51c4e1a" providerId="LiveId" clId="{E2E0B993-0C84-49CE-8029-EEA12DFB37F8}" dt="2023-07-31T09:03:01.404" v="1844" actId="20577"/>
      <pc:docMkLst>
        <pc:docMk/>
      </pc:docMkLst>
      <pc:sldChg chg="modSp mod">
        <pc:chgData name="Francisco Artés" userId="5be56ff3f51c4e1a" providerId="LiveId" clId="{E2E0B993-0C84-49CE-8029-EEA12DFB37F8}" dt="2023-07-31T07:04:23.461" v="1479" actId="20577"/>
        <pc:sldMkLst>
          <pc:docMk/>
          <pc:sldMk cId="2301652518" sldId="2069"/>
        </pc:sldMkLst>
        <pc:spChg chg="mod">
          <ac:chgData name="Francisco Artés" userId="5be56ff3f51c4e1a" providerId="LiveId" clId="{E2E0B993-0C84-49CE-8029-EEA12DFB37F8}" dt="2023-07-31T07:04:23.461" v="1479" actId="20577"/>
          <ac:spMkLst>
            <pc:docMk/>
            <pc:sldMk cId="2301652518" sldId="2069"/>
            <ac:spMk id="3" creationId="{8BB0063E-D62E-40B3-9D81-831CBFC8EACC}"/>
          </ac:spMkLst>
        </pc:spChg>
      </pc:sldChg>
      <pc:sldChg chg="modSp mod">
        <pc:chgData name="Francisco Artés" userId="5be56ff3f51c4e1a" providerId="LiveId" clId="{E2E0B993-0C84-49CE-8029-EEA12DFB37F8}" dt="2023-07-31T07:08:54.879" v="1501" actId="1035"/>
        <pc:sldMkLst>
          <pc:docMk/>
          <pc:sldMk cId="3043625130" sldId="2074"/>
        </pc:sldMkLst>
        <pc:picChg chg="mod">
          <ac:chgData name="Francisco Artés" userId="5be56ff3f51c4e1a" providerId="LiveId" clId="{E2E0B993-0C84-49CE-8029-EEA12DFB37F8}" dt="2023-07-31T07:08:54.879" v="1501" actId="1035"/>
          <ac:picMkLst>
            <pc:docMk/>
            <pc:sldMk cId="3043625130" sldId="2074"/>
            <ac:picMk id="7" creationId="{F3FBB1DB-EE50-4664-8B31-51AEE0850890}"/>
          </ac:picMkLst>
        </pc:picChg>
      </pc:sldChg>
      <pc:sldChg chg="modSp mod">
        <pc:chgData name="Francisco Artés" userId="5be56ff3f51c4e1a" providerId="LiveId" clId="{E2E0B993-0C84-49CE-8029-EEA12DFB37F8}" dt="2023-07-31T07:09:49.847" v="1507" actId="1076"/>
        <pc:sldMkLst>
          <pc:docMk/>
          <pc:sldMk cId="985247316" sldId="2077"/>
        </pc:sldMkLst>
        <pc:spChg chg="mod">
          <ac:chgData name="Francisco Artés" userId="5be56ff3f51c4e1a" providerId="LiveId" clId="{E2E0B993-0C84-49CE-8029-EEA12DFB37F8}" dt="2023-07-31T07:09:35.332" v="1503" actId="14100"/>
          <ac:spMkLst>
            <pc:docMk/>
            <pc:sldMk cId="985247316" sldId="2077"/>
            <ac:spMk id="4" creationId="{0574BA3B-6217-4B5F-ACB2-77A9631A8BB4}"/>
          </ac:spMkLst>
        </pc:spChg>
        <pc:picChg chg="mod">
          <ac:chgData name="Francisco Artés" userId="5be56ff3f51c4e1a" providerId="LiveId" clId="{E2E0B993-0C84-49CE-8029-EEA12DFB37F8}" dt="2023-07-31T07:09:49.847" v="1507" actId="1076"/>
          <ac:picMkLst>
            <pc:docMk/>
            <pc:sldMk cId="985247316" sldId="2077"/>
            <ac:picMk id="6" creationId="{848FF9DE-4E20-497B-8700-1FE3CA96329F}"/>
          </ac:picMkLst>
        </pc:picChg>
        <pc:picChg chg="mod">
          <ac:chgData name="Francisco Artés" userId="5be56ff3f51c4e1a" providerId="LiveId" clId="{E2E0B993-0C84-49CE-8029-EEA12DFB37F8}" dt="2023-07-31T07:09:49.847" v="1507" actId="1076"/>
          <ac:picMkLst>
            <pc:docMk/>
            <pc:sldMk cId="985247316" sldId="2077"/>
            <ac:picMk id="7" creationId="{55386A29-AE2A-40CA-975C-4FEEAD495C53}"/>
          </ac:picMkLst>
        </pc:picChg>
      </pc:sldChg>
      <pc:sldChg chg="modSp mod">
        <pc:chgData name="Francisco Artés" userId="5be56ff3f51c4e1a" providerId="LiveId" clId="{E2E0B993-0C84-49CE-8029-EEA12DFB37F8}" dt="2023-07-31T07:10:48.288" v="1509" actId="20577"/>
        <pc:sldMkLst>
          <pc:docMk/>
          <pc:sldMk cId="418802744" sldId="2242"/>
        </pc:sldMkLst>
        <pc:spChg chg="mod">
          <ac:chgData name="Francisco Artés" userId="5be56ff3f51c4e1a" providerId="LiveId" clId="{E2E0B993-0C84-49CE-8029-EEA12DFB37F8}" dt="2023-07-31T07:10:48.288" v="1509" actId="20577"/>
          <ac:spMkLst>
            <pc:docMk/>
            <pc:sldMk cId="418802744" sldId="2242"/>
            <ac:spMk id="3" creationId="{C2874545-341E-4DD2-9388-53C2F6C4BBF6}"/>
          </ac:spMkLst>
        </pc:spChg>
      </pc:sldChg>
      <pc:sldChg chg="modSp mod">
        <pc:chgData name="Francisco Artés" userId="5be56ff3f51c4e1a" providerId="LiveId" clId="{E2E0B993-0C84-49CE-8029-EEA12DFB37F8}" dt="2023-07-31T07:12:28.425" v="1552" actId="1036"/>
        <pc:sldMkLst>
          <pc:docMk/>
          <pc:sldMk cId="418470483" sldId="2243"/>
        </pc:sldMkLst>
        <pc:spChg chg="mod">
          <ac:chgData name="Francisco Artés" userId="5be56ff3f51c4e1a" providerId="LiveId" clId="{E2E0B993-0C84-49CE-8029-EEA12DFB37F8}" dt="2023-07-31T07:12:23.592" v="1536" actId="1035"/>
          <ac:spMkLst>
            <pc:docMk/>
            <pc:sldMk cId="418470483" sldId="2243"/>
            <ac:spMk id="5" creationId="{45470BE4-9CB5-4698-94E8-7FDF9469B89D}"/>
          </ac:spMkLst>
        </pc:spChg>
        <pc:picChg chg="mod">
          <ac:chgData name="Francisco Artés" userId="5be56ff3f51c4e1a" providerId="LiveId" clId="{E2E0B993-0C84-49CE-8029-EEA12DFB37F8}" dt="2023-07-31T07:12:28.425" v="1552" actId="1036"/>
          <ac:picMkLst>
            <pc:docMk/>
            <pc:sldMk cId="418470483" sldId="2243"/>
            <ac:picMk id="4" creationId="{D40E4B78-0046-4CB8-AAEA-CF8938C1E608}"/>
          </ac:picMkLst>
        </pc:picChg>
      </pc:sldChg>
      <pc:sldChg chg="modSp mod">
        <pc:chgData name="Francisco Artés" userId="5be56ff3f51c4e1a" providerId="LiveId" clId="{E2E0B993-0C84-49CE-8029-EEA12DFB37F8}" dt="2023-07-31T07:12:42.917" v="1555" actId="114"/>
        <pc:sldMkLst>
          <pc:docMk/>
          <pc:sldMk cId="91207246" sldId="2244"/>
        </pc:sldMkLst>
        <pc:spChg chg="mod">
          <ac:chgData name="Francisco Artés" userId="5be56ff3f51c4e1a" providerId="LiveId" clId="{E2E0B993-0C84-49CE-8029-EEA12DFB37F8}" dt="2023-07-31T07:12:42.917" v="1555" actId="114"/>
          <ac:spMkLst>
            <pc:docMk/>
            <pc:sldMk cId="91207246" sldId="2244"/>
            <ac:spMk id="3" creationId="{BF8CC7AD-DE5E-430A-80F6-39330AE00189}"/>
          </ac:spMkLst>
        </pc:spChg>
      </pc:sldChg>
      <pc:sldChg chg="modSp mod">
        <pc:chgData name="Francisco Artés" userId="5be56ff3f51c4e1a" providerId="LiveId" clId="{E2E0B993-0C84-49CE-8029-EEA12DFB37F8}" dt="2023-07-31T07:13:04.333" v="1556" actId="27107"/>
        <pc:sldMkLst>
          <pc:docMk/>
          <pc:sldMk cId="915805757" sldId="2245"/>
        </pc:sldMkLst>
        <pc:spChg chg="mod">
          <ac:chgData name="Francisco Artés" userId="5be56ff3f51c4e1a" providerId="LiveId" clId="{E2E0B993-0C84-49CE-8029-EEA12DFB37F8}" dt="2023-07-31T07:13:04.333" v="1556" actId="27107"/>
          <ac:spMkLst>
            <pc:docMk/>
            <pc:sldMk cId="915805757" sldId="2245"/>
            <ac:spMk id="3" creationId="{33C19A29-71AD-406E-93FD-6EE3B5F51E4D}"/>
          </ac:spMkLst>
        </pc:spChg>
      </pc:sldChg>
      <pc:sldChg chg="modSp mod">
        <pc:chgData name="Francisco Artés" userId="5be56ff3f51c4e1a" providerId="LiveId" clId="{E2E0B993-0C84-49CE-8029-EEA12DFB37F8}" dt="2023-07-31T07:14:19.466" v="1562" actId="1037"/>
        <pc:sldMkLst>
          <pc:docMk/>
          <pc:sldMk cId="422825317" sldId="2247"/>
        </pc:sldMkLst>
        <pc:picChg chg="mod">
          <ac:chgData name="Francisco Artés" userId="5be56ff3f51c4e1a" providerId="LiveId" clId="{E2E0B993-0C84-49CE-8029-EEA12DFB37F8}" dt="2023-07-31T07:14:19.466" v="1562" actId="1037"/>
          <ac:picMkLst>
            <pc:docMk/>
            <pc:sldMk cId="422825317" sldId="2247"/>
            <ac:picMk id="3" creationId="{0FCD1546-9991-41B2-9B4F-D3D2B0EE94F2}"/>
          </ac:picMkLst>
        </pc:picChg>
        <pc:picChg chg="mod">
          <ac:chgData name="Francisco Artés" userId="5be56ff3f51c4e1a" providerId="LiveId" clId="{E2E0B993-0C84-49CE-8029-EEA12DFB37F8}" dt="2023-07-31T07:14:19.466" v="1562" actId="1037"/>
          <ac:picMkLst>
            <pc:docMk/>
            <pc:sldMk cId="422825317" sldId="2247"/>
            <ac:picMk id="4" creationId="{0E09647E-01E9-4882-8EE6-58B022499C21}"/>
          </ac:picMkLst>
        </pc:picChg>
      </pc:sldChg>
      <pc:sldChg chg="modSp mod">
        <pc:chgData name="Francisco Artés" userId="5be56ff3f51c4e1a" providerId="LiveId" clId="{E2E0B993-0C84-49CE-8029-EEA12DFB37F8}" dt="2023-07-31T07:14:31.703" v="1564" actId="1076"/>
        <pc:sldMkLst>
          <pc:docMk/>
          <pc:sldMk cId="1594351725" sldId="2248"/>
        </pc:sldMkLst>
        <pc:picChg chg="mod">
          <ac:chgData name="Francisco Artés" userId="5be56ff3f51c4e1a" providerId="LiveId" clId="{E2E0B993-0C84-49CE-8029-EEA12DFB37F8}" dt="2023-07-31T07:14:27.348" v="1563" actId="14100"/>
          <ac:picMkLst>
            <pc:docMk/>
            <pc:sldMk cId="1594351725" sldId="2248"/>
            <ac:picMk id="3" creationId="{6FB8A023-DFCC-458A-8932-BBD029090FC6}"/>
          </ac:picMkLst>
        </pc:picChg>
        <pc:picChg chg="mod">
          <ac:chgData name="Francisco Artés" userId="5be56ff3f51c4e1a" providerId="LiveId" clId="{E2E0B993-0C84-49CE-8029-EEA12DFB37F8}" dt="2023-07-31T07:14:31.703" v="1564" actId="1076"/>
          <ac:picMkLst>
            <pc:docMk/>
            <pc:sldMk cId="1594351725" sldId="2248"/>
            <ac:picMk id="4" creationId="{4DA249F9-2024-409C-949B-A8B52EA3DEAF}"/>
          </ac:picMkLst>
        </pc:picChg>
      </pc:sldChg>
      <pc:sldChg chg="modSp mod">
        <pc:chgData name="Francisco Artés" userId="5be56ff3f51c4e1a" providerId="LiveId" clId="{E2E0B993-0C84-49CE-8029-EEA12DFB37F8}" dt="2023-07-31T07:14:58.094" v="1590" actId="20577"/>
        <pc:sldMkLst>
          <pc:docMk/>
          <pc:sldMk cId="4067152753" sldId="2249"/>
        </pc:sldMkLst>
        <pc:spChg chg="mod">
          <ac:chgData name="Francisco Artés" userId="5be56ff3f51c4e1a" providerId="LiveId" clId="{E2E0B993-0C84-49CE-8029-EEA12DFB37F8}" dt="2023-07-31T07:14:58.094" v="1590" actId="20577"/>
          <ac:spMkLst>
            <pc:docMk/>
            <pc:sldMk cId="4067152753" sldId="2249"/>
            <ac:spMk id="3" creationId="{FFF2B177-F43D-4842-807F-5F103AE2AE1E}"/>
          </ac:spMkLst>
        </pc:spChg>
      </pc:sldChg>
      <pc:sldChg chg="modSp mod">
        <pc:chgData name="Francisco Artés" userId="5be56ff3f51c4e1a" providerId="LiveId" clId="{E2E0B993-0C84-49CE-8029-EEA12DFB37F8}" dt="2023-07-31T07:15:48.740" v="1591" actId="1076"/>
        <pc:sldMkLst>
          <pc:docMk/>
          <pc:sldMk cId="300982726" sldId="2251"/>
        </pc:sldMkLst>
        <pc:picChg chg="mod">
          <ac:chgData name="Francisco Artés" userId="5be56ff3f51c4e1a" providerId="LiveId" clId="{E2E0B993-0C84-49CE-8029-EEA12DFB37F8}" dt="2023-07-31T07:15:48.740" v="1591" actId="1076"/>
          <ac:picMkLst>
            <pc:docMk/>
            <pc:sldMk cId="300982726" sldId="2251"/>
            <ac:picMk id="4" creationId="{51155D20-1A33-45A7-861F-6A7A85155FCC}"/>
          </ac:picMkLst>
        </pc:picChg>
      </pc:sldChg>
      <pc:sldChg chg="modSp mod">
        <pc:chgData name="Francisco Artés" userId="5be56ff3f51c4e1a" providerId="LiveId" clId="{E2E0B993-0C84-49CE-8029-EEA12DFB37F8}" dt="2023-07-31T07:16:11.496" v="1592" actId="114"/>
        <pc:sldMkLst>
          <pc:docMk/>
          <pc:sldMk cId="3310540050" sldId="2252"/>
        </pc:sldMkLst>
        <pc:spChg chg="mod">
          <ac:chgData name="Francisco Artés" userId="5be56ff3f51c4e1a" providerId="LiveId" clId="{E2E0B993-0C84-49CE-8029-EEA12DFB37F8}" dt="2023-07-31T07:16:11.496" v="1592" actId="114"/>
          <ac:spMkLst>
            <pc:docMk/>
            <pc:sldMk cId="3310540050" sldId="2252"/>
            <ac:spMk id="3" creationId="{0573B0DD-A21B-4C26-BB92-D6D585A57AC1}"/>
          </ac:spMkLst>
        </pc:spChg>
      </pc:sldChg>
      <pc:sldChg chg="addSp delSp modSp">
        <pc:chgData name="Francisco Artés" userId="5be56ff3f51c4e1a" providerId="LiveId" clId="{E2E0B993-0C84-49CE-8029-EEA12DFB37F8}" dt="2023-07-31T07:02:00.226" v="1416"/>
        <pc:sldMkLst>
          <pc:docMk/>
          <pc:sldMk cId="2557703326" sldId="2436"/>
        </pc:sldMkLst>
        <pc:picChg chg="add del mod">
          <ac:chgData name="Francisco Artés" userId="5be56ff3f51c4e1a" providerId="LiveId" clId="{E2E0B993-0C84-49CE-8029-EEA12DFB37F8}" dt="2023-07-31T07:02:00.226" v="1416"/>
          <ac:picMkLst>
            <pc:docMk/>
            <pc:sldMk cId="2557703326" sldId="2436"/>
            <ac:picMk id="4" creationId="{BD4D1DC8-EF94-9A6A-05E7-B82DF3BBAF83}"/>
          </ac:picMkLst>
        </pc:picChg>
      </pc:sldChg>
      <pc:sldChg chg="addSp modSp mod">
        <pc:chgData name="Francisco Artés" userId="5be56ff3f51c4e1a" providerId="LiveId" clId="{E2E0B993-0C84-49CE-8029-EEA12DFB37F8}" dt="2023-07-31T06:50:58.330" v="1089" actId="1035"/>
        <pc:sldMkLst>
          <pc:docMk/>
          <pc:sldMk cId="1125874737" sldId="2440"/>
        </pc:sldMkLst>
        <pc:spChg chg="mod">
          <ac:chgData name="Francisco Artés" userId="5be56ff3f51c4e1a" providerId="LiveId" clId="{E2E0B993-0C84-49CE-8029-EEA12DFB37F8}" dt="2023-07-31T06:50:58.330" v="1089" actId="1035"/>
          <ac:spMkLst>
            <pc:docMk/>
            <pc:sldMk cId="1125874737" sldId="2440"/>
            <ac:spMk id="3" creationId="{59701A28-1C32-D3E2-AD96-AEA33B5E40B7}"/>
          </ac:spMkLst>
        </pc:spChg>
        <pc:picChg chg="add mod">
          <ac:chgData name="Francisco Artés" userId="5be56ff3f51c4e1a" providerId="LiveId" clId="{E2E0B993-0C84-49CE-8029-EEA12DFB37F8}" dt="2023-07-31T06:50:51.842" v="1074"/>
          <ac:picMkLst>
            <pc:docMk/>
            <pc:sldMk cId="1125874737" sldId="2440"/>
            <ac:picMk id="4" creationId="{5B90E5E2-9C4E-B3E3-9C11-271F0D6B31CA}"/>
          </ac:picMkLst>
        </pc:picChg>
      </pc:sldChg>
      <pc:sldChg chg="addSp modSp mod">
        <pc:chgData name="Francisco Artés" userId="5be56ff3f51c4e1a" providerId="LiveId" clId="{E2E0B993-0C84-49CE-8029-EEA12DFB37F8}" dt="2023-07-31T08:22:02.098" v="1632" actId="207"/>
        <pc:sldMkLst>
          <pc:docMk/>
          <pc:sldMk cId="482376761" sldId="2441"/>
        </pc:sldMkLst>
        <pc:spChg chg="mod">
          <ac:chgData name="Francisco Artés" userId="5be56ff3f51c4e1a" providerId="LiveId" clId="{E2E0B993-0C84-49CE-8029-EEA12DFB37F8}" dt="2023-07-31T06:50:36.566" v="1052" actId="20577"/>
          <ac:spMkLst>
            <pc:docMk/>
            <pc:sldMk cId="482376761" sldId="2441"/>
            <ac:spMk id="2" creationId="{001816D9-263B-37CB-0F09-E45B30E13A8C}"/>
          </ac:spMkLst>
        </pc:spChg>
        <pc:spChg chg="mod">
          <ac:chgData name="Francisco Artés" userId="5be56ff3f51c4e1a" providerId="LiveId" clId="{E2E0B993-0C84-49CE-8029-EEA12DFB37F8}" dt="2023-07-31T08:22:02.098" v="1632" actId="207"/>
          <ac:spMkLst>
            <pc:docMk/>
            <pc:sldMk cId="482376761" sldId="2441"/>
            <ac:spMk id="3" creationId="{AE9B585B-D77F-0220-1658-1AB67EBD0E77}"/>
          </ac:spMkLst>
        </pc:spChg>
        <pc:picChg chg="add mod">
          <ac:chgData name="Francisco Artés" userId="5be56ff3f51c4e1a" providerId="LiveId" clId="{E2E0B993-0C84-49CE-8029-EEA12DFB37F8}" dt="2023-07-31T06:50:39.236" v="1053"/>
          <ac:picMkLst>
            <pc:docMk/>
            <pc:sldMk cId="482376761" sldId="2441"/>
            <ac:picMk id="4" creationId="{4E34CBD0-B631-5852-001E-A044F30E462A}"/>
          </ac:picMkLst>
        </pc:picChg>
      </pc:sldChg>
      <pc:sldChg chg="addSp modSp mod">
        <pc:chgData name="Francisco Artés" userId="5be56ff3f51c4e1a" providerId="LiveId" clId="{E2E0B993-0C84-49CE-8029-EEA12DFB37F8}" dt="2023-07-31T06:44:46.112" v="996" actId="1036"/>
        <pc:sldMkLst>
          <pc:docMk/>
          <pc:sldMk cId="578258381" sldId="2442"/>
        </pc:sldMkLst>
        <pc:spChg chg="mod">
          <ac:chgData name="Francisco Artés" userId="5be56ff3f51c4e1a" providerId="LiveId" clId="{E2E0B993-0C84-49CE-8029-EEA12DFB37F8}" dt="2023-07-31T06:44:38.036" v="972" actId="20577"/>
          <ac:spMkLst>
            <pc:docMk/>
            <pc:sldMk cId="578258381" sldId="2442"/>
            <ac:spMk id="2" creationId="{8E51C7AE-821E-59AA-24C1-F3FC75B6405E}"/>
          </ac:spMkLst>
        </pc:spChg>
        <pc:spChg chg="mod">
          <ac:chgData name="Francisco Artés" userId="5be56ff3f51c4e1a" providerId="LiveId" clId="{E2E0B993-0C84-49CE-8029-EEA12DFB37F8}" dt="2023-07-31T06:44:46.112" v="996" actId="1036"/>
          <ac:spMkLst>
            <pc:docMk/>
            <pc:sldMk cId="578258381" sldId="2442"/>
            <ac:spMk id="3" creationId="{D3C8F11D-BFEE-D050-0504-1DE4925BABAF}"/>
          </ac:spMkLst>
        </pc:spChg>
        <pc:picChg chg="add mod">
          <ac:chgData name="Francisco Artés" userId="5be56ff3f51c4e1a" providerId="LiveId" clId="{E2E0B993-0C84-49CE-8029-EEA12DFB37F8}" dt="2023-07-31T06:44:27.101" v="958"/>
          <ac:picMkLst>
            <pc:docMk/>
            <pc:sldMk cId="578258381" sldId="2442"/>
            <ac:picMk id="4" creationId="{B1568E7F-B4C8-1262-F170-305DD1EE897B}"/>
          </ac:picMkLst>
        </pc:picChg>
      </pc:sldChg>
      <pc:sldChg chg="addSp modSp mod">
        <pc:chgData name="Francisco Artés" userId="5be56ff3f51c4e1a" providerId="LiveId" clId="{E2E0B993-0C84-49CE-8029-EEA12DFB37F8}" dt="2023-07-31T06:44:24.634" v="957" actId="1035"/>
        <pc:sldMkLst>
          <pc:docMk/>
          <pc:sldMk cId="3203535125" sldId="2443"/>
        </pc:sldMkLst>
        <pc:spChg chg="mod">
          <ac:chgData name="Francisco Artés" userId="5be56ff3f51c4e1a" providerId="LiveId" clId="{E2E0B993-0C84-49CE-8029-EEA12DFB37F8}" dt="2023-07-31T06:44:17.403" v="937" actId="20577"/>
          <ac:spMkLst>
            <pc:docMk/>
            <pc:sldMk cId="3203535125" sldId="2443"/>
            <ac:spMk id="2" creationId="{F3FE995D-41CE-9FF1-2D9B-C468A5902398}"/>
          </ac:spMkLst>
        </pc:spChg>
        <pc:spChg chg="mod">
          <ac:chgData name="Francisco Artés" userId="5be56ff3f51c4e1a" providerId="LiveId" clId="{E2E0B993-0C84-49CE-8029-EEA12DFB37F8}" dt="2023-07-31T06:44:24.634" v="957" actId="1035"/>
          <ac:spMkLst>
            <pc:docMk/>
            <pc:sldMk cId="3203535125" sldId="2443"/>
            <ac:spMk id="3" creationId="{EC99F971-331E-8291-7931-C8F5549ED632}"/>
          </ac:spMkLst>
        </pc:spChg>
        <pc:picChg chg="add mod">
          <ac:chgData name="Francisco Artés" userId="5be56ff3f51c4e1a" providerId="LiveId" clId="{E2E0B993-0C84-49CE-8029-EEA12DFB37F8}" dt="2023-07-31T06:44:13.033" v="931"/>
          <ac:picMkLst>
            <pc:docMk/>
            <pc:sldMk cId="3203535125" sldId="2443"/>
            <ac:picMk id="4" creationId="{6001719D-9A38-20E3-1BAC-28E977851C16}"/>
          </ac:picMkLst>
        </pc:picChg>
      </pc:sldChg>
      <pc:sldChg chg="addSp delSp modSp mod">
        <pc:chgData name="Francisco Artés" userId="5be56ff3f51c4e1a" providerId="LiveId" clId="{E2E0B993-0C84-49CE-8029-EEA12DFB37F8}" dt="2023-07-31T06:51:54.386" v="1137" actId="1035"/>
        <pc:sldMkLst>
          <pc:docMk/>
          <pc:sldMk cId="809648145" sldId="2444"/>
        </pc:sldMkLst>
        <pc:spChg chg="mod">
          <ac:chgData name="Francisco Artés" userId="5be56ff3f51c4e1a" providerId="LiveId" clId="{E2E0B993-0C84-49CE-8029-EEA12DFB37F8}" dt="2023-07-31T06:51:54.386" v="1137" actId="1035"/>
          <ac:spMkLst>
            <pc:docMk/>
            <pc:sldMk cId="809648145" sldId="2444"/>
            <ac:spMk id="3" creationId="{59701A28-1C32-D3E2-AD96-AEA33B5E40B7}"/>
          </ac:spMkLst>
        </pc:spChg>
        <pc:picChg chg="add mod">
          <ac:chgData name="Francisco Artés" userId="5be56ff3f51c4e1a" providerId="LiveId" clId="{E2E0B993-0C84-49CE-8029-EEA12DFB37F8}" dt="2023-07-31T06:51:08.712" v="1091"/>
          <ac:picMkLst>
            <pc:docMk/>
            <pc:sldMk cId="809648145" sldId="2444"/>
            <ac:picMk id="4" creationId="{CD1730C6-C181-E837-66A6-4E559E92A644}"/>
          </ac:picMkLst>
        </pc:picChg>
        <pc:picChg chg="add del mod">
          <ac:chgData name="Francisco Artés" userId="5be56ff3f51c4e1a" providerId="LiveId" clId="{E2E0B993-0C84-49CE-8029-EEA12DFB37F8}" dt="2023-07-31T06:51:03.624" v="1090" actId="478"/>
          <ac:picMkLst>
            <pc:docMk/>
            <pc:sldMk cId="809648145" sldId="2444"/>
            <ac:picMk id="2050" creationId="{AAE85F21-CC62-6B80-15C4-8C1EA16099F7}"/>
          </ac:picMkLst>
        </pc:picChg>
      </pc:sldChg>
      <pc:sldChg chg="addSp modSp mod">
        <pc:chgData name="Francisco Artés" userId="5be56ff3f51c4e1a" providerId="LiveId" clId="{E2E0B993-0C84-49CE-8029-EEA12DFB37F8}" dt="2023-07-31T08:31:03.230" v="1638" actId="207"/>
        <pc:sldMkLst>
          <pc:docMk/>
          <pc:sldMk cId="988346831" sldId="2445"/>
        </pc:sldMkLst>
        <pc:spChg chg="mod">
          <ac:chgData name="Francisco Artés" userId="5be56ff3f51c4e1a" providerId="LiveId" clId="{E2E0B993-0C84-49CE-8029-EEA12DFB37F8}" dt="2023-07-31T06:44:53.951" v="1007" actId="20577"/>
          <ac:spMkLst>
            <pc:docMk/>
            <pc:sldMk cId="988346831" sldId="2445"/>
            <ac:spMk id="2" creationId="{001816D9-263B-37CB-0F09-E45B30E13A8C}"/>
          </ac:spMkLst>
        </pc:spChg>
        <pc:spChg chg="mod">
          <ac:chgData name="Francisco Artés" userId="5be56ff3f51c4e1a" providerId="LiveId" clId="{E2E0B993-0C84-49CE-8029-EEA12DFB37F8}" dt="2023-07-31T08:31:03.230" v="1638" actId="207"/>
          <ac:spMkLst>
            <pc:docMk/>
            <pc:sldMk cId="988346831" sldId="2445"/>
            <ac:spMk id="3" creationId="{AE9B585B-D77F-0220-1658-1AB67EBD0E77}"/>
          </ac:spMkLst>
        </pc:spChg>
        <pc:picChg chg="add mod">
          <ac:chgData name="Francisco Artés" userId="5be56ff3f51c4e1a" providerId="LiveId" clId="{E2E0B993-0C84-49CE-8029-EEA12DFB37F8}" dt="2023-07-31T06:44:55.794" v="1008"/>
          <ac:picMkLst>
            <pc:docMk/>
            <pc:sldMk cId="988346831" sldId="2445"/>
            <ac:picMk id="4" creationId="{E8F2D2D3-0895-30EE-9290-E97C6E5BA016}"/>
          </ac:picMkLst>
        </pc:picChg>
      </pc:sldChg>
      <pc:sldChg chg="modSp mod">
        <pc:chgData name="Francisco Artés" userId="5be56ff3f51c4e1a" providerId="LiveId" clId="{E2E0B993-0C84-49CE-8029-EEA12DFB37F8}" dt="2023-07-31T06:37:20.638" v="895" actId="207"/>
        <pc:sldMkLst>
          <pc:docMk/>
          <pc:sldMk cId="1334065164" sldId="2446"/>
        </pc:sldMkLst>
        <pc:spChg chg="mod">
          <ac:chgData name="Francisco Artés" userId="5be56ff3f51c4e1a" providerId="LiveId" clId="{E2E0B993-0C84-49CE-8029-EEA12DFB37F8}" dt="2023-07-31T06:37:20.638" v="895" actId="207"/>
          <ac:spMkLst>
            <pc:docMk/>
            <pc:sldMk cId="1334065164" sldId="2446"/>
            <ac:spMk id="3" creationId="{3DE289D8-58EE-4E72-4F05-A0B6D2B52F5C}"/>
          </ac:spMkLst>
        </pc:spChg>
      </pc:sldChg>
      <pc:sldChg chg="addSp modSp mod">
        <pc:chgData name="Francisco Artés" userId="5be56ff3f51c4e1a" providerId="LiveId" clId="{E2E0B993-0C84-49CE-8029-EEA12DFB37F8}" dt="2023-07-31T06:54:44.279" v="1176" actId="1035"/>
        <pc:sldMkLst>
          <pc:docMk/>
          <pc:sldMk cId="4166011433" sldId="2448"/>
        </pc:sldMkLst>
        <pc:spChg chg="mod">
          <ac:chgData name="Francisco Artés" userId="5be56ff3f51c4e1a" providerId="LiveId" clId="{E2E0B993-0C84-49CE-8029-EEA12DFB37F8}" dt="2023-07-31T06:54:44.279" v="1176" actId="1035"/>
          <ac:spMkLst>
            <pc:docMk/>
            <pc:sldMk cId="4166011433" sldId="2448"/>
            <ac:spMk id="3" creationId="{303C2CBA-9C9E-6B0F-FB5E-3E3A650BA528}"/>
          </ac:spMkLst>
        </pc:spChg>
        <pc:picChg chg="add mod">
          <ac:chgData name="Francisco Artés" userId="5be56ff3f51c4e1a" providerId="LiveId" clId="{E2E0B993-0C84-49CE-8029-EEA12DFB37F8}" dt="2023-07-31T06:54:10.205" v="1140" actId="14100"/>
          <ac:picMkLst>
            <pc:docMk/>
            <pc:sldMk cId="4166011433" sldId="2448"/>
            <ac:picMk id="5" creationId="{46A6845A-83BF-5B7E-2D60-9B5A41677F7B}"/>
          </ac:picMkLst>
        </pc:picChg>
      </pc:sldChg>
      <pc:sldChg chg="addSp modSp mod">
        <pc:chgData name="Francisco Artés" userId="5be56ff3f51c4e1a" providerId="LiveId" clId="{E2E0B993-0C84-49CE-8029-EEA12DFB37F8}" dt="2023-07-31T08:33:20.560" v="1678" actId="1037"/>
        <pc:sldMkLst>
          <pc:docMk/>
          <pc:sldMk cId="1220988968" sldId="2449"/>
        </pc:sldMkLst>
        <pc:spChg chg="mod">
          <ac:chgData name="Francisco Artés" userId="5be56ff3f51c4e1a" providerId="LiveId" clId="{E2E0B993-0C84-49CE-8029-EEA12DFB37F8}" dt="2023-07-31T08:33:20.560" v="1678" actId="1037"/>
          <ac:spMkLst>
            <pc:docMk/>
            <pc:sldMk cId="1220988968" sldId="2449"/>
            <ac:spMk id="3" creationId="{F253581A-2B1D-71F5-EA7E-CC4E7828BE3D}"/>
          </ac:spMkLst>
        </pc:spChg>
        <pc:picChg chg="add mod">
          <ac:chgData name="Francisco Artés" userId="5be56ff3f51c4e1a" providerId="LiveId" clId="{E2E0B993-0C84-49CE-8029-EEA12DFB37F8}" dt="2023-07-31T06:54:14.655" v="1141"/>
          <ac:picMkLst>
            <pc:docMk/>
            <pc:sldMk cId="1220988968" sldId="2449"/>
            <ac:picMk id="4" creationId="{4CFC4C7C-C663-F07C-CD16-2F004F353D0E}"/>
          </ac:picMkLst>
        </pc:picChg>
      </pc:sldChg>
      <pc:sldChg chg="addSp modSp mod">
        <pc:chgData name="Francisco Artés" userId="5be56ff3f51c4e1a" providerId="LiveId" clId="{E2E0B993-0C84-49CE-8029-EEA12DFB37F8}" dt="2023-07-31T08:35:10.714" v="1682" actId="207"/>
        <pc:sldMkLst>
          <pc:docMk/>
          <pc:sldMk cId="2995014121" sldId="2450"/>
        </pc:sldMkLst>
        <pc:spChg chg="mod">
          <ac:chgData name="Francisco Artés" userId="5be56ff3f51c4e1a" providerId="LiveId" clId="{E2E0B993-0C84-49CE-8029-EEA12DFB37F8}" dt="2023-07-31T08:35:10.714" v="1682" actId="207"/>
          <ac:spMkLst>
            <pc:docMk/>
            <pc:sldMk cId="2995014121" sldId="2450"/>
            <ac:spMk id="3" creationId="{C562D53B-B39B-A582-96DA-0572AE916409}"/>
          </ac:spMkLst>
        </pc:spChg>
        <pc:picChg chg="add mod">
          <ac:chgData name="Francisco Artés" userId="5be56ff3f51c4e1a" providerId="LiveId" clId="{E2E0B993-0C84-49CE-8029-EEA12DFB37F8}" dt="2023-07-31T06:54:15.885" v="1142"/>
          <ac:picMkLst>
            <pc:docMk/>
            <pc:sldMk cId="2995014121" sldId="2450"/>
            <ac:picMk id="4" creationId="{2602BDF6-E8C9-F9F5-9073-77D819E28C98}"/>
          </ac:picMkLst>
        </pc:picChg>
      </pc:sldChg>
      <pc:sldChg chg="addSp modSp mod">
        <pc:chgData name="Francisco Artés" userId="5be56ff3f51c4e1a" providerId="LiveId" clId="{E2E0B993-0C84-49CE-8029-EEA12DFB37F8}" dt="2023-07-31T08:37:37.652" v="1684" actId="20577"/>
        <pc:sldMkLst>
          <pc:docMk/>
          <pc:sldMk cId="508567889" sldId="2451"/>
        </pc:sldMkLst>
        <pc:spChg chg="mod">
          <ac:chgData name="Francisco Artés" userId="5be56ff3f51c4e1a" providerId="LiveId" clId="{E2E0B993-0C84-49CE-8029-EEA12DFB37F8}" dt="2023-07-31T08:37:37.652" v="1684" actId="20577"/>
          <ac:spMkLst>
            <pc:docMk/>
            <pc:sldMk cId="508567889" sldId="2451"/>
            <ac:spMk id="2" creationId="{5D5A21AC-E597-0C03-EA8C-A504DA401799}"/>
          </ac:spMkLst>
        </pc:spChg>
        <pc:spChg chg="mod">
          <ac:chgData name="Francisco Artés" userId="5be56ff3f51c4e1a" providerId="LiveId" clId="{E2E0B993-0C84-49CE-8029-EEA12DFB37F8}" dt="2023-07-31T06:56:03.852" v="1311" actId="1035"/>
          <ac:spMkLst>
            <pc:docMk/>
            <pc:sldMk cId="508567889" sldId="2451"/>
            <ac:spMk id="3" creationId="{ACF20E7B-38B1-6486-2A19-ADF50D7D501D}"/>
          </ac:spMkLst>
        </pc:spChg>
        <pc:picChg chg="add mod">
          <ac:chgData name="Francisco Artés" userId="5be56ff3f51c4e1a" providerId="LiveId" clId="{E2E0B993-0C84-49CE-8029-EEA12DFB37F8}" dt="2023-07-31T06:54:17.063" v="1143"/>
          <ac:picMkLst>
            <pc:docMk/>
            <pc:sldMk cId="508567889" sldId="2451"/>
            <ac:picMk id="4" creationId="{537D70B6-F3D6-4600-D8C5-ACF98C393541}"/>
          </ac:picMkLst>
        </pc:picChg>
      </pc:sldChg>
      <pc:sldChg chg="addSp modSp mod">
        <pc:chgData name="Francisco Artés" userId="5be56ff3f51c4e1a" providerId="LiveId" clId="{E2E0B993-0C84-49CE-8029-EEA12DFB37F8}" dt="2023-07-31T06:56:12.386" v="1335" actId="1035"/>
        <pc:sldMkLst>
          <pc:docMk/>
          <pc:sldMk cId="3571361405" sldId="2452"/>
        </pc:sldMkLst>
        <pc:spChg chg="mod">
          <ac:chgData name="Francisco Artés" userId="5be56ff3f51c4e1a" providerId="LiveId" clId="{E2E0B993-0C84-49CE-8029-EEA12DFB37F8}" dt="2023-07-31T06:56:12.386" v="1335" actId="1035"/>
          <ac:spMkLst>
            <pc:docMk/>
            <pc:sldMk cId="3571361405" sldId="2452"/>
            <ac:spMk id="3" creationId="{399839B9-3140-3D2A-6996-A6393E5AE71E}"/>
          </ac:spMkLst>
        </pc:spChg>
        <pc:picChg chg="add mod">
          <ac:chgData name="Francisco Artés" userId="5be56ff3f51c4e1a" providerId="LiveId" clId="{E2E0B993-0C84-49CE-8029-EEA12DFB37F8}" dt="2023-07-31T06:54:18.118" v="1144"/>
          <ac:picMkLst>
            <pc:docMk/>
            <pc:sldMk cId="3571361405" sldId="2452"/>
            <ac:picMk id="4" creationId="{1146E39A-D7DC-8691-04E2-2B76A15D94E5}"/>
          </ac:picMkLst>
        </pc:picChg>
      </pc:sldChg>
      <pc:sldChg chg="addSp modSp mod">
        <pc:chgData name="Francisco Artés" userId="5be56ff3f51c4e1a" providerId="LiveId" clId="{E2E0B993-0C84-49CE-8029-EEA12DFB37F8}" dt="2023-07-31T08:39:59.317" v="1685" actId="20577"/>
        <pc:sldMkLst>
          <pc:docMk/>
          <pc:sldMk cId="2909348935" sldId="2453"/>
        </pc:sldMkLst>
        <pc:spChg chg="mod">
          <ac:chgData name="Francisco Artés" userId="5be56ff3f51c4e1a" providerId="LiveId" clId="{E2E0B993-0C84-49CE-8029-EEA12DFB37F8}" dt="2023-07-31T08:39:59.317" v="1685" actId="20577"/>
          <ac:spMkLst>
            <pc:docMk/>
            <pc:sldMk cId="2909348935" sldId="2453"/>
            <ac:spMk id="3" creationId="{7FC33F04-243C-12FB-EB9D-68DCF396A41C}"/>
          </ac:spMkLst>
        </pc:spChg>
        <pc:picChg chg="add mod">
          <ac:chgData name="Francisco Artés" userId="5be56ff3f51c4e1a" providerId="LiveId" clId="{E2E0B993-0C84-49CE-8029-EEA12DFB37F8}" dt="2023-07-31T06:54:19.200" v="1145"/>
          <ac:picMkLst>
            <pc:docMk/>
            <pc:sldMk cId="2909348935" sldId="2453"/>
            <ac:picMk id="4" creationId="{CE4E58CF-ACD3-AF96-400E-5EC2BF4068C3}"/>
          </ac:picMkLst>
        </pc:picChg>
      </pc:sldChg>
      <pc:sldChg chg="addSp modSp mod">
        <pc:chgData name="Francisco Artés" userId="5be56ff3f51c4e1a" providerId="LiveId" clId="{E2E0B993-0C84-49CE-8029-EEA12DFB37F8}" dt="2023-07-31T08:40:18.596" v="1688" actId="20577"/>
        <pc:sldMkLst>
          <pc:docMk/>
          <pc:sldMk cId="3447191548" sldId="2454"/>
        </pc:sldMkLst>
        <pc:spChg chg="mod">
          <ac:chgData name="Francisco Artés" userId="5be56ff3f51c4e1a" providerId="LiveId" clId="{E2E0B993-0C84-49CE-8029-EEA12DFB37F8}" dt="2023-07-31T08:40:18.596" v="1688" actId="20577"/>
          <ac:spMkLst>
            <pc:docMk/>
            <pc:sldMk cId="3447191548" sldId="2454"/>
            <ac:spMk id="3" creationId="{1F756196-4779-78AF-894E-BEC950BACBB1}"/>
          </ac:spMkLst>
        </pc:spChg>
        <pc:picChg chg="add mod">
          <ac:chgData name="Francisco Artés" userId="5be56ff3f51c4e1a" providerId="LiveId" clId="{E2E0B993-0C84-49CE-8029-EEA12DFB37F8}" dt="2023-07-31T06:54:20.420" v="1146"/>
          <ac:picMkLst>
            <pc:docMk/>
            <pc:sldMk cId="3447191548" sldId="2454"/>
            <ac:picMk id="4" creationId="{127E31EB-8D44-3419-D52D-B390853F9889}"/>
          </ac:picMkLst>
        </pc:picChg>
      </pc:sldChg>
      <pc:sldChg chg="addSp modSp mod">
        <pc:chgData name="Francisco Artés" userId="5be56ff3f51c4e1a" providerId="LiveId" clId="{E2E0B993-0C84-49CE-8029-EEA12DFB37F8}" dt="2023-07-31T07:00:45.763" v="1409" actId="14100"/>
        <pc:sldMkLst>
          <pc:docMk/>
          <pc:sldMk cId="383860972" sldId="2455"/>
        </pc:sldMkLst>
        <pc:spChg chg="mod">
          <ac:chgData name="Francisco Artés" userId="5be56ff3f51c4e1a" providerId="LiveId" clId="{E2E0B993-0C84-49CE-8029-EEA12DFB37F8}" dt="2023-07-31T07:00:45.763" v="1409" actId="14100"/>
          <ac:spMkLst>
            <pc:docMk/>
            <pc:sldMk cId="383860972" sldId="2455"/>
            <ac:spMk id="3" creationId="{E7BBDFB2-5847-EBE6-F58D-A744A539B10F}"/>
          </ac:spMkLst>
        </pc:spChg>
        <pc:picChg chg="add mod">
          <ac:chgData name="Francisco Artés" userId="5be56ff3f51c4e1a" providerId="LiveId" clId="{E2E0B993-0C84-49CE-8029-EEA12DFB37F8}" dt="2023-07-31T06:54:21.640" v="1147"/>
          <ac:picMkLst>
            <pc:docMk/>
            <pc:sldMk cId="383860972" sldId="2455"/>
            <ac:picMk id="4" creationId="{C6877B29-47FF-E4D5-DEEC-B884FF1F1D0E}"/>
          </ac:picMkLst>
        </pc:picChg>
      </pc:sldChg>
      <pc:sldChg chg="addSp modSp mod">
        <pc:chgData name="Francisco Artés" userId="5be56ff3f51c4e1a" providerId="LiveId" clId="{E2E0B993-0C84-49CE-8029-EEA12DFB37F8}" dt="2023-07-31T06:54:22.857" v="1148"/>
        <pc:sldMkLst>
          <pc:docMk/>
          <pc:sldMk cId="2637490213" sldId="2456"/>
        </pc:sldMkLst>
        <pc:spChg chg="mod">
          <ac:chgData name="Francisco Artés" userId="5be56ff3f51c4e1a" providerId="LiveId" clId="{E2E0B993-0C84-49CE-8029-EEA12DFB37F8}" dt="2023-07-31T06:35:45.943" v="884" actId="207"/>
          <ac:spMkLst>
            <pc:docMk/>
            <pc:sldMk cId="2637490213" sldId="2456"/>
            <ac:spMk id="3" creationId="{6FB49A14-80D3-31E8-D33A-CFB45A346FF3}"/>
          </ac:spMkLst>
        </pc:spChg>
        <pc:picChg chg="add mod">
          <ac:chgData name="Francisco Artés" userId="5be56ff3f51c4e1a" providerId="LiveId" clId="{E2E0B993-0C84-49CE-8029-EEA12DFB37F8}" dt="2023-07-31T06:54:22.857" v="1148"/>
          <ac:picMkLst>
            <pc:docMk/>
            <pc:sldMk cId="2637490213" sldId="2456"/>
            <ac:picMk id="4" creationId="{3FA69EC6-AF9C-6E8F-3297-670098B4A974}"/>
          </ac:picMkLst>
        </pc:picChg>
      </pc:sldChg>
      <pc:sldChg chg="addSp modSp mod">
        <pc:chgData name="Francisco Artés" userId="5be56ff3f51c4e1a" providerId="LiveId" clId="{E2E0B993-0C84-49CE-8029-EEA12DFB37F8}" dt="2023-07-31T08:44:31.009" v="1704" actId="114"/>
        <pc:sldMkLst>
          <pc:docMk/>
          <pc:sldMk cId="1982857062" sldId="2457"/>
        </pc:sldMkLst>
        <pc:spChg chg="mod">
          <ac:chgData name="Francisco Artés" userId="5be56ff3f51c4e1a" providerId="LiveId" clId="{E2E0B993-0C84-49CE-8029-EEA12DFB37F8}" dt="2023-07-31T06:35:51.849" v="885" actId="207"/>
          <ac:spMkLst>
            <pc:docMk/>
            <pc:sldMk cId="1982857062" sldId="2457"/>
            <ac:spMk id="3" creationId="{CF864D91-FFBE-DA8E-D3E2-B443D8532163}"/>
          </ac:spMkLst>
        </pc:spChg>
        <pc:spChg chg="mod">
          <ac:chgData name="Francisco Artés" userId="5be56ff3f51c4e1a" providerId="LiveId" clId="{E2E0B993-0C84-49CE-8029-EEA12DFB37F8}" dt="2023-07-31T08:44:31.009" v="1704" actId="114"/>
          <ac:spMkLst>
            <pc:docMk/>
            <pc:sldMk cId="1982857062" sldId="2457"/>
            <ac:spMk id="4" creationId="{88EF93AD-DFA7-4D6F-EBE4-C2EF7D2D4EF5}"/>
          </ac:spMkLst>
        </pc:spChg>
        <pc:picChg chg="add mod">
          <ac:chgData name="Francisco Artés" userId="5be56ff3f51c4e1a" providerId="LiveId" clId="{E2E0B993-0C84-49CE-8029-EEA12DFB37F8}" dt="2023-07-31T06:54:23.928" v="1149"/>
          <ac:picMkLst>
            <pc:docMk/>
            <pc:sldMk cId="1982857062" sldId="2457"/>
            <ac:picMk id="5" creationId="{63B9FAC5-9720-0C02-DE0F-1FE96FD24379}"/>
          </ac:picMkLst>
        </pc:picChg>
      </pc:sldChg>
      <pc:sldChg chg="addSp modSp mod">
        <pc:chgData name="Francisco Artés" userId="5be56ff3f51c4e1a" providerId="LiveId" clId="{E2E0B993-0C84-49CE-8029-EEA12DFB37F8}" dt="2023-07-31T08:52:04.640" v="1714" actId="20577"/>
        <pc:sldMkLst>
          <pc:docMk/>
          <pc:sldMk cId="1786260923" sldId="2459"/>
        </pc:sldMkLst>
        <pc:spChg chg="mod">
          <ac:chgData name="Francisco Artés" userId="5be56ff3f51c4e1a" providerId="LiveId" clId="{E2E0B993-0C84-49CE-8029-EEA12DFB37F8}" dt="2023-07-31T05:30:55.313" v="255" actId="20577"/>
          <ac:spMkLst>
            <pc:docMk/>
            <pc:sldMk cId="1786260923" sldId="2459"/>
            <ac:spMk id="2" creationId="{B855F5D2-CA2E-6325-90AD-7715DCC6B436}"/>
          </ac:spMkLst>
        </pc:spChg>
        <pc:spChg chg="mod">
          <ac:chgData name="Francisco Artés" userId="5be56ff3f51c4e1a" providerId="LiveId" clId="{E2E0B993-0C84-49CE-8029-EEA12DFB37F8}" dt="2023-07-31T08:52:04.640" v="1714" actId="20577"/>
          <ac:spMkLst>
            <pc:docMk/>
            <pc:sldMk cId="1786260923" sldId="2459"/>
            <ac:spMk id="3" creationId="{9BF413CB-D4F7-B1D7-AB99-860B60072469}"/>
          </ac:spMkLst>
        </pc:spChg>
        <pc:picChg chg="add mod">
          <ac:chgData name="Francisco Artés" userId="5be56ff3f51c4e1a" providerId="LiveId" clId="{E2E0B993-0C84-49CE-8029-EEA12DFB37F8}" dt="2023-07-31T07:01:48.912" v="1413" actId="14100"/>
          <ac:picMkLst>
            <pc:docMk/>
            <pc:sldMk cId="1786260923" sldId="2459"/>
            <ac:picMk id="4098" creationId="{9BDE1C22-6E86-8070-F3A4-844C7BF91C93}"/>
          </ac:picMkLst>
        </pc:picChg>
      </pc:sldChg>
      <pc:sldChg chg="delSp modSp mod">
        <pc:chgData name="Francisco Artés" userId="5be56ff3f51c4e1a" providerId="LiveId" clId="{E2E0B993-0C84-49CE-8029-EEA12DFB37F8}" dt="2023-07-31T06:24:50.333" v="707" actId="478"/>
        <pc:sldMkLst>
          <pc:docMk/>
          <pc:sldMk cId="963257856" sldId="2463"/>
        </pc:sldMkLst>
        <pc:spChg chg="mod">
          <ac:chgData name="Francisco Artés" userId="5be56ff3f51c4e1a" providerId="LiveId" clId="{E2E0B993-0C84-49CE-8029-EEA12DFB37F8}" dt="2023-07-31T05:34:06.602" v="317" actId="20577"/>
          <ac:spMkLst>
            <pc:docMk/>
            <pc:sldMk cId="963257856" sldId="2463"/>
            <ac:spMk id="2" creationId="{BEB83C68-162E-6E9C-02A2-09C4109011B2}"/>
          </ac:spMkLst>
        </pc:spChg>
        <pc:spChg chg="del">
          <ac:chgData name="Francisco Artés" userId="5be56ff3f51c4e1a" providerId="LiveId" clId="{E2E0B993-0C84-49CE-8029-EEA12DFB37F8}" dt="2023-07-31T06:24:50.333" v="707" actId="478"/>
          <ac:spMkLst>
            <pc:docMk/>
            <pc:sldMk cId="963257856" sldId="2463"/>
            <ac:spMk id="3" creationId="{2900B4E9-9624-3AE5-60D8-4D3E8FDCCBFF}"/>
          </ac:spMkLst>
        </pc:spChg>
      </pc:sldChg>
      <pc:sldChg chg="addSp delSp modSp mod">
        <pc:chgData name="Francisco Artés" userId="5be56ff3f51c4e1a" providerId="LiveId" clId="{E2E0B993-0C84-49CE-8029-EEA12DFB37F8}" dt="2023-07-31T05:37:40.384" v="353" actId="1076"/>
        <pc:sldMkLst>
          <pc:docMk/>
          <pc:sldMk cId="977924263" sldId="2464"/>
        </pc:sldMkLst>
        <pc:spChg chg="mod">
          <ac:chgData name="Francisco Artés" userId="5be56ff3f51c4e1a" providerId="LiveId" clId="{E2E0B993-0C84-49CE-8029-EEA12DFB37F8}" dt="2023-07-31T05:34:20.251" v="318"/>
          <ac:spMkLst>
            <pc:docMk/>
            <pc:sldMk cId="977924263" sldId="2464"/>
            <ac:spMk id="2" creationId="{656876BB-D7C0-877F-A54D-2459B98D9C4D}"/>
          </ac:spMkLst>
        </pc:spChg>
        <pc:spChg chg="mod">
          <ac:chgData name="Francisco Artés" userId="5be56ff3f51c4e1a" providerId="LiveId" clId="{E2E0B993-0C84-49CE-8029-EEA12DFB37F8}" dt="2023-07-31T05:36:06.232" v="343" actId="27636"/>
          <ac:spMkLst>
            <pc:docMk/>
            <pc:sldMk cId="977924263" sldId="2464"/>
            <ac:spMk id="3" creationId="{310E910F-E568-0AE8-F38D-0321DF10B6E7}"/>
          </ac:spMkLst>
        </pc:spChg>
        <pc:spChg chg="del">
          <ac:chgData name="Francisco Artés" userId="5be56ff3f51c4e1a" providerId="LiveId" clId="{E2E0B993-0C84-49CE-8029-EEA12DFB37F8}" dt="2023-07-31T05:32:15.534" v="268" actId="478"/>
          <ac:spMkLst>
            <pc:docMk/>
            <pc:sldMk cId="977924263" sldId="2464"/>
            <ac:spMk id="4" creationId="{E9F8F0D7-2CDA-9579-723E-295013CD4F62}"/>
          </ac:spMkLst>
        </pc:spChg>
        <pc:spChg chg="add mod">
          <ac:chgData name="Francisco Artés" userId="5be56ff3f51c4e1a" providerId="LiveId" clId="{E2E0B993-0C84-49CE-8029-EEA12DFB37F8}" dt="2023-07-31T05:37:40.384" v="353" actId="1076"/>
          <ac:spMkLst>
            <pc:docMk/>
            <pc:sldMk cId="977924263" sldId="2464"/>
            <ac:spMk id="7" creationId="{FFF66A93-5E9B-237B-A8DD-5D0874CC59BF}"/>
          </ac:spMkLst>
        </pc:spChg>
        <pc:picChg chg="add mod">
          <ac:chgData name="Francisco Artés" userId="5be56ff3f51c4e1a" providerId="LiveId" clId="{E2E0B993-0C84-49CE-8029-EEA12DFB37F8}" dt="2023-07-31T05:37:40.384" v="353" actId="1076"/>
          <ac:picMkLst>
            <pc:docMk/>
            <pc:sldMk cId="977924263" sldId="2464"/>
            <ac:picMk id="5" creationId="{2CA1060F-89A0-952F-F19B-3AA2D4492DAD}"/>
          </ac:picMkLst>
        </pc:picChg>
      </pc:sldChg>
      <pc:sldChg chg="addSp delSp modSp mod">
        <pc:chgData name="Francisco Artés" userId="5be56ff3f51c4e1a" providerId="LiveId" clId="{E2E0B993-0C84-49CE-8029-EEA12DFB37F8}" dt="2023-07-31T08:54:35.129" v="1740" actId="114"/>
        <pc:sldMkLst>
          <pc:docMk/>
          <pc:sldMk cId="2555699586" sldId="2465"/>
        </pc:sldMkLst>
        <pc:spChg chg="mod">
          <ac:chgData name="Francisco Artés" userId="5be56ff3f51c4e1a" providerId="LiveId" clId="{E2E0B993-0C84-49CE-8029-EEA12DFB37F8}" dt="2023-07-31T05:34:27.361" v="320"/>
          <ac:spMkLst>
            <pc:docMk/>
            <pc:sldMk cId="2555699586" sldId="2465"/>
            <ac:spMk id="2" creationId="{FF866F79-C207-C499-8E25-2846CF9DFBB3}"/>
          </ac:spMkLst>
        </pc:spChg>
        <pc:spChg chg="mod ord">
          <ac:chgData name="Francisco Artés" userId="5be56ff3f51c4e1a" providerId="LiveId" clId="{E2E0B993-0C84-49CE-8029-EEA12DFB37F8}" dt="2023-07-31T08:54:35.129" v="1740" actId="114"/>
          <ac:spMkLst>
            <pc:docMk/>
            <pc:sldMk cId="2555699586" sldId="2465"/>
            <ac:spMk id="3" creationId="{4645BFCE-DD12-09F1-FF3E-A6B52352F88A}"/>
          </ac:spMkLst>
        </pc:spChg>
        <pc:spChg chg="del">
          <ac:chgData name="Francisco Artés" userId="5be56ff3f51c4e1a" providerId="LiveId" clId="{E2E0B993-0C84-49CE-8029-EEA12DFB37F8}" dt="2023-07-31T05:35:52.971" v="341" actId="478"/>
          <ac:spMkLst>
            <pc:docMk/>
            <pc:sldMk cId="2555699586" sldId="2465"/>
            <ac:spMk id="4" creationId="{D9B129A9-3E62-C8B0-7C61-8054668D1943}"/>
          </ac:spMkLst>
        </pc:spChg>
        <pc:spChg chg="add mod">
          <ac:chgData name="Francisco Artés" userId="5be56ff3f51c4e1a" providerId="LiveId" clId="{E2E0B993-0C84-49CE-8029-EEA12DFB37F8}" dt="2023-07-31T05:44:18.606" v="399" actId="1076"/>
          <ac:spMkLst>
            <pc:docMk/>
            <pc:sldMk cId="2555699586" sldId="2465"/>
            <ac:spMk id="7" creationId="{CE7E2440-DFB9-8F0D-183D-8E92A5555043}"/>
          </ac:spMkLst>
        </pc:spChg>
        <pc:picChg chg="add mod">
          <ac:chgData name="Francisco Artés" userId="5be56ff3f51c4e1a" providerId="LiveId" clId="{E2E0B993-0C84-49CE-8029-EEA12DFB37F8}" dt="2023-07-31T05:43:37.911" v="393" actId="1038"/>
          <ac:picMkLst>
            <pc:docMk/>
            <pc:sldMk cId="2555699586" sldId="2465"/>
            <ac:picMk id="5" creationId="{EA8F8E55-9E40-7695-95D7-10608F97DC10}"/>
          </ac:picMkLst>
        </pc:picChg>
      </pc:sldChg>
      <pc:sldChg chg="addSp delSp modSp mod">
        <pc:chgData name="Francisco Artés" userId="5be56ff3f51c4e1a" providerId="LiveId" clId="{E2E0B993-0C84-49CE-8029-EEA12DFB37F8}" dt="2023-07-31T08:54:55.854" v="1743" actId="20577"/>
        <pc:sldMkLst>
          <pc:docMk/>
          <pc:sldMk cId="3092823903" sldId="2466"/>
        </pc:sldMkLst>
        <pc:spChg chg="mod">
          <ac:chgData name="Francisco Artés" userId="5be56ff3f51c4e1a" providerId="LiveId" clId="{E2E0B993-0C84-49CE-8029-EEA12DFB37F8}" dt="2023-07-31T05:34:30.969" v="321"/>
          <ac:spMkLst>
            <pc:docMk/>
            <pc:sldMk cId="3092823903" sldId="2466"/>
            <ac:spMk id="2" creationId="{96138A6C-ACF0-FBFC-D3E2-0ED6A9FDB10F}"/>
          </ac:spMkLst>
        </pc:spChg>
        <pc:spChg chg="mod">
          <ac:chgData name="Francisco Artés" userId="5be56ff3f51c4e1a" providerId="LiveId" clId="{E2E0B993-0C84-49CE-8029-EEA12DFB37F8}" dt="2023-07-31T08:54:55.854" v="1743" actId="20577"/>
          <ac:spMkLst>
            <pc:docMk/>
            <pc:sldMk cId="3092823903" sldId="2466"/>
            <ac:spMk id="3" creationId="{C0131931-4037-CD65-6861-699DB21334A7}"/>
          </ac:spMkLst>
        </pc:spChg>
        <pc:spChg chg="del">
          <ac:chgData name="Francisco Artés" userId="5be56ff3f51c4e1a" providerId="LiveId" clId="{E2E0B993-0C84-49CE-8029-EEA12DFB37F8}" dt="2023-07-31T05:35:47.427" v="340" actId="478"/>
          <ac:spMkLst>
            <pc:docMk/>
            <pc:sldMk cId="3092823903" sldId="2466"/>
            <ac:spMk id="4" creationId="{556C7456-6D2D-6DC4-3342-98D9F83A8008}"/>
          </ac:spMkLst>
        </pc:spChg>
        <pc:spChg chg="add mod">
          <ac:chgData name="Francisco Artés" userId="5be56ff3f51c4e1a" providerId="LiveId" clId="{E2E0B993-0C84-49CE-8029-EEA12DFB37F8}" dt="2023-07-31T05:45:48.521" v="414" actId="1076"/>
          <ac:spMkLst>
            <pc:docMk/>
            <pc:sldMk cId="3092823903" sldId="2466"/>
            <ac:spMk id="7" creationId="{3DCDA350-7C86-9CFA-ADF1-3E24695CA71A}"/>
          </ac:spMkLst>
        </pc:spChg>
        <pc:picChg chg="add mod">
          <ac:chgData name="Francisco Artés" userId="5be56ff3f51c4e1a" providerId="LiveId" clId="{E2E0B993-0C84-49CE-8029-EEA12DFB37F8}" dt="2023-07-31T05:45:17.395" v="408" actId="1076"/>
          <ac:picMkLst>
            <pc:docMk/>
            <pc:sldMk cId="3092823903" sldId="2466"/>
            <ac:picMk id="5" creationId="{02C96711-7C8F-F90B-6C67-EF5B765724C9}"/>
          </ac:picMkLst>
        </pc:picChg>
      </pc:sldChg>
      <pc:sldChg chg="addSp delSp modSp mod">
        <pc:chgData name="Francisco Artés" userId="5be56ff3f51c4e1a" providerId="LiveId" clId="{E2E0B993-0C84-49CE-8029-EEA12DFB37F8}" dt="2023-07-31T09:02:31.826" v="1826" actId="114"/>
        <pc:sldMkLst>
          <pc:docMk/>
          <pc:sldMk cId="3558462073" sldId="2467"/>
        </pc:sldMkLst>
        <pc:spChg chg="mod">
          <ac:chgData name="Francisco Artés" userId="5be56ff3f51c4e1a" providerId="LiveId" clId="{E2E0B993-0C84-49CE-8029-EEA12DFB37F8}" dt="2023-07-31T05:35:27.078" v="338"/>
          <ac:spMkLst>
            <pc:docMk/>
            <pc:sldMk cId="3558462073" sldId="2467"/>
            <ac:spMk id="2" creationId="{8E317C2A-2BCF-F837-4D6A-BFB6C2549792}"/>
          </ac:spMkLst>
        </pc:spChg>
        <pc:spChg chg="mod">
          <ac:chgData name="Francisco Artés" userId="5be56ff3f51c4e1a" providerId="LiveId" clId="{E2E0B993-0C84-49CE-8029-EEA12DFB37F8}" dt="2023-07-31T09:02:31.826" v="1826" actId="114"/>
          <ac:spMkLst>
            <pc:docMk/>
            <pc:sldMk cId="3558462073" sldId="2467"/>
            <ac:spMk id="3" creationId="{1ADFA610-6E86-E039-278D-27FAF2EFF03B}"/>
          </ac:spMkLst>
        </pc:spChg>
        <pc:spChg chg="del">
          <ac:chgData name="Francisco Artés" userId="5be56ff3f51c4e1a" providerId="LiveId" clId="{E2E0B993-0C84-49CE-8029-EEA12DFB37F8}" dt="2023-07-31T05:33:37.024" v="289" actId="478"/>
          <ac:spMkLst>
            <pc:docMk/>
            <pc:sldMk cId="3558462073" sldId="2467"/>
            <ac:spMk id="4" creationId="{5DA96B16-0B5F-3564-4B75-A1A88B54D676}"/>
          </ac:spMkLst>
        </pc:spChg>
        <pc:spChg chg="add mod">
          <ac:chgData name="Francisco Artés" userId="5be56ff3f51c4e1a" providerId="LiveId" clId="{E2E0B993-0C84-49CE-8029-EEA12DFB37F8}" dt="2023-07-31T06:23:29.353" v="693" actId="1076"/>
          <ac:spMkLst>
            <pc:docMk/>
            <pc:sldMk cId="3558462073" sldId="2467"/>
            <ac:spMk id="7" creationId="{B5811906-E6FE-342C-863C-0C0E02D51509}"/>
          </ac:spMkLst>
        </pc:spChg>
        <pc:picChg chg="add mod">
          <ac:chgData name="Francisco Artés" userId="5be56ff3f51c4e1a" providerId="LiveId" clId="{E2E0B993-0C84-49CE-8029-EEA12DFB37F8}" dt="2023-07-31T06:23:01.592" v="687" actId="1076"/>
          <ac:picMkLst>
            <pc:docMk/>
            <pc:sldMk cId="3558462073" sldId="2467"/>
            <ac:picMk id="5" creationId="{F8482C92-0E43-E3A6-05A1-B94FB0F4995C}"/>
          </ac:picMkLst>
        </pc:picChg>
      </pc:sldChg>
      <pc:sldChg chg="addSp delSp modSp mod">
        <pc:chgData name="Francisco Artés" userId="5be56ff3f51c4e1a" providerId="LiveId" clId="{E2E0B993-0C84-49CE-8029-EEA12DFB37F8}" dt="2023-07-31T09:03:01.404" v="1844" actId="20577"/>
        <pc:sldMkLst>
          <pc:docMk/>
          <pc:sldMk cId="4068935969" sldId="2468"/>
        </pc:sldMkLst>
        <pc:spChg chg="mod">
          <ac:chgData name="Francisco Artés" userId="5be56ff3f51c4e1a" providerId="LiveId" clId="{E2E0B993-0C84-49CE-8029-EEA12DFB37F8}" dt="2023-07-31T05:35:30.883" v="339"/>
          <ac:spMkLst>
            <pc:docMk/>
            <pc:sldMk cId="4068935969" sldId="2468"/>
            <ac:spMk id="2" creationId="{8E317C2A-2BCF-F837-4D6A-BFB6C2549792}"/>
          </ac:spMkLst>
        </pc:spChg>
        <pc:spChg chg="mod">
          <ac:chgData name="Francisco Artés" userId="5be56ff3f51c4e1a" providerId="LiveId" clId="{E2E0B993-0C84-49CE-8029-EEA12DFB37F8}" dt="2023-07-31T09:03:01.404" v="1844" actId="20577"/>
          <ac:spMkLst>
            <pc:docMk/>
            <pc:sldMk cId="4068935969" sldId="2468"/>
            <ac:spMk id="3" creationId="{1ADFA610-6E86-E039-278D-27FAF2EFF03B}"/>
          </ac:spMkLst>
        </pc:spChg>
        <pc:spChg chg="del">
          <ac:chgData name="Francisco Artés" userId="5be56ff3f51c4e1a" providerId="LiveId" clId="{E2E0B993-0C84-49CE-8029-EEA12DFB37F8}" dt="2023-07-31T05:33:33.604" v="288" actId="478"/>
          <ac:spMkLst>
            <pc:docMk/>
            <pc:sldMk cId="4068935969" sldId="2468"/>
            <ac:spMk id="4" creationId="{6FAB41D6-65FD-B1BD-0A62-D5E76D39671D}"/>
          </ac:spMkLst>
        </pc:spChg>
        <pc:spChg chg="add mod">
          <ac:chgData name="Francisco Artés" userId="5be56ff3f51c4e1a" providerId="LiveId" clId="{E2E0B993-0C84-49CE-8029-EEA12DFB37F8}" dt="2023-07-31T06:24:34.459" v="706" actId="1076"/>
          <ac:spMkLst>
            <pc:docMk/>
            <pc:sldMk cId="4068935969" sldId="2468"/>
            <ac:spMk id="7" creationId="{F2828B7D-F9F6-66D4-D31E-6641C2FAA21E}"/>
          </ac:spMkLst>
        </pc:spChg>
        <pc:picChg chg="add mod">
          <ac:chgData name="Francisco Artés" userId="5be56ff3f51c4e1a" providerId="LiveId" clId="{E2E0B993-0C84-49CE-8029-EEA12DFB37F8}" dt="2023-07-31T06:24:09.540" v="700" actId="1076"/>
          <ac:picMkLst>
            <pc:docMk/>
            <pc:sldMk cId="4068935969" sldId="2468"/>
            <ac:picMk id="5" creationId="{203BE88E-F988-BAC7-596B-92026BBAF668}"/>
          </ac:picMkLst>
        </pc:picChg>
      </pc:sldChg>
      <pc:sldChg chg="addSp delSp modSp mod">
        <pc:chgData name="Francisco Artés" userId="5be56ff3f51c4e1a" providerId="LiveId" clId="{E2E0B993-0C84-49CE-8029-EEA12DFB37F8}" dt="2023-07-31T05:48:52.954" v="442" actId="1076"/>
        <pc:sldMkLst>
          <pc:docMk/>
          <pc:sldMk cId="1326403044" sldId="2469"/>
        </pc:sldMkLst>
        <pc:spChg chg="mod">
          <ac:chgData name="Francisco Artés" userId="5be56ff3f51c4e1a" providerId="LiveId" clId="{E2E0B993-0C84-49CE-8029-EEA12DFB37F8}" dt="2023-07-31T05:34:34.609" v="322"/>
          <ac:spMkLst>
            <pc:docMk/>
            <pc:sldMk cId="1326403044" sldId="2469"/>
            <ac:spMk id="2" creationId="{96138A6C-ACF0-FBFC-D3E2-0ED6A9FDB10F}"/>
          </ac:spMkLst>
        </pc:spChg>
        <pc:spChg chg="mod">
          <ac:chgData name="Francisco Artés" userId="5be56ff3f51c4e1a" providerId="LiveId" clId="{E2E0B993-0C84-49CE-8029-EEA12DFB37F8}" dt="2023-07-31T05:48:24.353" v="433" actId="108"/>
          <ac:spMkLst>
            <pc:docMk/>
            <pc:sldMk cId="1326403044" sldId="2469"/>
            <ac:spMk id="3" creationId="{C0131931-4037-CD65-6861-699DB21334A7}"/>
          </ac:spMkLst>
        </pc:spChg>
        <pc:spChg chg="del">
          <ac:chgData name="Francisco Artés" userId="5be56ff3f51c4e1a" providerId="LiveId" clId="{E2E0B993-0C84-49CE-8029-EEA12DFB37F8}" dt="2023-07-31T05:45:56.812" v="415" actId="478"/>
          <ac:spMkLst>
            <pc:docMk/>
            <pc:sldMk cId="1326403044" sldId="2469"/>
            <ac:spMk id="4" creationId="{DA01F9F4-3E00-AFA4-96B5-218C88E8E403}"/>
          </ac:spMkLst>
        </pc:spChg>
        <pc:spChg chg="add mod">
          <ac:chgData name="Francisco Artés" userId="5be56ff3f51c4e1a" providerId="LiveId" clId="{E2E0B993-0C84-49CE-8029-EEA12DFB37F8}" dt="2023-07-31T05:48:52.954" v="442" actId="1076"/>
          <ac:spMkLst>
            <pc:docMk/>
            <pc:sldMk cId="1326403044" sldId="2469"/>
            <ac:spMk id="7" creationId="{716FC907-827A-115C-6440-B8E0E940805E}"/>
          </ac:spMkLst>
        </pc:spChg>
        <pc:picChg chg="add mod">
          <ac:chgData name="Francisco Artés" userId="5be56ff3f51c4e1a" providerId="LiveId" clId="{E2E0B993-0C84-49CE-8029-EEA12DFB37F8}" dt="2023-07-31T05:48:49.956" v="441" actId="1076"/>
          <ac:picMkLst>
            <pc:docMk/>
            <pc:sldMk cId="1326403044" sldId="2469"/>
            <ac:picMk id="5" creationId="{F583AB2B-6F21-BFCC-2441-7EB53FE1B67B}"/>
          </ac:picMkLst>
        </pc:picChg>
      </pc:sldChg>
      <pc:sldChg chg="addSp delSp modSp mod">
        <pc:chgData name="Francisco Artés" userId="5be56ff3f51c4e1a" providerId="LiveId" clId="{E2E0B993-0C84-49CE-8029-EEA12DFB37F8}" dt="2023-07-31T08:55:40.699" v="1754" actId="1036"/>
        <pc:sldMkLst>
          <pc:docMk/>
          <pc:sldMk cId="674537609" sldId="2470"/>
        </pc:sldMkLst>
        <pc:spChg chg="mod">
          <ac:chgData name="Francisco Artés" userId="5be56ff3f51c4e1a" providerId="LiveId" clId="{E2E0B993-0C84-49CE-8029-EEA12DFB37F8}" dt="2023-07-31T05:34:38.494" v="323"/>
          <ac:spMkLst>
            <pc:docMk/>
            <pc:sldMk cId="674537609" sldId="2470"/>
            <ac:spMk id="2" creationId="{E52F4E36-A0A5-A995-1617-E88A7260303F}"/>
          </ac:spMkLst>
        </pc:spChg>
        <pc:spChg chg="mod">
          <ac:chgData name="Francisco Artés" userId="5be56ff3f51c4e1a" providerId="LiveId" clId="{E2E0B993-0C84-49CE-8029-EEA12DFB37F8}" dt="2023-07-31T08:55:26.777" v="1751" actId="6549"/>
          <ac:spMkLst>
            <pc:docMk/>
            <pc:sldMk cId="674537609" sldId="2470"/>
            <ac:spMk id="3" creationId="{33DC4FA3-E31C-CBBB-FE3F-0935FD18826F}"/>
          </ac:spMkLst>
        </pc:spChg>
        <pc:spChg chg="del">
          <ac:chgData name="Francisco Artés" userId="5be56ff3f51c4e1a" providerId="LiveId" clId="{E2E0B993-0C84-49CE-8029-EEA12DFB37F8}" dt="2023-07-31T05:49:01.080" v="443" actId="478"/>
          <ac:spMkLst>
            <pc:docMk/>
            <pc:sldMk cId="674537609" sldId="2470"/>
            <ac:spMk id="4" creationId="{255AC349-ED5D-A7C1-AC32-2670AF03D7E7}"/>
          </ac:spMkLst>
        </pc:spChg>
        <pc:spChg chg="add mod">
          <ac:chgData name="Francisco Artés" userId="5be56ff3f51c4e1a" providerId="LiveId" clId="{E2E0B993-0C84-49CE-8029-EEA12DFB37F8}" dt="2023-07-31T05:52:11.192" v="460" actId="1076"/>
          <ac:spMkLst>
            <pc:docMk/>
            <pc:sldMk cId="674537609" sldId="2470"/>
            <ac:spMk id="7" creationId="{22A7EF8B-A40D-8FE9-02DA-3D7120FC6B0C}"/>
          </ac:spMkLst>
        </pc:spChg>
        <pc:picChg chg="add mod">
          <ac:chgData name="Francisco Artés" userId="5be56ff3f51c4e1a" providerId="LiveId" clId="{E2E0B993-0C84-49CE-8029-EEA12DFB37F8}" dt="2023-07-31T08:55:40.699" v="1754" actId="1036"/>
          <ac:picMkLst>
            <pc:docMk/>
            <pc:sldMk cId="674537609" sldId="2470"/>
            <ac:picMk id="5" creationId="{23DA58DD-6BA4-537A-A656-82F215ADAE40}"/>
          </ac:picMkLst>
        </pc:picChg>
      </pc:sldChg>
      <pc:sldChg chg="addSp delSp modSp mod">
        <pc:chgData name="Francisco Artés" userId="5be56ff3f51c4e1a" providerId="LiveId" clId="{E2E0B993-0C84-49CE-8029-EEA12DFB37F8}" dt="2023-07-31T08:56:01.120" v="1763" actId="20577"/>
        <pc:sldMkLst>
          <pc:docMk/>
          <pc:sldMk cId="1400457589" sldId="2471"/>
        </pc:sldMkLst>
        <pc:spChg chg="mod">
          <ac:chgData name="Francisco Artés" userId="5be56ff3f51c4e1a" providerId="LiveId" clId="{E2E0B993-0C84-49CE-8029-EEA12DFB37F8}" dt="2023-07-31T05:34:41.853" v="324"/>
          <ac:spMkLst>
            <pc:docMk/>
            <pc:sldMk cId="1400457589" sldId="2471"/>
            <ac:spMk id="2" creationId="{6989F2F9-E891-A63C-A3DB-AAE2550066AA}"/>
          </ac:spMkLst>
        </pc:spChg>
        <pc:spChg chg="mod">
          <ac:chgData name="Francisco Artés" userId="5be56ff3f51c4e1a" providerId="LiveId" clId="{E2E0B993-0C84-49CE-8029-EEA12DFB37F8}" dt="2023-07-31T08:56:01.120" v="1763" actId="20577"/>
          <ac:spMkLst>
            <pc:docMk/>
            <pc:sldMk cId="1400457589" sldId="2471"/>
            <ac:spMk id="3" creationId="{16B1D519-C683-7A47-D1DD-AB6CFA8F4FA8}"/>
          </ac:spMkLst>
        </pc:spChg>
        <pc:spChg chg="del">
          <ac:chgData name="Francisco Artés" userId="5be56ff3f51c4e1a" providerId="LiveId" clId="{E2E0B993-0C84-49CE-8029-EEA12DFB37F8}" dt="2023-07-31T05:52:18.499" v="461" actId="478"/>
          <ac:spMkLst>
            <pc:docMk/>
            <pc:sldMk cId="1400457589" sldId="2471"/>
            <ac:spMk id="4" creationId="{6D0EF3C6-D4C5-723B-FA31-5E91E94C1CAB}"/>
          </ac:spMkLst>
        </pc:spChg>
        <pc:spChg chg="add mod">
          <ac:chgData name="Francisco Artés" userId="5be56ff3f51c4e1a" providerId="LiveId" clId="{E2E0B993-0C84-49CE-8029-EEA12DFB37F8}" dt="2023-07-31T05:53:39.893" v="473" actId="1076"/>
          <ac:spMkLst>
            <pc:docMk/>
            <pc:sldMk cId="1400457589" sldId="2471"/>
            <ac:spMk id="7" creationId="{CA2EF2B6-9C5A-CA97-7211-B45183118FFA}"/>
          </ac:spMkLst>
        </pc:spChg>
        <pc:picChg chg="add mod">
          <ac:chgData name="Francisco Artés" userId="5be56ff3f51c4e1a" providerId="LiveId" clId="{E2E0B993-0C84-49CE-8029-EEA12DFB37F8}" dt="2023-07-31T05:53:09.216" v="467" actId="1076"/>
          <ac:picMkLst>
            <pc:docMk/>
            <pc:sldMk cId="1400457589" sldId="2471"/>
            <ac:picMk id="5" creationId="{7C1D7044-6AEC-627B-53EC-4F1303B76D25}"/>
          </ac:picMkLst>
        </pc:picChg>
      </pc:sldChg>
      <pc:sldChg chg="addSp delSp modSp mod">
        <pc:chgData name="Francisco Artés" userId="5be56ff3f51c4e1a" providerId="LiveId" clId="{E2E0B993-0C84-49CE-8029-EEA12DFB37F8}" dt="2023-07-31T08:56:17.967" v="1771" actId="20577"/>
        <pc:sldMkLst>
          <pc:docMk/>
          <pc:sldMk cId="3645747139" sldId="2472"/>
        </pc:sldMkLst>
        <pc:spChg chg="mod">
          <ac:chgData name="Francisco Artés" userId="5be56ff3f51c4e1a" providerId="LiveId" clId="{E2E0B993-0C84-49CE-8029-EEA12DFB37F8}" dt="2023-07-31T05:34:45.597" v="325"/>
          <ac:spMkLst>
            <pc:docMk/>
            <pc:sldMk cId="3645747139" sldId="2472"/>
            <ac:spMk id="2" creationId="{596E4CE6-1D42-DA14-8B3E-391B72746C95}"/>
          </ac:spMkLst>
        </pc:spChg>
        <pc:spChg chg="mod">
          <ac:chgData name="Francisco Artés" userId="5be56ff3f51c4e1a" providerId="LiveId" clId="{E2E0B993-0C84-49CE-8029-EEA12DFB37F8}" dt="2023-07-31T08:56:17.967" v="1771" actId="20577"/>
          <ac:spMkLst>
            <pc:docMk/>
            <pc:sldMk cId="3645747139" sldId="2472"/>
            <ac:spMk id="3" creationId="{0D87FAE3-DAE5-3A86-2F12-91DA0980DB18}"/>
          </ac:spMkLst>
        </pc:spChg>
        <pc:spChg chg="del">
          <ac:chgData name="Francisco Artés" userId="5be56ff3f51c4e1a" providerId="LiveId" clId="{E2E0B993-0C84-49CE-8029-EEA12DFB37F8}" dt="2023-07-31T05:53:49.109" v="474" actId="478"/>
          <ac:spMkLst>
            <pc:docMk/>
            <pc:sldMk cId="3645747139" sldId="2472"/>
            <ac:spMk id="4" creationId="{2CF008A9-78DA-72F5-07DB-C99609D5F796}"/>
          </ac:spMkLst>
        </pc:spChg>
        <pc:spChg chg="add mod">
          <ac:chgData name="Francisco Artés" userId="5be56ff3f51c4e1a" providerId="LiveId" clId="{E2E0B993-0C84-49CE-8029-EEA12DFB37F8}" dt="2023-07-31T05:55:30.478" v="490" actId="1076"/>
          <ac:spMkLst>
            <pc:docMk/>
            <pc:sldMk cId="3645747139" sldId="2472"/>
            <ac:spMk id="6" creationId="{0A3C7C35-1447-BF61-7221-E2C8C169C20D}"/>
          </ac:spMkLst>
        </pc:spChg>
        <pc:picChg chg="add mod">
          <ac:chgData name="Francisco Artés" userId="5be56ff3f51c4e1a" providerId="LiveId" clId="{E2E0B993-0C84-49CE-8029-EEA12DFB37F8}" dt="2023-07-31T05:55:22.889" v="489" actId="14100"/>
          <ac:picMkLst>
            <pc:docMk/>
            <pc:sldMk cId="3645747139" sldId="2472"/>
            <ac:picMk id="1026" creationId="{810E4985-6E43-8193-60E8-DEFE1E9A770B}"/>
          </ac:picMkLst>
        </pc:picChg>
      </pc:sldChg>
      <pc:sldChg chg="addSp delSp modSp mod">
        <pc:chgData name="Francisco Artés" userId="5be56ff3f51c4e1a" providerId="LiveId" clId="{E2E0B993-0C84-49CE-8029-EEA12DFB37F8}" dt="2023-07-31T08:57:15.136" v="1772" actId="20577"/>
        <pc:sldMkLst>
          <pc:docMk/>
          <pc:sldMk cId="2180506648" sldId="2473"/>
        </pc:sldMkLst>
        <pc:spChg chg="mod">
          <ac:chgData name="Francisco Artés" userId="5be56ff3f51c4e1a" providerId="LiveId" clId="{E2E0B993-0C84-49CE-8029-EEA12DFB37F8}" dt="2023-07-31T05:34:48.738" v="326"/>
          <ac:spMkLst>
            <pc:docMk/>
            <pc:sldMk cId="2180506648" sldId="2473"/>
            <ac:spMk id="2" creationId="{9F0DF1DF-0E2F-6AD3-965C-A1F2746D2481}"/>
          </ac:spMkLst>
        </pc:spChg>
        <pc:spChg chg="mod">
          <ac:chgData name="Francisco Artés" userId="5be56ff3f51c4e1a" providerId="LiveId" clId="{E2E0B993-0C84-49CE-8029-EEA12DFB37F8}" dt="2023-07-31T08:57:15.136" v="1772" actId="20577"/>
          <ac:spMkLst>
            <pc:docMk/>
            <pc:sldMk cId="2180506648" sldId="2473"/>
            <ac:spMk id="3" creationId="{CF294B92-DBAF-71AF-59FE-0870D02D0907}"/>
          </ac:spMkLst>
        </pc:spChg>
        <pc:spChg chg="del">
          <ac:chgData name="Francisco Artés" userId="5be56ff3f51c4e1a" providerId="LiveId" clId="{E2E0B993-0C84-49CE-8029-EEA12DFB37F8}" dt="2023-07-31T05:55:36.658" v="491" actId="478"/>
          <ac:spMkLst>
            <pc:docMk/>
            <pc:sldMk cId="2180506648" sldId="2473"/>
            <ac:spMk id="4" creationId="{5060BA55-4E47-5E55-A6C6-503132CB18F5}"/>
          </ac:spMkLst>
        </pc:spChg>
        <pc:spChg chg="add mod">
          <ac:chgData name="Francisco Artés" userId="5be56ff3f51c4e1a" providerId="LiveId" clId="{E2E0B993-0C84-49CE-8029-EEA12DFB37F8}" dt="2023-07-31T05:58:34.025" v="507" actId="1076"/>
          <ac:spMkLst>
            <pc:docMk/>
            <pc:sldMk cId="2180506648" sldId="2473"/>
            <ac:spMk id="7" creationId="{97FA22AA-AA52-EC09-F964-36AD9517EE76}"/>
          </ac:spMkLst>
        </pc:spChg>
        <pc:picChg chg="add mod">
          <ac:chgData name="Francisco Artés" userId="5be56ff3f51c4e1a" providerId="LiveId" clId="{E2E0B993-0C84-49CE-8029-EEA12DFB37F8}" dt="2023-07-31T05:57:52.419" v="499" actId="14100"/>
          <ac:picMkLst>
            <pc:docMk/>
            <pc:sldMk cId="2180506648" sldId="2473"/>
            <ac:picMk id="5" creationId="{15D341BE-EADF-0AB4-DCD2-A28FD9A16FEB}"/>
          </ac:picMkLst>
        </pc:picChg>
      </pc:sldChg>
      <pc:sldChg chg="addSp delSp modSp mod">
        <pc:chgData name="Francisco Artés" userId="5be56ff3f51c4e1a" providerId="LiveId" clId="{E2E0B993-0C84-49CE-8029-EEA12DFB37F8}" dt="2023-07-31T08:57:42.178" v="1775" actId="20577"/>
        <pc:sldMkLst>
          <pc:docMk/>
          <pc:sldMk cId="2290027065" sldId="2474"/>
        </pc:sldMkLst>
        <pc:spChg chg="mod">
          <ac:chgData name="Francisco Artés" userId="5be56ff3f51c4e1a" providerId="LiveId" clId="{E2E0B993-0C84-49CE-8029-EEA12DFB37F8}" dt="2023-07-31T05:34:51.991" v="327"/>
          <ac:spMkLst>
            <pc:docMk/>
            <pc:sldMk cId="2290027065" sldId="2474"/>
            <ac:spMk id="2" creationId="{7DD148BC-402A-E29D-9632-701D01D79F2F}"/>
          </ac:spMkLst>
        </pc:spChg>
        <pc:spChg chg="mod">
          <ac:chgData name="Francisco Artés" userId="5be56ff3f51c4e1a" providerId="LiveId" clId="{E2E0B993-0C84-49CE-8029-EEA12DFB37F8}" dt="2023-07-31T08:57:42.178" v="1775" actId="20577"/>
          <ac:spMkLst>
            <pc:docMk/>
            <pc:sldMk cId="2290027065" sldId="2474"/>
            <ac:spMk id="3" creationId="{884A1667-F553-6F27-C04A-2E9BD7246EE9}"/>
          </ac:spMkLst>
        </pc:spChg>
        <pc:spChg chg="del">
          <ac:chgData name="Francisco Artés" userId="5be56ff3f51c4e1a" providerId="LiveId" clId="{E2E0B993-0C84-49CE-8029-EEA12DFB37F8}" dt="2023-07-31T05:58:40.608" v="508" actId="478"/>
          <ac:spMkLst>
            <pc:docMk/>
            <pc:sldMk cId="2290027065" sldId="2474"/>
            <ac:spMk id="4" creationId="{D5AC5F58-0B26-1969-406A-41980C1B1D5F}"/>
          </ac:spMkLst>
        </pc:spChg>
        <pc:spChg chg="add mod">
          <ac:chgData name="Francisco Artés" userId="5be56ff3f51c4e1a" providerId="LiveId" clId="{E2E0B993-0C84-49CE-8029-EEA12DFB37F8}" dt="2023-07-31T05:59:48.250" v="521" actId="1076"/>
          <ac:spMkLst>
            <pc:docMk/>
            <pc:sldMk cId="2290027065" sldId="2474"/>
            <ac:spMk id="7" creationId="{BCC062D2-42BF-A24A-CA42-97189D784D22}"/>
          </ac:spMkLst>
        </pc:spChg>
        <pc:picChg chg="add mod">
          <ac:chgData name="Francisco Artés" userId="5be56ff3f51c4e1a" providerId="LiveId" clId="{E2E0B993-0C84-49CE-8029-EEA12DFB37F8}" dt="2023-07-31T05:59:20.936" v="515" actId="1076"/>
          <ac:picMkLst>
            <pc:docMk/>
            <pc:sldMk cId="2290027065" sldId="2474"/>
            <ac:picMk id="5" creationId="{D942D2D5-C321-C2CA-4D78-2A0CB7C1E7BE}"/>
          </ac:picMkLst>
        </pc:picChg>
      </pc:sldChg>
      <pc:sldChg chg="addSp delSp modSp mod">
        <pc:chgData name="Francisco Artés" userId="5be56ff3f51c4e1a" providerId="LiveId" clId="{E2E0B993-0C84-49CE-8029-EEA12DFB37F8}" dt="2023-07-31T08:57:54.291" v="1776" actId="6549"/>
        <pc:sldMkLst>
          <pc:docMk/>
          <pc:sldMk cId="197604315" sldId="2475"/>
        </pc:sldMkLst>
        <pc:spChg chg="mod">
          <ac:chgData name="Francisco Artés" userId="5be56ff3f51c4e1a" providerId="LiveId" clId="{E2E0B993-0C84-49CE-8029-EEA12DFB37F8}" dt="2023-07-31T05:34:55.157" v="328"/>
          <ac:spMkLst>
            <pc:docMk/>
            <pc:sldMk cId="197604315" sldId="2475"/>
            <ac:spMk id="2" creationId="{7DD148BC-402A-E29D-9632-701D01D79F2F}"/>
          </ac:spMkLst>
        </pc:spChg>
        <pc:spChg chg="mod">
          <ac:chgData name="Francisco Artés" userId="5be56ff3f51c4e1a" providerId="LiveId" clId="{E2E0B993-0C84-49CE-8029-EEA12DFB37F8}" dt="2023-07-31T08:57:54.291" v="1776" actId="6549"/>
          <ac:spMkLst>
            <pc:docMk/>
            <pc:sldMk cId="197604315" sldId="2475"/>
            <ac:spMk id="3" creationId="{884A1667-F553-6F27-C04A-2E9BD7246EE9}"/>
          </ac:spMkLst>
        </pc:spChg>
        <pc:spChg chg="del">
          <ac:chgData name="Francisco Artés" userId="5be56ff3f51c4e1a" providerId="LiveId" clId="{E2E0B993-0C84-49CE-8029-EEA12DFB37F8}" dt="2023-07-31T05:59:54.734" v="522" actId="478"/>
          <ac:spMkLst>
            <pc:docMk/>
            <pc:sldMk cId="197604315" sldId="2475"/>
            <ac:spMk id="4" creationId="{54818E73-1C29-F653-2ADE-CAE8CD762FCD}"/>
          </ac:spMkLst>
        </pc:spChg>
        <pc:spChg chg="add mod">
          <ac:chgData name="Francisco Artés" userId="5be56ff3f51c4e1a" providerId="LiveId" clId="{E2E0B993-0C84-49CE-8029-EEA12DFB37F8}" dt="2023-07-31T06:01:10.173" v="539" actId="1076"/>
          <ac:spMkLst>
            <pc:docMk/>
            <pc:sldMk cId="197604315" sldId="2475"/>
            <ac:spMk id="7" creationId="{C00134BC-0D92-DA5A-53EC-542503B402BE}"/>
          </ac:spMkLst>
        </pc:spChg>
        <pc:picChg chg="add mod">
          <ac:chgData name="Francisco Artés" userId="5be56ff3f51c4e1a" providerId="LiveId" clId="{E2E0B993-0C84-49CE-8029-EEA12DFB37F8}" dt="2023-07-31T06:00:30.867" v="529" actId="1076"/>
          <ac:picMkLst>
            <pc:docMk/>
            <pc:sldMk cId="197604315" sldId="2475"/>
            <ac:picMk id="5" creationId="{EA86B465-D97B-40AC-E413-5C3F4C2C8400}"/>
          </ac:picMkLst>
        </pc:picChg>
      </pc:sldChg>
      <pc:sldChg chg="addSp delSp modSp mod">
        <pc:chgData name="Francisco Artés" userId="5be56ff3f51c4e1a" providerId="LiveId" clId="{E2E0B993-0C84-49CE-8029-EEA12DFB37F8}" dt="2023-07-31T08:59:59.429" v="1793" actId="1076"/>
        <pc:sldMkLst>
          <pc:docMk/>
          <pc:sldMk cId="2346599742" sldId="2476"/>
        </pc:sldMkLst>
        <pc:spChg chg="mod">
          <ac:chgData name="Francisco Artés" userId="5be56ff3f51c4e1a" providerId="LiveId" clId="{E2E0B993-0C84-49CE-8029-EEA12DFB37F8}" dt="2023-07-31T05:34:59.063" v="329"/>
          <ac:spMkLst>
            <pc:docMk/>
            <pc:sldMk cId="2346599742" sldId="2476"/>
            <ac:spMk id="2" creationId="{711BA403-0BE7-9F4F-62CB-8FC5FCDCBA04}"/>
          </ac:spMkLst>
        </pc:spChg>
        <pc:spChg chg="mod">
          <ac:chgData name="Francisco Artés" userId="5be56ff3f51c4e1a" providerId="LiveId" clId="{E2E0B993-0C84-49CE-8029-EEA12DFB37F8}" dt="2023-07-31T08:58:28.903" v="1780" actId="20577"/>
          <ac:spMkLst>
            <pc:docMk/>
            <pc:sldMk cId="2346599742" sldId="2476"/>
            <ac:spMk id="3" creationId="{0D73DAA9-C163-7F07-7FD1-FE3231BF901E}"/>
          </ac:spMkLst>
        </pc:spChg>
        <pc:spChg chg="del">
          <ac:chgData name="Francisco Artés" userId="5be56ff3f51c4e1a" providerId="LiveId" clId="{E2E0B993-0C84-49CE-8029-EEA12DFB37F8}" dt="2023-07-31T06:01:15.473" v="540" actId="478"/>
          <ac:spMkLst>
            <pc:docMk/>
            <pc:sldMk cId="2346599742" sldId="2476"/>
            <ac:spMk id="4" creationId="{6581A875-ACA1-1497-48A9-241C9481F8EF}"/>
          </ac:spMkLst>
        </pc:spChg>
        <pc:spChg chg="add mod">
          <ac:chgData name="Francisco Artés" userId="5be56ff3f51c4e1a" providerId="LiveId" clId="{E2E0B993-0C84-49CE-8029-EEA12DFB37F8}" dt="2023-07-31T06:03:23.869" v="554" actId="1076"/>
          <ac:spMkLst>
            <pc:docMk/>
            <pc:sldMk cId="2346599742" sldId="2476"/>
            <ac:spMk id="7" creationId="{B60CFC25-E6DE-6762-2107-DFA7C43D99B0}"/>
          </ac:spMkLst>
        </pc:spChg>
        <pc:picChg chg="add mod">
          <ac:chgData name="Francisco Artés" userId="5be56ff3f51c4e1a" providerId="LiveId" clId="{E2E0B993-0C84-49CE-8029-EEA12DFB37F8}" dt="2023-07-31T06:02:56.077" v="548" actId="1076"/>
          <ac:picMkLst>
            <pc:docMk/>
            <pc:sldMk cId="2346599742" sldId="2476"/>
            <ac:picMk id="5" creationId="{66393F36-C488-980D-A1A0-542E30C4B922}"/>
          </ac:picMkLst>
        </pc:picChg>
        <pc:picChg chg="add mod">
          <ac:chgData name="Francisco Artés" userId="5be56ff3f51c4e1a" providerId="LiveId" clId="{E2E0B993-0C84-49CE-8029-EEA12DFB37F8}" dt="2023-07-31T08:59:59.429" v="1793" actId="1076"/>
          <ac:picMkLst>
            <pc:docMk/>
            <pc:sldMk cId="2346599742" sldId="2476"/>
            <ac:picMk id="8" creationId="{D6989334-2DA7-8222-45FA-6319E90C9E2B}"/>
          </ac:picMkLst>
        </pc:picChg>
        <pc:picChg chg="add mod">
          <ac:chgData name="Francisco Artés" userId="5be56ff3f51c4e1a" providerId="LiveId" clId="{E2E0B993-0C84-49CE-8029-EEA12DFB37F8}" dt="2023-07-31T08:59:53.305" v="1792" actId="1076"/>
          <ac:picMkLst>
            <pc:docMk/>
            <pc:sldMk cId="2346599742" sldId="2476"/>
            <ac:picMk id="9" creationId="{1FF75690-8DB9-86B1-A29B-4C03513E3EA2}"/>
          </ac:picMkLst>
        </pc:picChg>
      </pc:sldChg>
      <pc:sldChg chg="addSp delSp modSp mod">
        <pc:chgData name="Francisco Artés" userId="5be56ff3f51c4e1a" providerId="LiveId" clId="{E2E0B993-0C84-49CE-8029-EEA12DFB37F8}" dt="2023-07-31T09:00:35.431" v="1806" actId="20577"/>
        <pc:sldMkLst>
          <pc:docMk/>
          <pc:sldMk cId="1449671150" sldId="2477"/>
        </pc:sldMkLst>
        <pc:spChg chg="mod">
          <ac:chgData name="Francisco Artés" userId="5be56ff3f51c4e1a" providerId="LiveId" clId="{E2E0B993-0C84-49CE-8029-EEA12DFB37F8}" dt="2023-07-31T05:35:01.915" v="330"/>
          <ac:spMkLst>
            <pc:docMk/>
            <pc:sldMk cId="1449671150" sldId="2477"/>
            <ac:spMk id="2" creationId="{711BA403-0BE7-9F4F-62CB-8FC5FCDCBA04}"/>
          </ac:spMkLst>
        </pc:spChg>
        <pc:spChg chg="mod">
          <ac:chgData name="Francisco Artés" userId="5be56ff3f51c4e1a" providerId="LiveId" clId="{E2E0B993-0C84-49CE-8029-EEA12DFB37F8}" dt="2023-07-31T09:00:35.431" v="1806" actId="20577"/>
          <ac:spMkLst>
            <pc:docMk/>
            <pc:sldMk cId="1449671150" sldId="2477"/>
            <ac:spMk id="3" creationId="{0D73DAA9-C163-7F07-7FD1-FE3231BF901E}"/>
          </ac:spMkLst>
        </pc:spChg>
        <pc:spChg chg="del">
          <ac:chgData name="Francisco Artés" userId="5be56ff3f51c4e1a" providerId="LiveId" clId="{E2E0B993-0C84-49CE-8029-EEA12DFB37F8}" dt="2023-07-31T06:03:30.671" v="555" actId="478"/>
          <ac:spMkLst>
            <pc:docMk/>
            <pc:sldMk cId="1449671150" sldId="2477"/>
            <ac:spMk id="4" creationId="{1504B5FE-594D-7CAB-B9DD-8A5E08DC3721}"/>
          </ac:spMkLst>
        </pc:spChg>
        <pc:spChg chg="add mod">
          <ac:chgData name="Francisco Artés" userId="5be56ff3f51c4e1a" providerId="LiveId" clId="{E2E0B993-0C84-49CE-8029-EEA12DFB37F8}" dt="2023-07-31T06:05:09.417" v="573" actId="1076"/>
          <ac:spMkLst>
            <pc:docMk/>
            <pc:sldMk cId="1449671150" sldId="2477"/>
            <ac:spMk id="7" creationId="{21D0563C-6370-3FCA-FAB1-6B6E818A3BE2}"/>
          </ac:spMkLst>
        </pc:spChg>
        <pc:picChg chg="add mod">
          <ac:chgData name="Francisco Artés" userId="5be56ff3f51c4e1a" providerId="LiveId" clId="{E2E0B993-0C84-49CE-8029-EEA12DFB37F8}" dt="2023-07-31T06:04:39.927" v="565" actId="1076"/>
          <ac:picMkLst>
            <pc:docMk/>
            <pc:sldMk cId="1449671150" sldId="2477"/>
            <ac:picMk id="5" creationId="{811E4272-5713-D605-1591-6CBD08EFA3EF}"/>
          </ac:picMkLst>
        </pc:picChg>
      </pc:sldChg>
      <pc:sldChg chg="addSp delSp modSp mod">
        <pc:chgData name="Francisco Artés" userId="5be56ff3f51c4e1a" providerId="LiveId" clId="{E2E0B993-0C84-49CE-8029-EEA12DFB37F8}" dt="2023-07-31T09:00:50.726" v="1807" actId="20577"/>
        <pc:sldMkLst>
          <pc:docMk/>
          <pc:sldMk cId="1951466627" sldId="2478"/>
        </pc:sldMkLst>
        <pc:spChg chg="mod">
          <ac:chgData name="Francisco Artés" userId="5be56ff3f51c4e1a" providerId="LiveId" clId="{E2E0B993-0C84-49CE-8029-EEA12DFB37F8}" dt="2023-07-31T05:35:06.023" v="331"/>
          <ac:spMkLst>
            <pc:docMk/>
            <pc:sldMk cId="1951466627" sldId="2478"/>
            <ac:spMk id="2" creationId="{3E871455-2904-DE16-781A-799CF3BBAD34}"/>
          </ac:spMkLst>
        </pc:spChg>
        <pc:spChg chg="mod">
          <ac:chgData name="Francisco Artés" userId="5be56ff3f51c4e1a" providerId="LiveId" clId="{E2E0B993-0C84-49CE-8029-EEA12DFB37F8}" dt="2023-07-31T09:00:50.726" v="1807" actId="20577"/>
          <ac:spMkLst>
            <pc:docMk/>
            <pc:sldMk cId="1951466627" sldId="2478"/>
            <ac:spMk id="3" creationId="{5EA29CE4-C190-BCFA-3C79-4269A5D59908}"/>
          </ac:spMkLst>
        </pc:spChg>
        <pc:spChg chg="del">
          <ac:chgData name="Francisco Artés" userId="5be56ff3f51c4e1a" providerId="LiveId" clId="{E2E0B993-0C84-49CE-8029-EEA12DFB37F8}" dt="2023-07-31T05:32:47.233" v="276" actId="478"/>
          <ac:spMkLst>
            <pc:docMk/>
            <pc:sldMk cId="1951466627" sldId="2478"/>
            <ac:spMk id="4" creationId="{4D905728-A2D1-2B66-755D-9C19F66002A0}"/>
          </ac:spMkLst>
        </pc:spChg>
        <pc:spChg chg="add mod">
          <ac:chgData name="Francisco Artés" userId="5be56ff3f51c4e1a" providerId="LiveId" clId="{E2E0B993-0C84-49CE-8029-EEA12DFB37F8}" dt="2023-07-31T06:10:25.743" v="592" actId="108"/>
          <ac:spMkLst>
            <pc:docMk/>
            <pc:sldMk cId="1951466627" sldId="2478"/>
            <ac:spMk id="7" creationId="{3EE83B94-6599-E2A0-D942-5E5B7DFF62DB}"/>
          </ac:spMkLst>
        </pc:spChg>
        <pc:picChg chg="add mod">
          <ac:chgData name="Francisco Artés" userId="5be56ff3f51c4e1a" providerId="LiveId" clId="{E2E0B993-0C84-49CE-8029-EEA12DFB37F8}" dt="2023-07-31T06:07:03.233" v="579" actId="1076"/>
          <ac:picMkLst>
            <pc:docMk/>
            <pc:sldMk cId="1951466627" sldId="2478"/>
            <ac:picMk id="5" creationId="{A905F419-6084-769A-D5DD-2E599355320E}"/>
          </ac:picMkLst>
        </pc:picChg>
      </pc:sldChg>
      <pc:sldChg chg="addSp delSp modSp mod">
        <pc:chgData name="Francisco Artés" userId="5be56ff3f51c4e1a" providerId="LiveId" clId="{E2E0B993-0C84-49CE-8029-EEA12DFB37F8}" dt="2023-07-31T09:01:09.064" v="1809" actId="6549"/>
        <pc:sldMkLst>
          <pc:docMk/>
          <pc:sldMk cId="3470727726" sldId="2479"/>
        </pc:sldMkLst>
        <pc:spChg chg="mod">
          <ac:chgData name="Francisco Artés" userId="5be56ff3f51c4e1a" providerId="LiveId" clId="{E2E0B993-0C84-49CE-8029-EEA12DFB37F8}" dt="2023-07-31T05:35:17.448" v="335"/>
          <ac:spMkLst>
            <pc:docMk/>
            <pc:sldMk cId="3470727726" sldId="2479"/>
            <ac:spMk id="2" creationId="{87B825D5-6B31-2518-AA8A-436FA278D95C}"/>
          </ac:spMkLst>
        </pc:spChg>
        <pc:spChg chg="mod ord">
          <ac:chgData name="Francisco Artés" userId="5be56ff3f51c4e1a" providerId="LiveId" clId="{E2E0B993-0C84-49CE-8029-EEA12DFB37F8}" dt="2023-07-31T09:01:09.064" v="1809" actId="6549"/>
          <ac:spMkLst>
            <pc:docMk/>
            <pc:sldMk cId="3470727726" sldId="2479"/>
            <ac:spMk id="3" creationId="{4FF08C51-623E-CCCD-0E5C-A16C449FD154}"/>
          </ac:spMkLst>
        </pc:spChg>
        <pc:spChg chg="del">
          <ac:chgData name="Francisco Artés" userId="5be56ff3f51c4e1a" providerId="LiveId" clId="{E2E0B993-0C84-49CE-8029-EEA12DFB37F8}" dt="2023-07-31T05:33:13.838" v="283" actId="478"/>
          <ac:spMkLst>
            <pc:docMk/>
            <pc:sldMk cId="3470727726" sldId="2479"/>
            <ac:spMk id="4" creationId="{2E9C2614-E896-7735-1C5A-2F3A3A3AC566}"/>
          </ac:spMkLst>
        </pc:spChg>
        <pc:spChg chg="add mod ord">
          <ac:chgData name="Francisco Artés" userId="5be56ff3f51c4e1a" providerId="LiveId" clId="{E2E0B993-0C84-49CE-8029-EEA12DFB37F8}" dt="2023-07-31T06:15:48.450" v="629" actId="1076"/>
          <ac:spMkLst>
            <pc:docMk/>
            <pc:sldMk cId="3470727726" sldId="2479"/>
            <ac:spMk id="7" creationId="{8531EAE3-E459-ED37-71C8-63048B36EC5E}"/>
          </ac:spMkLst>
        </pc:spChg>
        <pc:picChg chg="add del mod">
          <ac:chgData name="Francisco Artés" userId="5be56ff3f51c4e1a" providerId="LiveId" clId="{E2E0B993-0C84-49CE-8029-EEA12DFB37F8}" dt="2023-07-31T06:14:45.475" v="610" actId="478"/>
          <ac:picMkLst>
            <pc:docMk/>
            <pc:sldMk cId="3470727726" sldId="2479"/>
            <ac:picMk id="5" creationId="{ADF3CCD4-7717-5C40-0CEF-5378D994FFF5}"/>
          </ac:picMkLst>
        </pc:picChg>
        <pc:picChg chg="add mod">
          <ac:chgData name="Francisco Artés" userId="5be56ff3f51c4e1a" providerId="LiveId" clId="{E2E0B993-0C84-49CE-8029-EEA12DFB37F8}" dt="2023-07-31T06:15:34.962" v="625" actId="1076"/>
          <ac:picMkLst>
            <pc:docMk/>
            <pc:sldMk cId="3470727726" sldId="2479"/>
            <ac:picMk id="8" creationId="{38AFD694-DCFA-8259-86FC-5B18EB30A810}"/>
          </ac:picMkLst>
        </pc:picChg>
      </pc:sldChg>
      <pc:sldChg chg="addSp delSp modSp mod">
        <pc:chgData name="Francisco Artés" userId="5be56ff3f51c4e1a" providerId="LiveId" clId="{E2E0B993-0C84-49CE-8029-EEA12DFB37F8}" dt="2023-07-31T09:01:50.755" v="1815" actId="20577"/>
        <pc:sldMkLst>
          <pc:docMk/>
          <pc:sldMk cId="2451770122" sldId="2480"/>
        </pc:sldMkLst>
        <pc:spChg chg="mod">
          <ac:chgData name="Francisco Artés" userId="5be56ff3f51c4e1a" providerId="LiveId" clId="{E2E0B993-0C84-49CE-8029-EEA12DFB37F8}" dt="2023-07-31T05:35:24.118" v="337"/>
          <ac:spMkLst>
            <pc:docMk/>
            <pc:sldMk cId="2451770122" sldId="2480"/>
            <ac:spMk id="2" creationId="{3310B027-5C43-E121-689C-1D8EA0904FEB}"/>
          </ac:spMkLst>
        </pc:spChg>
        <pc:spChg chg="mod ord">
          <ac:chgData name="Francisco Artés" userId="5be56ff3f51c4e1a" providerId="LiveId" clId="{E2E0B993-0C84-49CE-8029-EEA12DFB37F8}" dt="2023-07-31T09:01:50.755" v="1815" actId="20577"/>
          <ac:spMkLst>
            <pc:docMk/>
            <pc:sldMk cId="2451770122" sldId="2480"/>
            <ac:spMk id="3" creationId="{CDE69EBD-E821-DEED-86E1-B8F4C5DD0285}"/>
          </ac:spMkLst>
        </pc:spChg>
        <pc:spChg chg="del">
          <ac:chgData name="Francisco Artés" userId="5be56ff3f51c4e1a" providerId="LiveId" clId="{E2E0B993-0C84-49CE-8029-EEA12DFB37F8}" dt="2023-07-31T05:33:40.883" v="290" actId="478"/>
          <ac:spMkLst>
            <pc:docMk/>
            <pc:sldMk cId="2451770122" sldId="2480"/>
            <ac:spMk id="4" creationId="{5377B2D1-5B61-02F2-12DF-795FBFEEB3E5}"/>
          </ac:spMkLst>
        </pc:spChg>
        <pc:spChg chg="add mod">
          <ac:chgData name="Francisco Artés" userId="5be56ff3f51c4e1a" providerId="LiveId" clId="{E2E0B993-0C84-49CE-8029-EEA12DFB37F8}" dt="2023-07-31T06:21:57.814" v="680" actId="1076"/>
          <ac:spMkLst>
            <pc:docMk/>
            <pc:sldMk cId="2451770122" sldId="2480"/>
            <ac:spMk id="12" creationId="{DABCEA4A-C97F-1576-6F12-70317B427C8B}"/>
          </ac:spMkLst>
        </pc:spChg>
        <pc:picChg chg="add del mod">
          <ac:chgData name="Francisco Artés" userId="5be56ff3f51c4e1a" providerId="LiveId" clId="{E2E0B993-0C84-49CE-8029-EEA12DFB37F8}" dt="2023-07-31T06:19:56.486" v="656" actId="478"/>
          <ac:picMkLst>
            <pc:docMk/>
            <pc:sldMk cId="2451770122" sldId="2480"/>
            <ac:picMk id="5" creationId="{21472BF9-68A0-F622-A64B-C59B15B8BBE9}"/>
          </ac:picMkLst>
        </pc:picChg>
        <pc:picChg chg="add del mod">
          <ac:chgData name="Francisco Artés" userId="5be56ff3f51c4e1a" providerId="LiveId" clId="{E2E0B993-0C84-49CE-8029-EEA12DFB37F8}" dt="2023-07-31T06:20:45.584" v="660" actId="478"/>
          <ac:picMkLst>
            <pc:docMk/>
            <pc:sldMk cId="2451770122" sldId="2480"/>
            <ac:picMk id="6" creationId="{72EE5CA8-3340-3555-6874-02EC39D4F021}"/>
          </ac:picMkLst>
        </pc:picChg>
        <pc:picChg chg="add del">
          <ac:chgData name="Francisco Artés" userId="5be56ff3f51c4e1a" providerId="LiveId" clId="{E2E0B993-0C84-49CE-8029-EEA12DFB37F8}" dt="2023-07-31T06:20:49.215" v="662" actId="22"/>
          <ac:picMkLst>
            <pc:docMk/>
            <pc:sldMk cId="2451770122" sldId="2480"/>
            <ac:picMk id="8" creationId="{096CC7F0-F38D-7003-3489-372240BE5D26}"/>
          </ac:picMkLst>
        </pc:picChg>
        <pc:picChg chg="add mod">
          <ac:chgData name="Francisco Artés" userId="5be56ff3f51c4e1a" providerId="LiveId" clId="{E2E0B993-0C84-49CE-8029-EEA12DFB37F8}" dt="2023-07-31T06:21:11.067" v="668" actId="1076"/>
          <ac:picMkLst>
            <pc:docMk/>
            <pc:sldMk cId="2451770122" sldId="2480"/>
            <ac:picMk id="10" creationId="{1B5D4644-B2E1-ED79-1EAD-1341AC35AA3D}"/>
          </ac:picMkLst>
        </pc:picChg>
      </pc:sldChg>
      <pc:sldChg chg="addSp modSp add mod">
        <pc:chgData name="Francisco Artés" userId="5be56ff3f51c4e1a" providerId="LiveId" clId="{E2E0B993-0C84-49CE-8029-EEA12DFB37F8}" dt="2023-07-31T06:44:07.553" v="930" actId="14100"/>
        <pc:sldMkLst>
          <pc:docMk/>
          <pc:sldMk cId="335215390" sldId="2481"/>
        </pc:sldMkLst>
        <pc:spChg chg="mod">
          <ac:chgData name="Francisco Artés" userId="5be56ff3f51c4e1a" providerId="LiveId" clId="{E2E0B993-0C84-49CE-8029-EEA12DFB37F8}" dt="2023-07-31T06:43:47.329" v="909" actId="20577"/>
          <ac:spMkLst>
            <pc:docMk/>
            <pc:sldMk cId="335215390" sldId="2481"/>
            <ac:spMk id="2" creationId="{F3FE995D-41CE-9FF1-2D9B-C468A5902398}"/>
          </ac:spMkLst>
        </pc:spChg>
        <pc:spChg chg="mod">
          <ac:chgData name="Francisco Artés" userId="5be56ff3f51c4e1a" providerId="LiveId" clId="{E2E0B993-0C84-49CE-8029-EEA12DFB37F8}" dt="2023-07-31T06:44:07.553" v="930" actId="14100"/>
          <ac:spMkLst>
            <pc:docMk/>
            <pc:sldMk cId="335215390" sldId="2481"/>
            <ac:spMk id="3" creationId="{EC99F971-331E-8291-7931-C8F5549ED632}"/>
          </ac:spMkLst>
        </pc:spChg>
        <pc:picChg chg="add mod">
          <ac:chgData name="Francisco Artés" userId="5be56ff3f51c4e1a" providerId="LiveId" clId="{E2E0B993-0C84-49CE-8029-EEA12DFB37F8}" dt="2023-07-31T06:44:00.791" v="913" actId="14100"/>
          <ac:picMkLst>
            <pc:docMk/>
            <pc:sldMk cId="335215390" sldId="2481"/>
            <ac:picMk id="3074" creationId="{E00F6DAB-B861-0DD2-DB38-34939B5F08DD}"/>
          </ac:picMkLst>
        </pc:picChg>
      </pc:sldChg>
      <pc:sldChg chg="addSp modSp add mod">
        <pc:chgData name="Francisco Artés" userId="5be56ff3f51c4e1a" providerId="LiveId" clId="{E2E0B993-0C84-49CE-8029-EEA12DFB37F8}" dt="2023-07-31T08:52:33.220" v="1725" actId="1036"/>
        <pc:sldMkLst>
          <pc:docMk/>
          <pc:sldMk cId="2228334462" sldId="2482"/>
        </pc:sldMkLst>
        <pc:spChg chg="mod">
          <ac:chgData name="Francisco Artés" userId="5be56ff3f51c4e1a" providerId="LiveId" clId="{E2E0B993-0C84-49CE-8029-EEA12DFB37F8}" dt="2023-07-31T05:31:00.643" v="258" actId="20577"/>
          <ac:spMkLst>
            <pc:docMk/>
            <pc:sldMk cId="2228334462" sldId="2482"/>
            <ac:spMk id="2" creationId="{B855F5D2-CA2E-6325-90AD-7715DCC6B436}"/>
          </ac:spMkLst>
        </pc:spChg>
        <pc:spChg chg="mod">
          <ac:chgData name="Francisco Artés" userId="5be56ff3f51c4e1a" providerId="LiveId" clId="{E2E0B993-0C84-49CE-8029-EEA12DFB37F8}" dt="2023-07-31T08:52:33.220" v="1725" actId="1036"/>
          <ac:spMkLst>
            <pc:docMk/>
            <pc:sldMk cId="2228334462" sldId="2482"/>
            <ac:spMk id="3" creationId="{9BF413CB-D4F7-B1D7-AB99-860B60072469}"/>
          </ac:spMkLst>
        </pc:spChg>
        <pc:picChg chg="add mod">
          <ac:chgData name="Francisco Artés" userId="5be56ff3f51c4e1a" providerId="LiveId" clId="{E2E0B993-0C84-49CE-8029-EEA12DFB37F8}" dt="2023-07-31T07:01:56.958" v="1414"/>
          <ac:picMkLst>
            <pc:docMk/>
            <pc:sldMk cId="2228334462" sldId="2482"/>
            <ac:picMk id="4" creationId="{064D056C-3399-195B-D940-CF25A314F22A}"/>
          </ac:picMkLst>
        </pc:picChg>
      </pc:sldChg>
      <pc:sldChg chg="addSp delSp modSp add mod">
        <pc:chgData name="Francisco Artés" userId="5be56ff3f51c4e1a" providerId="LiveId" clId="{E2E0B993-0C84-49CE-8029-EEA12DFB37F8}" dt="2023-07-31T05:42:04.689" v="375" actId="1076"/>
        <pc:sldMkLst>
          <pc:docMk/>
          <pc:sldMk cId="2558213680" sldId="2483"/>
        </pc:sldMkLst>
        <pc:spChg chg="mod">
          <ac:chgData name="Francisco Artés" userId="5be56ff3f51c4e1a" providerId="LiveId" clId="{E2E0B993-0C84-49CE-8029-EEA12DFB37F8}" dt="2023-07-31T05:34:23.835" v="319"/>
          <ac:spMkLst>
            <pc:docMk/>
            <pc:sldMk cId="2558213680" sldId="2483"/>
            <ac:spMk id="2" creationId="{656876BB-D7C0-877F-A54D-2459B98D9C4D}"/>
          </ac:spMkLst>
        </pc:spChg>
        <pc:spChg chg="mod">
          <ac:chgData name="Francisco Artés" userId="5be56ff3f51c4e1a" providerId="LiveId" clId="{E2E0B993-0C84-49CE-8029-EEA12DFB37F8}" dt="2023-07-31T05:38:50.869" v="355" actId="14100"/>
          <ac:spMkLst>
            <pc:docMk/>
            <pc:sldMk cId="2558213680" sldId="2483"/>
            <ac:spMk id="3" creationId="{310E910F-E568-0AE8-F38D-0321DF10B6E7}"/>
          </ac:spMkLst>
        </pc:spChg>
        <pc:spChg chg="del">
          <ac:chgData name="Francisco Artés" userId="5be56ff3f51c4e1a" providerId="LiveId" clId="{E2E0B993-0C84-49CE-8029-EEA12DFB37F8}" dt="2023-07-31T05:32:24.220" v="272" actId="478"/>
          <ac:spMkLst>
            <pc:docMk/>
            <pc:sldMk cId="2558213680" sldId="2483"/>
            <ac:spMk id="4" creationId="{E9F8F0D7-2CDA-9579-723E-295013CD4F62}"/>
          </ac:spMkLst>
        </pc:spChg>
        <pc:spChg chg="add mod">
          <ac:chgData name="Francisco Artés" userId="5be56ff3f51c4e1a" providerId="LiveId" clId="{E2E0B993-0C84-49CE-8029-EEA12DFB37F8}" dt="2023-07-31T05:42:04.689" v="375" actId="1076"/>
          <ac:spMkLst>
            <pc:docMk/>
            <pc:sldMk cId="2558213680" sldId="2483"/>
            <ac:spMk id="8" creationId="{1D1BEE6F-2F12-A08F-30AE-FC52ED37599D}"/>
          </ac:spMkLst>
        </pc:spChg>
        <pc:picChg chg="add del mod">
          <ac:chgData name="Francisco Artés" userId="5be56ff3f51c4e1a" providerId="LiveId" clId="{E2E0B993-0C84-49CE-8029-EEA12DFB37F8}" dt="2023-07-31T05:38:58.051" v="360" actId="478"/>
          <ac:picMkLst>
            <pc:docMk/>
            <pc:sldMk cId="2558213680" sldId="2483"/>
            <ac:picMk id="5" creationId="{2F635043-FF02-C5F3-8866-4F6FF5CA12DC}"/>
          </ac:picMkLst>
        </pc:picChg>
        <pc:picChg chg="add mod">
          <ac:chgData name="Francisco Artés" userId="5be56ff3f51c4e1a" providerId="LiveId" clId="{E2E0B993-0C84-49CE-8029-EEA12DFB37F8}" dt="2023-07-31T05:41:57.886" v="373" actId="1076"/>
          <ac:picMkLst>
            <pc:docMk/>
            <pc:sldMk cId="2558213680" sldId="2483"/>
            <ac:picMk id="6" creationId="{2B3041A2-765D-2BA7-8B6A-346D10E1433C}"/>
          </ac:picMkLst>
        </pc:picChg>
      </pc:sldChg>
      <pc:sldChg chg="addSp delSp modSp add mod">
        <pc:chgData name="Francisco Artés" userId="5be56ff3f51c4e1a" providerId="LiveId" clId="{E2E0B993-0C84-49CE-8029-EEA12DFB37F8}" dt="2023-07-31T09:00:58.878" v="1808" actId="20577"/>
        <pc:sldMkLst>
          <pc:docMk/>
          <pc:sldMk cId="901070962" sldId="2484"/>
        </pc:sldMkLst>
        <pc:spChg chg="mod">
          <ac:chgData name="Francisco Artés" userId="5be56ff3f51c4e1a" providerId="LiveId" clId="{E2E0B993-0C84-49CE-8029-EEA12DFB37F8}" dt="2023-07-31T05:35:13.641" v="334"/>
          <ac:spMkLst>
            <pc:docMk/>
            <pc:sldMk cId="901070962" sldId="2484"/>
            <ac:spMk id="2" creationId="{3E871455-2904-DE16-781A-799CF3BBAD34}"/>
          </ac:spMkLst>
        </pc:spChg>
        <pc:spChg chg="mod">
          <ac:chgData name="Francisco Artés" userId="5be56ff3f51c4e1a" providerId="LiveId" clId="{E2E0B993-0C84-49CE-8029-EEA12DFB37F8}" dt="2023-07-31T09:00:58.878" v="1808" actId="20577"/>
          <ac:spMkLst>
            <pc:docMk/>
            <pc:sldMk cId="901070962" sldId="2484"/>
            <ac:spMk id="3" creationId="{5EA29CE4-C190-BCFA-3C79-4269A5D59908}"/>
          </ac:spMkLst>
        </pc:spChg>
        <pc:spChg chg="del">
          <ac:chgData name="Francisco Artés" userId="5be56ff3f51c4e1a" providerId="LiveId" clId="{E2E0B993-0C84-49CE-8029-EEA12DFB37F8}" dt="2023-07-31T05:32:57.551" v="278" actId="478"/>
          <ac:spMkLst>
            <pc:docMk/>
            <pc:sldMk cId="901070962" sldId="2484"/>
            <ac:spMk id="4" creationId="{4D905728-A2D1-2B66-755D-9C19F66002A0}"/>
          </ac:spMkLst>
        </pc:spChg>
        <pc:spChg chg="add mod">
          <ac:chgData name="Francisco Artés" userId="5be56ff3f51c4e1a" providerId="LiveId" clId="{E2E0B993-0C84-49CE-8029-EEA12DFB37F8}" dt="2023-07-31T06:10:37.368" v="595" actId="1076"/>
          <ac:spMkLst>
            <pc:docMk/>
            <pc:sldMk cId="901070962" sldId="2484"/>
            <ac:spMk id="7" creationId="{868E35C7-F47A-FFEA-BA89-33BFFD690261}"/>
          </ac:spMkLst>
        </pc:spChg>
        <pc:picChg chg="add mod">
          <ac:chgData name="Francisco Artés" userId="5be56ff3f51c4e1a" providerId="LiveId" clId="{E2E0B993-0C84-49CE-8029-EEA12DFB37F8}" dt="2023-07-31T06:10:03.635" v="588" actId="1076"/>
          <ac:picMkLst>
            <pc:docMk/>
            <pc:sldMk cId="901070962" sldId="2484"/>
            <ac:picMk id="5" creationId="{81243A7E-597F-6BE3-A72C-E6B1D16AA78B}"/>
          </ac:picMkLst>
        </pc:picChg>
      </pc:sldChg>
      <pc:sldChg chg="addSp delSp modSp add mod">
        <pc:chgData name="Francisco Artés" userId="5be56ff3f51c4e1a" providerId="LiveId" clId="{E2E0B993-0C84-49CE-8029-EEA12DFB37F8}" dt="2023-07-31T09:01:33.636" v="1813" actId="114"/>
        <pc:sldMkLst>
          <pc:docMk/>
          <pc:sldMk cId="3014092604" sldId="2485"/>
        </pc:sldMkLst>
        <pc:spChg chg="mod">
          <ac:chgData name="Francisco Artés" userId="5be56ff3f51c4e1a" providerId="LiveId" clId="{E2E0B993-0C84-49CE-8029-EEA12DFB37F8}" dt="2023-07-31T05:35:21.020" v="336"/>
          <ac:spMkLst>
            <pc:docMk/>
            <pc:sldMk cId="3014092604" sldId="2485"/>
            <ac:spMk id="2" creationId="{87B825D5-6B31-2518-AA8A-436FA278D95C}"/>
          </ac:spMkLst>
        </pc:spChg>
        <pc:spChg chg="mod ord">
          <ac:chgData name="Francisco Artés" userId="5be56ff3f51c4e1a" providerId="LiveId" clId="{E2E0B993-0C84-49CE-8029-EEA12DFB37F8}" dt="2023-07-31T09:01:33.636" v="1813" actId="114"/>
          <ac:spMkLst>
            <pc:docMk/>
            <pc:sldMk cId="3014092604" sldId="2485"/>
            <ac:spMk id="3" creationId="{4FF08C51-623E-CCCD-0E5C-A16C449FD154}"/>
          </ac:spMkLst>
        </pc:spChg>
        <pc:spChg chg="del">
          <ac:chgData name="Francisco Artés" userId="5be56ff3f51c4e1a" providerId="LiveId" clId="{E2E0B993-0C84-49CE-8029-EEA12DFB37F8}" dt="2023-07-31T05:33:22.841" v="287" actId="478"/>
          <ac:spMkLst>
            <pc:docMk/>
            <pc:sldMk cId="3014092604" sldId="2485"/>
            <ac:spMk id="4" creationId="{2E9C2614-E896-7735-1C5A-2F3A3A3AC566}"/>
          </ac:spMkLst>
        </pc:spChg>
        <pc:spChg chg="add del">
          <ac:chgData name="Francisco Artés" userId="5be56ff3f51c4e1a" providerId="LiveId" clId="{E2E0B993-0C84-49CE-8029-EEA12DFB37F8}" dt="2023-07-31T06:18:16.476" v="642" actId="22"/>
          <ac:spMkLst>
            <pc:docMk/>
            <pc:sldMk cId="3014092604" sldId="2485"/>
            <ac:spMk id="7" creationId="{9CAEB563-BF69-5C5E-05CA-4D6358EC4EE9}"/>
          </ac:spMkLst>
        </pc:spChg>
        <pc:spChg chg="add mod">
          <ac:chgData name="Francisco Artés" userId="5be56ff3f51c4e1a" providerId="LiveId" clId="{E2E0B993-0C84-49CE-8029-EEA12DFB37F8}" dt="2023-07-31T06:18:37.153" v="648" actId="1076"/>
          <ac:spMkLst>
            <pc:docMk/>
            <pc:sldMk cId="3014092604" sldId="2485"/>
            <ac:spMk id="9" creationId="{3C6A651E-252A-3C15-B894-7DA09BC12351}"/>
          </ac:spMkLst>
        </pc:spChg>
        <pc:picChg chg="add mod">
          <ac:chgData name="Francisco Artés" userId="5be56ff3f51c4e1a" providerId="LiveId" clId="{E2E0B993-0C84-49CE-8029-EEA12DFB37F8}" dt="2023-07-31T06:17:21.763" v="640" actId="1076"/>
          <ac:picMkLst>
            <pc:docMk/>
            <pc:sldMk cId="3014092604" sldId="2485"/>
            <ac:picMk id="5" creationId="{84CF0C16-83AE-22AA-6CBA-0D904A8EBF2B}"/>
          </ac:picMkLst>
        </pc:picChg>
      </pc:sldChg>
    </pc:docChg>
  </pc:docChgLst>
  <pc:docChgLst>
    <pc:chgData name="Francisco Artes" userId="5be56ff3f51c4e1a" providerId="LiveId" clId="{12248F1C-4B04-4E0F-9E4F-8A6D37BFFE63}"/>
    <pc:docChg chg="undo custSel addSld delSld modSld">
      <pc:chgData name="Francisco Artes" userId="5be56ff3f51c4e1a" providerId="LiveId" clId="{12248F1C-4B04-4E0F-9E4F-8A6D37BFFE63}" dt="2022-10-18T05:16:09.529" v="190" actId="20577"/>
      <pc:docMkLst>
        <pc:docMk/>
      </pc:docMkLst>
      <pc:sldChg chg="modSp mod">
        <pc:chgData name="Francisco Artes" userId="5be56ff3f51c4e1a" providerId="LiveId" clId="{12248F1C-4B04-4E0F-9E4F-8A6D37BFFE63}" dt="2022-10-18T05:16:09.529" v="190" actId="20577"/>
        <pc:sldMkLst>
          <pc:docMk/>
          <pc:sldMk cId="1273336627" sldId="256"/>
        </pc:sldMkLst>
        <pc:spChg chg="mod">
          <ac:chgData name="Francisco Artes" userId="5be56ff3f51c4e1a" providerId="LiveId" clId="{12248F1C-4B04-4E0F-9E4F-8A6D37BFFE63}" dt="2022-10-16T17:59:28.751" v="19" actId="20577"/>
          <ac:spMkLst>
            <pc:docMk/>
            <pc:sldMk cId="1273336627" sldId="256"/>
            <ac:spMk id="4" creationId="{C4578925-84B4-40C3-BA95-518F2AEB253F}"/>
          </ac:spMkLst>
        </pc:spChg>
        <pc:spChg chg="mod">
          <ac:chgData name="Francisco Artes" userId="5be56ff3f51c4e1a" providerId="LiveId" clId="{12248F1C-4B04-4E0F-9E4F-8A6D37BFFE63}" dt="2022-10-18T05:16:09.529" v="190" actId="20577"/>
          <ac:spMkLst>
            <pc:docMk/>
            <pc:sldMk cId="1273336627" sldId="256"/>
            <ac:spMk id="5" creationId="{AB05CDF4-A108-4A55-A19B-257ABF63EC49}"/>
          </ac:spMkLst>
        </pc:spChg>
      </pc:sldChg>
      <pc:sldChg chg="modSp mod">
        <pc:chgData name="Francisco Artes" userId="5be56ff3f51c4e1a" providerId="LiveId" clId="{12248F1C-4B04-4E0F-9E4F-8A6D37BFFE63}" dt="2022-10-16T18:35:59.993" v="167"/>
        <pc:sldMkLst>
          <pc:docMk/>
          <pc:sldMk cId="808583840" sldId="2064"/>
        </pc:sldMkLst>
        <pc:spChg chg="mod">
          <ac:chgData name="Francisco Artes" userId="5be56ff3f51c4e1a" providerId="LiveId" clId="{12248F1C-4B04-4E0F-9E4F-8A6D37BFFE63}" dt="2022-10-16T18:35:59.993" v="167"/>
          <ac:spMkLst>
            <pc:docMk/>
            <pc:sldMk cId="808583840" sldId="2064"/>
            <ac:spMk id="3" creationId="{8C53DE1B-843E-7943-D0AE-4284F8D47516}"/>
          </ac:spMkLst>
        </pc:spChg>
      </pc:sldChg>
      <pc:sldChg chg="modSp mod">
        <pc:chgData name="Francisco Artes" userId="5be56ff3f51c4e1a" providerId="LiveId" clId="{12248F1C-4B04-4E0F-9E4F-8A6D37BFFE63}" dt="2022-10-16T18:02:29.988" v="37" actId="20577"/>
        <pc:sldMkLst>
          <pc:docMk/>
          <pc:sldMk cId="1659761767" sldId="2412"/>
        </pc:sldMkLst>
        <pc:spChg chg="mod">
          <ac:chgData name="Francisco Artes" userId="5be56ff3f51c4e1a" providerId="LiveId" clId="{12248F1C-4B04-4E0F-9E4F-8A6D37BFFE63}" dt="2022-10-16T18:02:29.988" v="37" actId="20577"/>
          <ac:spMkLst>
            <pc:docMk/>
            <pc:sldMk cId="1659761767" sldId="2412"/>
            <ac:spMk id="2" creationId="{DF9FBA05-5EC2-04E3-6AE4-509109C26985}"/>
          </ac:spMkLst>
        </pc:spChg>
        <pc:spChg chg="mod">
          <ac:chgData name="Francisco Artes" userId="5be56ff3f51c4e1a" providerId="LiveId" clId="{12248F1C-4B04-4E0F-9E4F-8A6D37BFFE63}" dt="2022-10-16T18:02:25.685" v="28"/>
          <ac:spMkLst>
            <pc:docMk/>
            <pc:sldMk cId="1659761767" sldId="2412"/>
            <ac:spMk id="3" creationId="{DB5CEC60-86D7-8E5F-0149-753799FC37FA}"/>
          </ac:spMkLst>
        </pc:spChg>
      </pc:sldChg>
      <pc:sldChg chg="modSp mod">
        <pc:chgData name="Francisco Artes" userId="5be56ff3f51c4e1a" providerId="LiveId" clId="{12248F1C-4B04-4E0F-9E4F-8A6D37BFFE63}" dt="2022-10-16T18:05:17.471" v="57"/>
        <pc:sldMkLst>
          <pc:docMk/>
          <pc:sldMk cId="4026971308" sldId="2414"/>
        </pc:sldMkLst>
        <pc:spChg chg="mod">
          <ac:chgData name="Francisco Artes" userId="5be56ff3f51c4e1a" providerId="LiveId" clId="{12248F1C-4B04-4E0F-9E4F-8A6D37BFFE63}" dt="2022-10-16T18:05:17.471" v="57"/>
          <ac:spMkLst>
            <pc:docMk/>
            <pc:sldMk cId="4026971308" sldId="2414"/>
            <ac:spMk id="3" creationId="{CAC386DA-6244-9FE5-EC8F-2487F5F195EE}"/>
          </ac:spMkLst>
        </pc:spChg>
      </pc:sldChg>
      <pc:sldChg chg="modSp mod">
        <pc:chgData name="Francisco Artes" userId="5be56ff3f51c4e1a" providerId="LiveId" clId="{12248F1C-4B04-4E0F-9E4F-8A6D37BFFE63}" dt="2022-10-16T18:04:37.310" v="55" actId="15"/>
        <pc:sldMkLst>
          <pc:docMk/>
          <pc:sldMk cId="2059164546" sldId="2415"/>
        </pc:sldMkLst>
        <pc:spChg chg="mod">
          <ac:chgData name="Francisco Artes" userId="5be56ff3f51c4e1a" providerId="LiveId" clId="{12248F1C-4B04-4E0F-9E4F-8A6D37BFFE63}" dt="2022-10-16T18:04:37.310" v="55" actId="15"/>
          <ac:spMkLst>
            <pc:docMk/>
            <pc:sldMk cId="2059164546" sldId="2415"/>
            <ac:spMk id="3" creationId="{A92AE7EF-A8BD-BFF5-226B-35B0A578AF5C}"/>
          </ac:spMkLst>
        </pc:spChg>
      </pc:sldChg>
      <pc:sldChg chg="del">
        <pc:chgData name="Francisco Artes" userId="5be56ff3f51c4e1a" providerId="LiveId" clId="{12248F1C-4B04-4E0F-9E4F-8A6D37BFFE63}" dt="2022-10-16T17:59:48.535" v="22" actId="47"/>
        <pc:sldMkLst>
          <pc:docMk/>
          <pc:sldMk cId="586320428" sldId="2428"/>
        </pc:sldMkLst>
      </pc:sldChg>
      <pc:sldChg chg="del">
        <pc:chgData name="Francisco Artes" userId="5be56ff3f51c4e1a" providerId="LiveId" clId="{12248F1C-4B04-4E0F-9E4F-8A6D37BFFE63}" dt="2022-10-16T17:59:35.856" v="20" actId="47"/>
        <pc:sldMkLst>
          <pc:docMk/>
          <pc:sldMk cId="1590765625" sldId="2429"/>
        </pc:sldMkLst>
      </pc:sldChg>
      <pc:sldChg chg="del">
        <pc:chgData name="Francisco Artes" userId="5be56ff3f51c4e1a" providerId="LiveId" clId="{12248F1C-4B04-4E0F-9E4F-8A6D37BFFE63}" dt="2022-10-16T17:59:36.672" v="21" actId="47"/>
        <pc:sldMkLst>
          <pc:docMk/>
          <pc:sldMk cId="3479834026" sldId="2430"/>
        </pc:sldMkLst>
      </pc:sldChg>
      <pc:sldChg chg="del">
        <pc:chgData name="Francisco Artes" userId="5be56ff3f51c4e1a" providerId="LiveId" clId="{12248F1C-4B04-4E0F-9E4F-8A6D37BFFE63}" dt="2022-10-16T17:59:49.107" v="23" actId="47"/>
        <pc:sldMkLst>
          <pc:docMk/>
          <pc:sldMk cId="161625638" sldId="2431"/>
        </pc:sldMkLst>
      </pc:sldChg>
      <pc:sldChg chg="del">
        <pc:chgData name="Francisco Artes" userId="5be56ff3f51c4e1a" providerId="LiveId" clId="{12248F1C-4B04-4E0F-9E4F-8A6D37BFFE63}" dt="2022-10-16T17:59:49.806" v="24" actId="47"/>
        <pc:sldMkLst>
          <pc:docMk/>
          <pc:sldMk cId="2413052805" sldId="2432"/>
        </pc:sldMkLst>
      </pc:sldChg>
      <pc:sldChg chg="del">
        <pc:chgData name="Francisco Artes" userId="5be56ff3f51c4e1a" providerId="LiveId" clId="{12248F1C-4B04-4E0F-9E4F-8A6D37BFFE63}" dt="2022-10-16T17:59:50.546" v="25" actId="47"/>
        <pc:sldMkLst>
          <pc:docMk/>
          <pc:sldMk cId="2162772296" sldId="2433"/>
        </pc:sldMkLst>
      </pc:sldChg>
      <pc:sldChg chg="modSp mod">
        <pc:chgData name="Francisco Artes" userId="5be56ff3f51c4e1a" providerId="LiveId" clId="{12248F1C-4B04-4E0F-9E4F-8A6D37BFFE63}" dt="2022-10-16T18:11:56.027" v="73"/>
        <pc:sldMkLst>
          <pc:docMk/>
          <pc:sldMk cId="3682826961" sldId="2434"/>
        </pc:sldMkLst>
        <pc:spChg chg="mod">
          <ac:chgData name="Francisco Artes" userId="5be56ff3f51c4e1a" providerId="LiveId" clId="{12248F1C-4B04-4E0F-9E4F-8A6D37BFFE63}" dt="2022-10-16T18:07:11.215" v="66"/>
          <ac:spMkLst>
            <pc:docMk/>
            <pc:sldMk cId="3682826961" sldId="2434"/>
            <ac:spMk id="2" creationId="{9EDBD51E-6361-62BB-1194-3F20BABDE7A3}"/>
          </ac:spMkLst>
        </pc:spChg>
        <pc:spChg chg="mod">
          <ac:chgData name="Francisco Artes" userId="5be56ff3f51c4e1a" providerId="LiveId" clId="{12248F1C-4B04-4E0F-9E4F-8A6D37BFFE63}" dt="2022-10-16T18:11:56.027" v="73"/>
          <ac:spMkLst>
            <pc:docMk/>
            <pc:sldMk cId="3682826961" sldId="2434"/>
            <ac:spMk id="3" creationId="{5134F272-4972-3064-B27C-24F4D67FFB5C}"/>
          </ac:spMkLst>
        </pc:spChg>
      </pc:sldChg>
      <pc:sldChg chg="modSp add mod">
        <pc:chgData name="Francisco Artes" userId="5be56ff3f51c4e1a" providerId="LiveId" clId="{12248F1C-4B04-4E0F-9E4F-8A6D37BFFE63}" dt="2022-10-16T18:13:17.532" v="78" actId="15"/>
        <pc:sldMkLst>
          <pc:docMk/>
          <pc:sldMk cId="4228538839" sldId="2435"/>
        </pc:sldMkLst>
        <pc:spChg chg="mod">
          <ac:chgData name="Francisco Artes" userId="5be56ff3f51c4e1a" providerId="LiveId" clId="{12248F1C-4B04-4E0F-9E4F-8A6D37BFFE63}" dt="2022-10-16T18:09:57.304" v="67"/>
          <ac:spMkLst>
            <pc:docMk/>
            <pc:sldMk cId="4228538839" sldId="2435"/>
            <ac:spMk id="2" creationId="{9EDBD51E-6361-62BB-1194-3F20BABDE7A3}"/>
          </ac:spMkLst>
        </pc:spChg>
        <pc:spChg chg="mod">
          <ac:chgData name="Francisco Artes" userId="5be56ff3f51c4e1a" providerId="LiveId" clId="{12248F1C-4B04-4E0F-9E4F-8A6D37BFFE63}" dt="2022-10-16T18:13:17.532" v="78" actId="15"/>
          <ac:spMkLst>
            <pc:docMk/>
            <pc:sldMk cId="4228538839" sldId="2435"/>
            <ac:spMk id="3" creationId="{5134F272-4972-3064-B27C-24F4D67FFB5C}"/>
          </ac:spMkLst>
        </pc:spChg>
      </pc:sldChg>
      <pc:sldChg chg="modSp add mod">
        <pc:chgData name="Francisco Artes" userId="5be56ff3f51c4e1a" providerId="LiveId" clId="{12248F1C-4B04-4E0F-9E4F-8A6D37BFFE63}" dt="2022-10-16T18:14:01.436" v="80" actId="15"/>
        <pc:sldMkLst>
          <pc:docMk/>
          <pc:sldMk cId="2556740184" sldId="2436"/>
        </pc:sldMkLst>
        <pc:spChg chg="mod">
          <ac:chgData name="Francisco Artes" userId="5be56ff3f51c4e1a" providerId="LiveId" clId="{12248F1C-4B04-4E0F-9E4F-8A6D37BFFE63}" dt="2022-10-16T18:10:06.661" v="68"/>
          <ac:spMkLst>
            <pc:docMk/>
            <pc:sldMk cId="2556740184" sldId="2436"/>
            <ac:spMk id="2" creationId="{9EDBD51E-6361-62BB-1194-3F20BABDE7A3}"/>
          </ac:spMkLst>
        </pc:spChg>
        <pc:spChg chg="mod">
          <ac:chgData name="Francisco Artes" userId="5be56ff3f51c4e1a" providerId="LiveId" clId="{12248F1C-4B04-4E0F-9E4F-8A6D37BFFE63}" dt="2022-10-16T18:14:01.436" v="80" actId="15"/>
          <ac:spMkLst>
            <pc:docMk/>
            <pc:sldMk cId="2556740184" sldId="2436"/>
            <ac:spMk id="3" creationId="{5134F272-4972-3064-B27C-24F4D67FFB5C}"/>
          </ac:spMkLst>
        </pc:spChg>
      </pc:sldChg>
      <pc:sldChg chg="modSp add mod">
        <pc:chgData name="Francisco Artes" userId="5be56ff3f51c4e1a" providerId="LiveId" clId="{12248F1C-4B04-4E0F-9E4F-8A6D37BFFE63}" dt="2022-10-16T18:18:02.548" v="109" actId="15"/>
        <pc:sldMkLst>
          <pc:docMk/>
          <pc:sldMk cId="3474058849" sldId="2437"/>
        </pc:sldMkLst>
        <pc:spChg chg="mod">
          <ac:chgData name="Francisco Artes" userId="5be56ff3f51c4e1a" providerId="LiveId" clId="{12248F1C-4B04-4E0F-9E4F-8A6D37BFFE63}" dt="2022-10-16T18:16:21.283" v="92" actId="20577"/>
          <ac:spMkLst>
            <pc:docMk/>
            <pc:sldMk cId="3474058849" sldId="2437"/>
            <ac:spMk id="2" creationId="{9EDBD51E-6361-62BB-1194-3F20BABDE7A3}"/>
          </ac:spMkLst>
        </pc:spChg>
        <pc:spChg chg="mod">
          <ac:chgData name="Francisco Artes" userId="5be56ff3f51c4e1a" providerId="LiveId" clId="{12248F1C-4B04-4E0F-9E4F-8A6D37BFFE63}" dt="2022-10-16T18:18:02.548" v="109" actId="15"/>
          <ac:spMkLst>
            <pc:docMk/>
            <pc:sldMk cId="3474058849" sldId="2437"/>
            <ac:spMk id="3" creationId="{5134F272-4972-3064-B27C-24F4D67FFB5C}"/>
          </ac:spMkLst>
        </pc:spChg>
      </pc:sldChg>
      <pc:sldChg chg="modSp add mod">
        <pc:chgData name="Francisco Artes" userId="5be56ff3f51c4e1a" providerId="LiveId" clId="{12248F1C-4B04-4E0F-9E4F-8A6D37BFFE63}" dt="2022-10-16T18:20:55.351" v="135" actId="15"/>
        <pc:sldMkLst>
          <pc:docMk/>
          <pc:sldMk cId="3791550314" sldId="2438"/>
        </pc:sldMkLst>
        <pc:spChg chg="mod">
          <ac:chgData name="Francisco Artes" userId="5be56ff3f51c4e1a" providerId="LiveId" clId="{12248F1C-4B04-4E0F-9E4F-8A6D37BFFE63}" dt="2022-10-16T18:20:22.943" v="125" actId="20577"/>
          <ac:spMkLst>
            <pc:docMk/>
            <pc:sldMk cId="3791550314" sldId="2438"/>
            <ac:spMk id="2" creationId="{9EDBD51E-6361-62BB-1194-3F20BABDE7A3}"/>
          </ac:spMkLst>
        </pc:spChg>
        <pc:spChg chg="mod">
          <ac:chgData name="Francisco Artes" userId="5be56ff3f51c4e1a" providerId="LiveId" clId="{12248F1C-4B04-4E0F-9E4F-8A6D37BFFE63}" dt="2022-10-16T18:20:55.351" v="135" actId="15"/>
          <ac:spMkLst>
            <pc:docMk/>
            <pc:sldMk cId="3791550314" sldId="2438"/>
            <ac:spMk id="3" creationId="{5134F272-4972-3064-B27C-24F4D67FFB5C}"/>
          </ac:spMkLst>
        </pc:spChg>
      </pc:sldChg>
      <pc:sldChg chg="modSp add mod">
        <pc:chgData name="Francisco Artes" userId="5be56ff3f51c4e1a" providerId="LiveId" clId="{12248F1C-4B04-4E0F-9E4F-8A6D37BFFE63}" dt="2022-10-16T18:32:02.686" v="159" actId="15"/>
        <pc:sldMkLst>
          <pc:docMk/>
          <pc:sldMk cId="3331732617" sldId="2439"/>
        </pc:sldMkLst>
        <pc:spChg chg="mod">
          <ac:chgData name="Francisco Artes" userId="5be56ff3f51c4e1a" providerId="LiveId" clId="{12248F1C-4B04-4E0F-9E4F-8A6D37BFFE63}" dt="2022-10-16T18:30:46.709" v="149" actId="20577"/>
          <ac:spMkLst>
            <pc:docMk/>
            <pc:sldMk cId="3331732617" sldId="2439"/>
            <ac:spMk id="2" creationId="{9EDBD51E-6361-62BB-1194-3F20BABDE7A3}"/>
          </ac:spMkLst>
        </pc:spChg>
        <pc:spChg chg="mod">
          <ac:chgData name="Francisco Artes" userId="5be56ff3f51c4e1a" providerId="LiveId" clId="{12248F1C-4B04-4E0F-9E4F-8A6D37BFFE63}" dt="2022-10-16T18:32:02.686" v="159" actId="15"/>
          <ac:spMkLst>
            <pc:docMk/>
            <pc:sldMk cId="3331732617" sldId="2439"/>
            <ac:spMk id="3" creationId="{5134F272-4972-3064-B27C-24F4D67FFB5C}"/>
          </ac:spMkLst>
        </pc:spChg>
      </pc:sldChg>
      <pc:sldChg chg="modSp add mod">
        <pc:chgData name="Francisco Artes" userId="5be56ff3f51c4e1a" providerId="LiveId" clId="{12248F1C-4B04-4E0F-9E4F-8A6D37BFFE63}" dt="2022-10-16T18:33:59.285" v="166" actId="15"/>
        <pc:sldMkLst>
          <pc:docMk/>
          <pc:sldMk cId="3962891518" sldId="2440"/>
        </pc:sldMkLst>
        <pc:spChg chg="mod">
          <ac:chgData name="Francisco Artes" userId="5be56ff3f51c4e1a" providerId="LiveId" clId="{12248F1C-4B04-4E0F-9E4F-8A6D37BFFE63}" dt="2022-10-16T18:10:45.451" v="72"/>
          <ac:spMkLst>
            <pc:docMk/>
            <pc:sldMk cId="3962891518" sldId="2440"/>
            <ac:spMk id="2" creationId="{9EDBD51E-6361-62BB-1194-3F20BABDE7A3}"/>
          </ac:spMkLst>
        </pc:spChg>
        <pc:spChg chg="mod">
          <ac:chgData name="Francisco Artes" userId="5be56ff3f51c4e1a" providerId="LiveId" clId="{12248F1C-4B04-4E0F-9E4F-8A6D37BFFE63}" dt="2022-10-16T18:33:59.285" v="166" actId="15"/>
          <ac:spMkLst>
            <pc:docMk/>
            <pc:sldMk cId="3962891518" sldId="2440"/>
            <ac:spMk id="3" creationId="{5134F272-4972-3064-B27C-24F4D67FFB5C}"/>
          </ac:spMkLst>
        </pc:spChg>
      </pc:sldChg>
      <pc:sldChg chg="modSp add mod">
        <pc:chgData name="Francisco Artes" userId="5be56ff3f51c4e1a" providerId="LiveId" clId="{12248F1C-4B04-4E0F-9E4F-8A6D37BFFE63}" dt="2022-10-16T18:18:25.681" v="113" actId="15"/>
        <pc:sldMkLst>
          <pc:docMk/>
          <pc:sldMk cId="3532194044" sldId="2441"/>
        </pc:sldMkLst>
        <pc:spChg chg="mod">
          <ac:chgData name="Francisco Artes" userId="5be56ff3f51c4e1a" providerId="LiveId" clId="{12248F1C-4B04-4E0F-9E4F-8A6D37BFFE63}" dt="2022-10-16T18:16:36.003" v="98" actId="20577"/>
          <ac:spMkLst>
            <pc:docMk/>
            <pc:sldMk cId="3532194044" sldId="2441"/>
            <ac:spMk id="2" creationId="{9EDBD51E-6361-62BB-1194-3F20BABDE7A3}"/>
          </ac:spMkLst>
        </pc:spChg>
        <pc:spChg chg="mod">
          <ac:chgData name="Francisco Artes" userId="5be56ff3f51c4e1a" providerId="LiveId" clId="{12248F1C-4B04-4E0F-9E4F-8A6D37BFFE63}" dt="2022-10-16T18:18:25.681" v="113" actId="15"/>
          <ac:spMkLst>
            <pc:docMk/>
            <pc:sldMk cId="3532194044" sldId="2441"/>
            <ac:spMk id="3" creationId="{5134F272-4972-3064-B27C-24F4D67FFB5C}"/>
          </ac:spMkLst>
        </pc:spChg>
      </pc:sldChg>
      <pc:sldChg chg="modSp add mod">
        <pc:chgData name="Francisco Artes" userId="5be56ff3f51c4e1a" providerId="LiveId" clId="{12248F1C-4B04-4E0F-9E4F-8A6D37BFFE63}" dt="2022-10-16T18:18:15.433" v="111" actId="15"/>
        <pc:sldMkLst>
          <pc:docMk/>
          <pc:sldMk cId="4035159524" sldId="2442"/>
        </pc:sldMkLst>
        <pc:spChg chg="mod">
          <ac:chgData name="Francisco Artes" userId="5be56ff3f51c4e1a" providerId="LiveId" clId="{12248F1C-4B04-4E0F-9E4F-8A6D37BFFE63}" dt="2022-10-16T18:16:32.118" v="96" actId="20577"/>
          <ac:spMkLst>
            <pc:docMk/>
            <pc:sldMk cId="4035159524" sldId="2442"/>
            <ac:spMk id="2" creationId="{9EDBD51E-6361-62BB-1194-3F20BABDE7A3}"/>
          </ac:spMkLst>
        </pc:spChg>
        <pc:spChg chg="mod">
          <ac:chgData name="Francisco Artes" userId="5be56ff3f51c4e1a" providerId="LiveId" clId="{12248F1C-4B04-4E0F-9E4F-8A6D37BFFE63}" dt="2022-10-16T18:18:15.433" v="111" actId="15"/>
          <ac:spMkLst>
            <pc:docMk/>
            <pc:sldMk cId="4035159524" sldId="2442"/>
            <ac:spMk id="3" creationId="{5134F272-4972-3064-B27C-24F4D67FFB5C}"/>
          </ac:spMkLst>
        </pc:spChg>
      </pc:sldChg>
      <pc:sldChg chg="modSp add mod">
        <pc:chgData name="Francisco Artes" userId="5be56ff3f51c4e1a" providerId="LiveId" clId="{12248F1C-4B04-4E0F-9E4F-8A6D37BFFE63}" dt="2022-10-16T18:21:04.573" v="137" actId="15"/>
        <pc:sldMkLst>
          <pc:docMk/>
          <pc:sldMk cId="3381966185" sldId="2443"/>
        </pc:sldMkLst>
        <pc:spChg chg="mod">
          <ac:chgData name="Francisco Artes" userId="5be56ff3f51c4e1a" providerId="LiveId" clId="{12248F1C-4B04-4E0F-9E4F-8A6D37BFFE63}" dt="2022-10-16T18:20:31.074" v="128" actId="20577"/>
          <ac:spMkLst>
            <pc:docMk/>
            <pc:sldMk cId="3381966185" sldId="2443"/>
            <ac:spMk id="2" creationId="{9EDBD51E-6361-62BB-1194-3F20BABDE7A3}"/>
          </ac:spMkLst>
        </pc:spChg>
        <pc:spChg chg="mod">
          <ac:chgData name="Francisco Artes" userId="5be56ff3f51c4e1a" providerId="LiveId" clId="{12248F1C-4B04-4E0F-9E4F-8A6D37BFFE63}" dt="2022-10-16T18:21:04.573" v="137" actId="15"/>
          <ac:spMkLst>
            <pc:docMk/>
            <pc:sldMk cId="3381966185" sldId="2443"/>
            <ac:spMk id="3" creationId="{5134F272-4972-3064-B27C-24F4D67FFB5C}"/>
          </ac:spMkLst>
        </pc:spChg>
      </pc:sldChg>
      <pc:sldChg chg="modSp add mod">
        <pc:chgData name="Francisco Artes" userId="5be56ff3f51c4e1a" providerId="LiveId" clId="{12248F1C-4B04-4E0F-9E4F-8A6D37BFFE63}" dt="2022-10-16T18:32:16.813" v="162" actId="15"/>
        <pc:sldMkLst>
          <pc:docMk/>
          <pc:sldMk cId="1015496073" sldId="2444"/>
        </pc:sldMkLst>
        <pc:spChg chg="mod">
          <ac:chgData name="Francisco Artes" userId="5be56ff3f51c4e1a" providerId="LiveId" clId="{12248F1C-4B04-4E0F-9E4F-8A6D37BFFE63}" dt="2022-10-16T18:30:54.147" v="152" actId="20577"/>
          <ac:spMkLst>
            <pc:docMk/>
            <pc:sldMk cId="1015496073" sldId="2444"/>
            <ac:spMk id="2" creationId="{9EDBD51E-6361-62BB-1194-3F20BABDE7A3}"/>
          </ac:spMkLst>
        </pc:spChg>
        <pc:spChg chg="mod">
          <ac:chgData name="Francisco Artes" userId="5be56ff3f51c4e1a" providerId="LiveId" clId="{12248F1C-4B04-4E0F-9E4F-8A6D37BFFE63}" dt="2022-10-16T18:32:16.813" v="162" actId="15"/>
          <ac:spMkLst>
            <pc:docMk/>
            <pc:sldMk cId="1015496073" sldId="2444"/>
            <ac:spMk id="3" creationId="{5134F272-4972-3064-B27C-24F4D67FFB5C}"/>
          </ac:spMkLst>
        </pc:spChg>
      </pc:sldChg>
    </pc:docChg>
  </pc:docChgLst>
  <pc:docChgLst>
    <pc:chgData name="Francisco Artes" userId="5be56ff3f51c4e1a" providerId="LiveId" clId="{774996BA-783E-4CC2-A8EE-68EC5ED58ECB}"/>
    <pc:docChg chg="undo custSel addSld delSld modSld sldOrd">
      <pc:chgData name="Francisco Artes" userId="5be56ff3f51c4e1a" providerId="LiveId" clId="{774996BA-783E-4CC2-A8EE-68EC5ED58ECB}" dt="2021-08-27T08:10:19.240" v="287" actId="47"/>
      <pc:docMkLst>
        <pc:docMk/>
      </pc:docMkLst>
      <pc:sldChg chg="ord">
        <pc:chgData name="Francisco Artes" userId="5be56ff3f51c4e1a" providerId="LiveId" clId="{774996BA-783E-4CC2-A8EE-68EC5ED58ECB}" dt="2021-08-27T08:09:48.708" v="282"/>
        <pc:sldMkLst>
          <pc:docMk/>
          <pc:sldMk cId="1942337538" sldId="1721"/>
        </pc:sldMkLst>
      </pc:sldChg>
      <pc:sldChg chg="delSp modSp add mod">
        <pc:chgData name="Francisco Artes" userId="5be56ff3f51c4e1a" providerId="LiveId" clId="{774996BA-783E-4CC2-A8EE-68EC5ED58ECB}" dt="2021-08-27T08:01:02.701" v="93" actId="6549"/>
        <pc:sldMkLst>
          <pc:docMk/>
          <pc:sldMk cId="1463373689" sldId="1767"/>
        </pc:sldMkLst>
        <pc:spChg chg="mod">
          <ac:chgData name="Francisco Artes" userId="5be56ff3f51c4e1a" providerId="LiveId" clId="{774996BA-783E-4CC2-A8EE-68EC5ED58ECB}" dt="2021-08-27T08:01:02.701" v="93" actId="6549"/>
          <ac:spMkLst>
            <pc:docMk/>
            <pc:sldMk cId="1463373689" sldId="1767"/>
            <ac:spMk id="2" creationId="{7687A092-9A9E-44B9-B58D-BBC651584E62}"/>
          </ac:spMkLst>
        </pc:spChg>
        <pc:spChg chg="del">
          <ac:chgData name="Francisco Artes" userId="5be56ff3f51c4e1a" providerId="LiveId" clId="{774996BA-783E-4CC2-A8EE-68EC5ED58ECB}" dt="2021-08-27T07:01:12.666" v="33" actId="478"/>
          <ac:spMkLst>
            <pc:docMk/>
            <pc:sldMk cId="1463373689" sldId="1767"/>
            <ac:spMk id="13" creationId="{005FF36D-962A-447F-8AB7-F7A37C2F4A57}"/>
          </ac:spMkLst>
        </pc:spChg>
      </pc:sldChg>
      <pc:sldChg chg="delSp modSp add mod ord">
        <pc:chgData name="Francisco Artes" userId="5be56ff3f51c4e1a" providerId="LiveId" clId="{774996BA-783E-4CC2-A8EE-68EC5ED58ECB}" dt="2021-08-27T08:01:09.484" v="102" actId="6549"/>
        <pc:sldMkLst>
          <pc:docMk/>
          <pc:sldMk cId="3786083286" sldId="1768"/>
        </pc:sldMkLst>
        <pc:spChg chg="mod">
          <ac:chgData name="Francisco Artes" userId="5be56ff3f51c4e1a" providerId="LiveId" clId="{774996BA-783E-4CC2-A8EE-68EC5ED58ECB}" dt="2021-08-27T08:01:09.484" v="102" actId="6549"/>
          <ac:spMkLst>
            <pc:docMk/>
            <pc:sldMk cId="3786083286" sldId="1768"/>
            <ac:spMk id="2" creationId="{7687A092-9A9E-44B9-B58D-BBC651584E62}"/>
          </ac:spMkLst>
        </pc:spChg>
        <pc:spChg chg="del">
          <ac:chgData name="Francisco Artes" userId="5be56ff3f51c4e1a" providerId="LiveId" clId="{774996BA-783E-4CC2-A8EE-68EC5ED58ECB}" dt="2021-08-27T07:01:42.441" v="34" actId="478"/>
          <ac:spMkLst>
            <pc:docMk/>
            <pc:sldMk cId="3786083286" sldId="1768"/>
            <ac:spMk id="13" creationId="{005FF36D-962A-447F-8AB7-F7A37C2F4A57}"/>
          </ac:spMkLst>
        </pc:spChg>
      </pc:sldChg>
      <pc:sldChg chg="delSp add mod ord">
        <pc:chgData name="Francisco Artes" userId="5be56ff3f51c4e1a" providerId="LiveId" clId="{774996BA-783E-4CC2-A8EE-68EC5ED58ECB}" dt="2021-08-27T07:56:45.739" v="54"/>
        <pc:sldMkLst>
          <pc:docMk/>
          <pc:sldMk cId="3322949515" sldId="1778"/>
        </pc:sldMkLst>
        <pc:grpChg chg="del">
          <ac:chgData name="Francisco Artes" userId="5be56ff3f51c4e1a" providerId="LiveId" clId="{774996BA-783E-4CC2-A8EE-68EC5ED58ECB}" dt="2021-08-27T07:55:15.925" v="50" actId="478"/>
          <ac:grpSpMkLst>
            <pc:docMk/>
            <pc:sldMk cId="3322949515" sldId="1778"/>
            <ac:grpSpMk id="6" creationId="{AAA722F7-555C-4958-9DD4-032C78E2947B}"/>
          </ac:grpSpMkLst>
        </pc:grpChg>
      </pc:sldChg>
      <pc:sldChg chg="modSp mod">
        <pc:chgData name="Francisco Artes" userId="5be56ff3f51c4e1a" providerId="LiveId" clId="{774996BA-783E-4CC2-A8EE-68EC5ED58ECB}" dt="2021-08-26T10:16:47.440" v="32" actId="20577"/>
        <pc:sldMkLst>
          <pc:docMk/>
          <pc:sldMk cId="1564003269" sldId="1779"/>
        </pc:sldMkLst>
        <pc:spChg chg="mod">
          <ac:chgData name="Francisco Artes" userId="5be56ff3f51c4e1a" providerId="LiveId" clId="{774996BA-783E-4CC2-A8EE-68EC5ED58ECB}" dt="2021-08-26T10:16:47.440" v="32" actId="20577"/>
          <ac:spMkLst>
            <pc:docMk/>
            <pc:sldMk cId="1564003269" sldId="1779"/>
            <ac:spMk id="32" creationId="{26047377-74BC-45C0-AA40-1113F69E90D1}"/>
          </ac:spMkLst>
        </pc:spChg>
      </pc:sldChg>
      <pc:sldChg chg="del">
        <pc:chgData name="Francisco Artes" userId="5be56ff3f51c4e1a" providerId="LiveId" clId="{774996BA-783E-4CC2-A8EE-68EC5ED58ECB}" dt="2021-08-27T08:10:19.240" v="287" actId="47"/>
        <pc:sldMkLst>
          <pc:docMk/>
          <pc:sldMk cId="3067917528" sldId="2214"/>
        </pc:sldMkLst>
      </pc:sldChg>
      <pc:sldChg chg="ord">
        <pc:chgData name="Francisco Artes" userId="5be56ff3f51c4e1a" providerId="LiveId" clId="{774996BA-783E-4CC2-A8EE-68EC5ED58ECB}" dt="2021-08-27T08:09:52.891" v="284"/>
        <pc:sldMkLst>
          <pc:docMk/>
          <pc:sldMk cId="51804431" sldId="2220"/>
        </pc:sldMkLst>
      </pc:sldChg>
      <pc:sldChg chg="ord">
        <pc:chgData name="Francisco Artes" userId="5be56ff3f51c4e1a" providerId="LiveId" clId="{774996BA-783E-4CC2-A8EE-68EC5ED58ECB}" dt="2021-08-27T08:10:05.764" v="286"/>
        <pc:sldMkLst>
          <pc:docMk/>
          <pc:sldMk cId="1090454519" sldId="2221"/>
        </pc:sldMkLst>
      </pc:sldChg>
      <pc:sldChg chg="modSp mod">
        <pc:chgData name="Francisco Artes" userId="5be56ff3f51c4e1a" providerId="LiveId" clId="{774996BA-783E-4CC2-A8EE-68EC5ED58ECB}" dt="2021-08-20T16:45:11.880" v="8" actId="20577"/>
        <pc:sldMkLst>
          <pc:docMk/>
          <pc:sldMk cId="3959828267" sldId="2225"/>
        </pc:sldMkLst>
        <pc:spChg chg="mod">
          <ac:chgData name="Francisco Artes" userId="5be56ff3f51c4e1a" providerId="LiveId" clId="{774996BA-783E-4CC2-A8EE-68EC5ED58ECB}" dt="2021-08-20T16:45:11.880" v="8" actId="20577"/>
          <ac:spMkLst>
            <pc:docMk/>
            <pc:sldMk cId="3959828267" sldId="2225"/>
            <ac:spMk id="2" creationId="{AF4B3A10-7B8F-4369-B4C9-A519289130FE}"/>
          </ac:spMkLst>
        </pc:spChg>
      </pc:sldChg>
      <pc:sldChg chg="delSp modSp add mod ord">
        <pc:chgData name="Francisco Artes" userId="5be56ff3f51c4e1a" providerId="LiveId" clId="{774996BA-783E-4CC2-A8EE-68EC5ED58ECB}" dt="2021-08-27T08:09:19.274" v="280" actId="20577"/>
        <pc:sldMkLst>
          <pc:docMk/>
          <pc:sldMk cId="2957763938" sldId="2227"/>
        </pc:sldMkLst>
        <pc:spChg chg="mod">
          <ac:chgData name="Francisco Artes" userId="5be56ff3f51c4e1a" providerId="LiveId" clId="{774996BA-783E-4CC2-A8EE-68EC5ED58ECB}" dt="2021-08-27T08:09:19.274" v="280" actId="20577"/>
          <ac:spMkLst>
            <pc:docMk/>
            <pc:sldMk cId="2957763938" sldId="2227"/>
            <ac:spMk id="4" creationId="{C95ED04C-CC15-476F-8DF3-747DE1751A1A}"/>
          </ac:spMkLst>
        </pc:spChg>
        <pc:grpChg chg="del">
          <ac:chgData name="Francisco Artes" userId="5be56ff3f51c4e1a" providerId="LiveId" clId="{774996BA-783E-4CC2-A8EE-68EC5ED58ECB}" dt="2021-08-27T07:55:19.840" v="52" actId="478"/>
          <ac:grpSpMkLst>
            <pc:docMk/>
            <pc:sldMk cId="2957763938" sldId="2227"/>
            <ac:grpSpMk id="5" creationId="{887C75EF-B7BD-4906-BD7C-3FBE047E4AE4}"/>
          </ac:grpSpMkLst>
        </pc:grpChg>
      </pc:sldChg>
      <pc:sldChg chg="delSp add mod ord">
        <pc:chgData name="Francisco Artes" userId="5be56ff3f51c4e1a" providerId="LiveId" clId="{774996BA-783E-4CC2-A8EE-68EC5ED58ECB}" dt="2021-08-27T08:00:17.435" v="66"/>
        <pc:sldMkLst>
          <pc:docMk/>
          <pc:sldMk cId="190682530" sldId="2228"/>
        </pc:sldMkLst>
        <pc:grpChg chg="del">
          <ac:chgData name="Francisco Artes" userId="5be56ff3f51c4e1a" providerId="LiveId" clId="{774996BA-783E-4CC2-A8EE-68EC5ED58ECB}" dt="2021-08-27T07:55:11.324" v="49" actId="478"/>
          <ac:grpSpMkLst>
            <pc:docMk/>
            <pc:sldMk cId="190682530" sldId="2228"/>
            <ac:grpSpMk id="6" creationId="{ED31CBF3-2DDC-45A9-9919-E78B52571C8D}"/>
          </ac:grpSpMkLst>
        </pc:grpChg>
      </pc:sldChg>
      <pc:sldChg chg="delSp add mod ord">
        <pc:chgData name="Francisco Artes" userId="5be56ff3f51c4e1a" providerId="LiveId" clId="{774996BA-783E-4CC2-A8EE-68EC5ED58ECB}" dt="2021-08-27T07:59:58.691" v="64"/>
        <pc:sldMkLst>
          <pc:docMk/>
          <pc:sldMk cId="3362812980" sldId="2229"/>
        </pc:sldMkLst>
        <pc:grpChg chg="del">
          <ac:chgData name="Francisco Artes" userId="5be56ff3f51c4e1a" providerId="LiveId" clId="{774996BA-783E-4CC2-A8EE-68EC5ED58ECB}" dt="2021-08-27T07:55:18.107" v="51" actId="478"/>
          <ac:grpSpMkLst>
            <pc:docMk/>
            <pc:sldMk cId="3362812980" sldId="2229"/>
            <ac:grpSpMk id="6" creationId="{AD9FE2AD-DDF8-45ED-8FFF-51900019FE45}"/>
          </ac:grpSpMkLst>
        </pc:grpChg>
      </pc:sldChg>
    </pc:docChg>
  </pc:docChgLst>
  <pc:docChgLst>
    <pc:chgData name="Francisco Artes" userId="5be56ff3f51c4e1a" providerId="LiveId" clId="{8D6BCE01-CD49-8746-A656-81FD7FCEAC73}"/>
    <pc:docChg chg="undo redo custSel addSld delSld modSld">
      <pc:chgData name="Francisco Artes" userId="5be56ff3f51c4e1a" providerId="LiveId" clId="{8D6BCE01-CD49-8746-A656-81FD7FCEAC73}" dt="2022-09-15T14:33:59.580" v="213" actId="115"/>
      <pc:docMkLst>
        <pc:docMk/>
      </pc:docMkLst>
      <pc:sldChg chg="del">
        <pc:chgData name="Francisco Artes" userId="5be56ff3f51c4e1a" providerId="LiveId" clId="{8D6BCE01-CD49-8746-A656-81FD7FCEAC73}" dt="2022-09-15T13:48:26.615" v="182" actId="2696"/>
        <pc:sldMkLst>
          <pc:docMk/>
          <pc:sldMk cId="1765172004" sldId="1510"/>
        </pc:sldMkLst>
      </pc:sldChg>
      <pc:sldChg chg="del">
        <pc:chgData name="Francisco Artes" userId="5be56ff3f51c4e1a" providerId="LiveId" clId="{8D6BCE01-CD49-8746-A656-81FD7FCEAC73}" dt="2022-09-15T13:48:26.615" v="182" actId="2696"/>
        <pc:sldMkLst>
          <pc:docMk/>
          <pc:sldMk cId="2812228913" sldId="1530"/>
        </pc:sldMkLst>
      </pc:sldChg>
      <pc:sldChg chg="del">
        <pc:chgData name="Francisco Artes" userId="5be56ff3f51c4e1a" providerId="LiveId" clId="{8D6BCE01-CD49-8746-A656-81FD7FCEAC73}" dt="2022-09-15T13:48:26.615" v="182" actId="2696"/>
        <pc:sldMkLst>
          <pc:docMk/>
          <pc:sldMk cId="1460365181" sldId="1532"/>
        </pc:sldMkLst>
      </pc:sldChg>
      <pc:sldChg chg="del">
        <pc:chgData name="Francisco Artes" userId="5be56ff3f51c4e1a" providerId="LiveId" clId="{8D6BCE01-CD49-8746-A656-81FD7FCEAC73}" dt="2022-09-15T13:48:26.615" v="182" actId="2696"/>
        <pc:sldMkLst>
          <pc:docMk/>
          <pc:sldMk cId="3544022844" sldId="1535"/>
        </pc:sldMkLst>
      </pc:sldChg>
      <pc:sldChg chg="del">
        <pc:chgData name="Francisco Artes" userId="5be56ff3f51c4e1a" providerId="LiveId" clId="{8D6BCE01-CD49-8746-A656-81FD7FCEAC73}" dt="2022-09-15T13:48:26.615" v="182" actId="2696"/>
        <pc:sldMkLst>
          <pc:docMk/>
          <pc:sldMk cId="4015227659" sldId="1538"/>
        </pc:sldMkLst>
      </pc:sldChg>
      <pc:sldChg chg="del">
        <pc:chgData name="Francisco Artes" userId="5be56ff3f51c4e1a" providerId="LiveId" clId="{8D6BCE01-CD49-8746-A656-81FD7FCEAC73}" dt="2022-09-15T13:48:26.615" v="182" actId="2696"/>
        <pc:sldMkLst>
          <pc:docMk/>
          <pc:sldMk cId="824559410" sldId="1542"/>
        </pc:sldMkLst>
      </pc:sldChg>
      <pc:sldChg chg="del">
        <pc:chgData name="Francisco Artes" userId="5be56ff3f51c4e1a" providerId="LiveId" clId="{8D6BCE01-CD49-8746-A656-81FD7FCEAC73}" dt="2022-09-15T13:48:26.615" v="182" actId="2696"/>
        <pc:sldMkLst>
          <pc:docMk/>
          <pc:sldMk cId="1296479991" sldId="1543"/>
        </pc:sldMkLst>
      </pc:sldChg>
      <pc:sldChg chg="del">
        <pc:chgData name="Francisco Artes" userId="5be56ff3f51c4e1a" providerId="LiveId" clId="{8D6BCE01-CD49-8746-A656-81FD7FCEAC73}" dt="2022-09-15T13:48:26.615" v="182" actId="2696"/>
        <pc:sldMkLst>
          <pc:docMk/>
          <pc:sldMk cId="3968478420" sldId="1544"/>
        </pc:sldMkLst>
      </pc:sldChg>
      <pc:sldChg chg="del">
        <pc:chgData name="Francisco Artes" userId="5be56ff3f51c4e1a" providerId="LiveId" clId="{8D6BCE01-CD49-8746-A656-81FD7FCEAC73}" dt="2022-09-15T13:48:26.615" v="182" actId="2696"/>
        <pc:sldMkLst>
          <pc:docMk/>
          <pc:sldMk cId="4072879994" sldId="1618"/>
        </pc:sldMkLst>
      </pc:sldChg>
      <pc:sldChg chg="del">
        <pc:chgData name="Francisco Artes" userId="5be56ff3f51c4e1a" providerId="LiveId" clId="{8D6BCE01-CD49-8746-A656-81FD7FCEAC73}" dt="2022-09-15T13:48:26.615" v="182" actId="2696"/>
        <pc:sldMkLst>
          <pc:docMk/>
          <pc:sldMk cId="430295159" sldId="1619"/>
        </pc:sldMkLst>
      </pc:sldChg>
      <pc:sldChg chg="del">
        <pc:chgData name="Francisco Artes" userId="5be56ff3f51c4e1a" providerId="LiveId" clId="{8D6BCE01-CD49-8746-A656-81FD7FCEAC73}" dt="2022-09-15T13:48:26.615" v="182" actId="2696"/>
        <pc:sldMkLst>
          <pc:docMk/>
          <pc:sldMk cId="3240942295" sldId="1620"/>
        </pc:sldMkLst>
      </pc:sldChg>
      <pc:sldChg chg="del">
        <pc:chgData name="Francisco Artes" userId="5be56ff3f51c4e1a" providerId="LiveId" clId="{8D6BCE01-CD49-8746-A656-81FD7FCEAC73}" dt="2022-09-15T13:48:26.615" v="182" actId="2696"/>
        <pc:sldMkLst>
          <pc:docMk/>
          <pc:sldMk cId="4243100857" sldId="1621"/>
        </pc:sldMkLst>
      </pc:sldChg>
      <pc:sldChg chg="del">
        <pc:chgData name="Francisco Artes" userId="5be56ff3f51c4e1a" providerId="LiveId" clId="{8D6BCE01-CD49-8746-A656-81FD7FCEAC73}" dt="2022-09-15T13:48:26.615" v="182" actId="2696"/>
        <pc:sldMkLst>
          <pc:docMk/>
          <pc:sldMk cId="416463873" sldId="1622"/>
        </pc:sldMkLst>
      </pc:sldChg>
      <pc:sldChg chg="del">
        <pc:chgData name="Francisco Artes" userId="5be56ff3f51c4e1a" providerId="LiveId" clId="{8D6BCE01-CD49-8746-A656-81FD7FCEAC73}" dt="2022-09-15T13:48:26.615" v="182" actId="2696"/>
        <pc:sldMkLst>
          <pc:docMk/>
          <pc:sldMk cId="1241646649" sldId="1623"/>
        </pc:sldMkLst>
      </pc:sldChg>
      <pc:sldChg chg="del">
        <pc:chgData name="Francisco Artes" userId="5be56ff3f51c4e1a" providerId="LiveId" clId="{8D6BCE01-CD49-8746-A656-81FD7FCEAC73}" dt="2022-09-15T13:48:26.615" v="182" actId="2696"/>
        <pc:sldMkLst>
          <pc:docMk/>
          <pc:sldMk cId="2330811446" sldId="1624"/>
        </pc:sldMkLst>
      </pc:sldChg>
      <pc:sldChg chg="del">
        <pc:chgData name="Francisco Artes" userId="5be56ff3f51c4e1a" providerId="LiveId" clId="{8D6BCE01-CD49-8746-A656-81FD7FCEAC73}" dt="2022-09-15T13:48:26.615" v="182" actId="2696"/>
        <pc:sldMkLst>
          <pc:docMk/>
          <pc:sldMk cId="450678493" sldId="1625"/>
        </pc:sldMkLst>
      </pc:sldChg>
      <pc:sldChg chg="del">
        <pc:chgData name="Francisco Artes" userId="5be56ff3f51c4e1a" providerId="LiveId" clId="{8D6BCE01-CD49-8746-A656-81FD7FCEAC73}" dt="2022-09-15T13:48:26.615" v="182" actId="2696"/>
        <pc:sldMkLst>
          <pc:docMk/>
          <pc:sldMk cId="3959397846" sldId="1626"/>
        </pc:sldMkLst>
      </pc:sldChg>
      <pc:sldChg chg="del">
        <pc:chgData name="Francisco Artes" userId="5be56ff3f51c4e1a" providerId="LiveId" clId="{8D6BCE01-CD49-8746-A656-81FD7FCEAC73}" dt="2022-09-15T14:29:07.263" v="184" actId="2696"/>
        <pc:sldMkLst>
          <pc:docMk/>
          <pc:sldMk cId="534103617" sldId="2047"/>
        </pc:sldMkLst>
      </pc:sldChg>
      <pc:sldChg chg="delSp modSp mod">
        <pc:chgData name="Francisco Artes" userId="5be56ff3f51c4e1a" providerId="LiveId" clId="{8D6BCE01-CD49-8746-A656-81FD7FCEAC73}" dt="2022-09-15T14:31:01.757" v="194" actId="478"/>
        <pc:sldMkLst>
          <pc:docMk/>
          <pc:sldMk cId="1143679711" sldId="2048"/>
        </pc:sldMkLst>
        <pc:spChg chg="mod">
          <ac:chgData name="Francisco Artes" userId="5be56ff3f51c4e1a" providerId="LiveId" clId="{8D6BCE01-CD49-8746-A656-81FD7FCEAC73}" dt="2022-09-15T14:30:57.128" v="193" actId="20577"/>
          <ac:spMkLst>
            <pc:docMk/>
            <pc:sldMk cId="1143679711" sldId="2048"/>
            <ac:spMk id="2" creationId="{2B153940-DDFB-474A-A35A-F5DA480AB093}"/>
          </ac:spMkLst>
        </pc:spChg>
        <pc:spChg chg="del">
          <ac:chgData name="Francisco Artes" userId="5be56ff3f51c4e1a" providerId="LiveId" clId="{8D6BCE01-CD49-8746-A656-81FD7FCEAC73}" dt="2022-09-15T14:31:01.757" v="194" actId="478"/>
          <ac:spMkLst>
            <pc:docMk/>
            <pc:sldMk cId="1143679711" sldId="2048"/>
            <ac:spMk id="4" creationId="{3FEC4670-24F4-47BC-9B19-54342F4451D9}"/>
          </ac:spMkLst>
        </pc:spChg>
      </pc:sldChg>
      <pc:sldChg chg="del">
        <pc:chgData name="Francisco Artes" userId="5be56ff3f51c4e1a" providerId="LiveId" clId="{8D6BCE01-CD49-8746-A656-81FD7FCEAC73}" dt="2022-09-15T14:29:15.536" v="185" actId="2696"/>
        <pc:sldMkLst>
          <pc:docMk/>
          <pc:sldMk cId="3321150873" sldId="2051"/>
        </pc:sldMkLst>
      </pc:sldChg>
      <pc:sldChg chg="delSp del mod">
        <pc:chgData name="Francisco Artes" userId="5be56ff3f51c4e1a" providerId="LiveId" clId="{8D6BCE01-CD49-8746-A656-81FD7FCEAC73}" dt="2022-09-15T14:29:56.199" v="190" actId="2696"/>
        <pc:sldMkLst>
          <pc:docMk/>
          <pc:sldMk cId="1785110671" sldId="2052"/>
        </pc:sldMkLst>
        <pc:spChg chg="del">
          <ac:chgData name="Francisco Artes" userId="5be56ff3f51c4e1a" providerId="LiveId" clId="{8D6BCE01-CD49-8746-A656-81FD7FCEAC73}" dt="2022-09-15T14:29:51.746" v="189" actId="478"/>
          <ac:spMkLst>
            <pc:docMk/>
            <pc:sldMk cId="1785110671" sldId="2052"/>
            <ac:spMk id="2" creationId="{B819DB29-D4D0-43B1-94FF-EE5DCF026862}"/>
          </ac:spMkLst>
        </pc:spChg>
        <pc:spChg chg="del">
          <ac:chgData name="Francisco Artes" userId="5be56ff3f51c4e1a" providerId="LiveId" clId="{8D6BCE01-CD49-8746-A656-81FD7FCEAC73}" dt="2022-09-15T14:29:49.475" v="188" actId="478"/>
          <ac:spMkLst>
            <pc:docMk/>
            <pc:sldMk cId="1785110671" sldId="2052"/>
            <ac:spMk id="3" creationId="{90A6EE9E-6E65-47E6-8562-A7AFF637C668}"/>
          </ac:spMkLst>
        </pc:spChg>
      </pc:sldChg>
      <pc:sldChg chg="del">
        <pc:chgData name="Francisco Artes" userId="5be56ff3f51c4e1a" providerId="LiveId" clId="{8D6BCE01-CD49-8746-A656-81FD7FCEAC73}" dt="2022-09-15T14:29:27.889" v="186" actId="2696"/>
        <pc:sldMkLst>
          <pc:docMk/>
          <pc:sldMk cId="2123910272" sldId="2053"/>
        </pc:sldMkLst>
      </pc:sldChg>
      <pc:sldChg chg="del">
        <pc:chgData name="Francisco Artes" userId="5be56ff3f51c4e1a" providerId="LiveId" clId="{8D6BCE01-CD49-8746-A656-81FD7FCEAC73}" dt="2022-09-15T14:29:30.104" v="187" actId="2696"/>
        <pc:sldMkLst>
          <pc:docMk/>
          <pc:sldMk cId="1280212333" sldId="2054"/>
        </pc:sldMkLst>
      </pc:sldChg>
      <pc:sldChg chg="del">
        <pc:chgData name="Francisco Artes" userId="5be56ff3f51c4e1a" providerId="LiveId" clId="{8D6BCE01-CD49-8746-A656-81FD7FCEAC73}" dt="2022-09-15T14:30:32.794" v="191" actId="2696"/>
        <pc:sldMkLst>
          <pc:docMk/>
          <pc:sldMk cId="2903221761" sldId="2055"/>
        </pc:sldMkLst>
      </pc:sldChg>
      <pc:sldChg chg="modSp mod">
        <pc:chgData name="Francisco Artes" userId="5be56ff3f51c4e1a" providerId="LiveId" clId="{8D6BCE01-CD49-8746-A656-81FD7FCEAC73}" dt="2022-09-15T14:33:59.580" v="213" actId="115"/>
        <pc:sldMkLst>
          <pc:docMk/>
          <pc:sldMk cId="808583840" sldId="2064"/>
        </pc:sldMkLst>
        <pc:spChg chg="mod">
          <ac:chgData name="Francisco Artes" userId="5be56ff3f51c4e1a" providerId="LiveId" clId="{8D6BCE01-CD49-8746-A656-81FD7FCEAC73}" dt="2022-09-15T14:33:59.580" v="213" actId="115"/>
          <ac:spMkLst>
            <pc:docMk/>
            <pc:sldMk cId="808583840" sldId="2064"/>
            <ac:spMk id="3" creationId="{8C53DE1B-843E-7943-D0AE-4284F8D47516}"/>
          </ac:spMkLst>
        </pc:spChg>
      </pc:sldChg>
      <pc:sldChg chg="del">
        <pc:chgData name="Francisco Artes" userId="5be56ff3f51c4e1a" providerId="LiveId" clId="{8D6BCE01-CD49-8746-A656-81FD7FCEAC73}" dt="2022-09-15T14:29:03.865" v="183" actId="2696"/>
        <pc:sldMkLst>
          <pc:docMk/>
          <pc:sldMk cId="1479466497" sldId="2065"/>
        </pc:sldMkLst>
      </pc:sldChg>
      <pc:sldChg chg="add">
        <pc:chgData name="Francisco Artes" userId="5be56ff3f51c4e1a" providerId="LiveId" clId="{8D6BCE01-CD49-8746-A656-81FD7FCEAC73}" dt="2022-09-15T13:46:25.750" v="181"/>
        <pc:sldMkLst>
          <pc:docMk/>
          <pc:sldMk cId="3215494238" sldId="2068"/>
        </pc:sldMkLst>
      </pc:sldChg>
      <pc:sldChg chg="add">
        <pc:chgData name="Francisco Artes" userId="5be56ff3f51c4e1a" providerId="LiveId" clId="{8D6BCE01-CD49-8746-A656-81FD7FCEAC73}" dt="2022-09-15T13:46:25.750" v="181"/>
        <pc:sldMkLst>
          <pc:docMk/>
          <pc:sldMk cId="420916426" sldId="2071"/>
        </pc:sldMkLst>
      </pc:sldChg>
      <pc:sldChg chg="add">
        <pc:chgData name="Francisco Artes" userId="5be56ff3f51c4e1a" providerId="LiveId" clId="{8D6BCE01-CD49-8746-A656-81FD7FCEAC73}" dt="2022-09-15T13:46:25.750" v="181"/>
        <pc:sldMkLst>
          <pc:docMk/>
          <pc:sldMk cId="758503560" sldId="2072"/>
        </pc:sldMkLst>
      </pc:sldChg>
      <pc:sldChg chg="add">
        <pc:chgData name="Francisco Artes" userId="5be56ff3f51c4e1a" providerId="LiveId" clId="{8D6BCE01-CD49-8746-A656-81FD7FCEAC73}" dt="2022-09-15T13:46:25.750" v="181"/>
        <pc:sldMkLst>
          <pc:docMk/>
          <pc:sldMk cId="752098394" sldId="2249"/>
        </pc:sldMkLst>
      </pc:sldChg>
      <pc:sldChg chg="add">
        <pc:chgData name="Francisco Artes" userId="5be56ff3f51c4e1a" providerId="LiveId" clId="{8D6BCE01-CD49-8746-A656-81FD7FCEAC73}" dt="2022-09-15T13:46:25.750" v="181"/>
        <pc:sldMkLst>
          <pc:docMk/>
          <pc:sldMk cId="967466459" sldId="2282"/>
        </pc:sldMkLst>
      </pc:sldChg>
      <pc:sldChg chg="add">
        <pc:chgData name="Francisco Artes" userId="5be56ff3f51c4e1a" providerId="LiveId" clId="{8D6BCE01-CD49-8746-A656-81FD7FCEAC73}" dt="2022-09-15T13:46:25.750" v="181"/>
        <pc:sldMkLst>
          <pc:docMk/>
          <pc:sldMk cId="808391388" sldId="2283"/>
        </pc:sldMkLst>
      </pc:sldChg>
      <pc:sldChg chg="modSp add mod">
        <pc:chgData name="Francisco Artes" userId="5be56ff3f51c4e1a" providerId="LiveId" clId="{8D6BCE01-CD49-8746-A656-81FD7FCEAC73}" dt="2022-09-15T13:16:15.349" v="159" actId="113"/>
        <pc:sldMkLst>
          <pc:docMk/>
          <pc:sldMk cId="2582128756" sldId="2330"/>
        </pc:sldMkLst>
        <pc:spChg chg="mod">
          <ac:chgData name="Francisco Artes" userId="5be56ff3f51c4e1a" providerId="LiveId" clId="{8D6BCE01-CD49-8746-A656-81FD7FCEAC73}" dt="2022-09-15T13:16:15.349" v="159" actId="113"/>
          <ac:spMkLst>
            <pc:docMk/>
            <pc:sldMk cId="2582128756" sldId="2330"/>
            <ac:spMk id="3" creationId="{FD25491B-7C13-E62C-CD64-27852BAE64CF}"/>
          </ac:spMkLst>
        </pc:spChg>
        <pc:spChg chg="mod">
          <ac:chgData name="Francisco Artes" userId="5be56ff3f51c4e1a" providerId="LiveId" clId="{8D6BCE01-CD49-8746-A656-81FD7FCEAC73}" dt="2022-09-15T13:13:19.169" v="32" actId="1036"/>
          <ac:spMkLst>
            <pc:docMk/>
            <pc:sldMk cId="2582128756" sldId="2330"/>
            <ac:spMk id="4" creationId="{198373FE-C4DE-C861-E117-8D3D2032F651}"/>
          </ac:spMkLst>
        </pc:spChg>
      </pc:sldChg>
      <pc:sldChg chg="modSp add mod">
        <pc:chgData name="Francisco Artes" userId="5be56ff3f51c4e1a" providerId="LiveId" clId="{8D6BCE01-CD49-8746-A656-81FD7FCEAC73}" dt="2022-09-15T13:16:41.144" v="161" actId="113"/>
        <pc:sldMkLst>
          <pc:docMk/>
          <pc:sldMk cId="2655316351" sldId="2331"/>
        </pc:sldMkLst>
        <pc:spChg chg="mod">
          <ac:chgData name="Francisco Artes" userId="5be56ff3f51c4e1a" providerId="LiveId" clId="{8D6BCE01-CD49-8746-A656-81FD7FCEAC73}" dt="2022-09-15T13:16:41.144" v="161" actId="113"/>
          <ac:spMkLst>
            <pc:docMk/>
            <pc:sldMk cId="2655316351" sldId="2331"/>
            <ac:spMk id="3" creationId="{FD25491B-7C13-E62C-CD64-27852BAE64CF}"/>
          </ac:spMkLst>
        </pc:spChg>
        <pc:spChg chg="mod">
          <ac:chgData name="Francisco Artes" userId="5be56ff3f51c4e1a" providerId="LiveId" clId="{8D6BCE01-CD49-8746-A656-81FD7FCEAC73}" dt="2022-09-15T13:13:35.130" v="63" actId="1035"/>
          <ac:spMkLst>
            <pc:docMk/>
            <pc:sldMk cId="2655316351" sldId="2331"/>
            <ac:spMk id="4" creationId="{198373FE-C4DE-C861-E117-8D3D2032F651}"/>
          </ac:spMkLst>
        </pc:spChg>
      </pc:sldChg>
      <pc:sldChg chg="modSp add mod">
        <pc:chgData name="Francisco Artes" userId="5be56ff3f51c4e1a" providerId="LiveId" clId="{8D6BCE01-CD49-8746-A656-81FD7FCEAC73}" dt="2022-09-15T13:16:52.902" v="163" actId="113"/>
        <pc:sldMkLst>
          <pc:docMk/>
          <pc:sldMk cId="1019132901" sldId="2332"/>
        </pc:sldMkLst>
        <pc:spChg chg="mod">
          <ac:chgData name="Francisco Artes" userId="5be56ff3f51c4e1a" providerId="LiveId" clId="{8D6BCE01-CD49-8746-A656-81FD7FCEAC73}" dt="2022-09-15T13:16:52.902" v="163" actId="113"/>
          <ac:spMkLst>
            <pc:docMk/>
            <pc:sldMk cId="1019132901" sldId="2332"/>
            <ac:spMk id="3" creationId="{FD25491B-7C13-E62C-CD64-27852BAE64CF}"/>
          </ac:spMkLst>
        </pc:spChg>
        <pc:spChg chg="mod">
          <ac:chgData name="Francisco Artes" userId="5be56ff3f51c4e1a" providerId="LiveId" clId="{8D6BCE01-CD49-8746-A656-81FD7FCEAC73}" dt="2022-09-15T13:14:11.548" v="115" actId="1035"/>
          <ac:spMkLst>
            <pc:docMk/>
            <pc:sldMk cId="1019132901" sldId="2332"/>
            <ac:spMk id="4" creationId="{198373FE-C4DE-C861-E117-8D3D2032F651}"/>
          </ac:spMkLst>
        </pc:spChg>
      </pc:sldChg>
      <pc:sldChg chg="modSp add mod">
        <pc:chgData name="Francisco Artes" userId="5be56ff3f51c4e1a" providerId="LiveId" clId="{8D6BCE01-CD49-8746-A656-81FD7FCEAC73}" dt="2022-09-15T13:17:39.844" v="172" actId="113"/>
        <pc:sldMkLst>
          <pc:docMk/>
          <pc:sldMk cId="2029712422" sldId="2333"/>
        </pc:sldMkLst>
        <pc:spChg chg="mod">
          <ac:chgData name="Francisco Artes" userId="5be56ff3f51c4e1a" providerId="LiveId" clId="{8D6BCE01-CD49-8746-A656-81FD7FCEAC73}" dt="2022-09-15T13:17:39.844" v="172" actId="113"/>
          <ac:spMkLst>
            <pc:docMk/>
            <pc:sldMk cId="2029712422" sldId="2333"/>
            <ac:spMk id="3" creationId="{FD25491B-7C13-E62C-CD64-27852BAE64CF}"/>
          </ac:spMkLst>
        </pc:spChg>
        <pc:spChg chg="mod">
          <ac:chgData name="Francisco Artes" userId="5be56ff3f51c4e1a" providerId="LiveId" clId="{8D6BCE01-CD49-8746-A656-81FD7FCEAC73}" dt="2022-09-15T13:14:52.733" v="137" actId="1036"/>
          <ac:spMkLst>
            <pc:docMk/>
            <pc:sldMk cId="2029712422" sldId="2333"/>
            <ac:spMk id="4" creationId="{198373FE-C4DE-C861-E117-8D3D2032F651}"/>
          </ac:spMkLst>
        </pc:spChg>
      </pc:sldChg>
      <pc:sldChg chg="modSp add mod">
        <pc:chgData name="Francisco Artes" userId="5be56ff3f51c4e1a" providerId="LiveId" clId="{8D6BCE01-CD49-8746-A656-81FD7FCEAC73}" dt="2022-09-15T13:18:09.279" v="179" actId="113"/>
        <pc:sldMkLst>
          <pc:docMk/>
          <pc:sldMk cId="1514804457" sldId="2334"/>
        </pc:sldMkLst>
        <pc:spChg chg="mod">
          <ac:chgData name="Francisco Artes" userId="5be56ff3f51c4e1a" providerId="LiveId" clId="{8D6BCE01-CD49-8746-A656-81FD7FCEAC73}" dt="2022-09-15T13:18:09.279" v="179" actId="113"/>
          <ac:spMkLst>
            <pc:docMk/>
            <pc:sldMk cId="1514804457" sldId="2334"/>
            <ac:spMk id="3" creationId="{FD25491B-7C13-E62C-CD64-27852BAE64CF}"/>
          </ac:spMkLst>
        </pc:spChg>
        <pc:spChg chg="mod">
          <ac:chgData name="Francisco Artes" userId="5be56ff3f51c4e1a" providerId="LiveId" clId="{8D6BCE01-CD49-8746-A656-81FD7FCEAC73}" dt="2022-09-15T13:15:09.373" v="157" actId="1036"/>
          <ac:spMkLst>
            <pc:docMk/>
            <pc:sldMk cId="1514804457" sldId="2334"/>
            <ac:spMk id="4" creationId="{198373FE-C4DE-C861-E117-8D3D2032F651}"/>
          </ac:spMkLst>
        </pc:spChg>
      </pc:sldChg>
      <pc:sldChg chg="add">
        <pc:chgData name="Francisco Artes" userId="5be56ff3f51c4e1a" providerId="LiveId" clId="{8D6BCE01-CD49-8746-A656-81FD7FCEAC73}" dt="2022-09-15T13:45:00.688" v="180"/>
        <pc:sldMkLst>
          <pc:docMk/>
          <pc:sldMk cId="3577792139" sldId="2335"/>
        </pc:sldMkLst>
      </pc:sldChg>
      <pc:sldChg chg="add">
        <pc:chgData name="Francisco Artes" userId="5be56ff3f51c4e1a" providerId="LiveId" clId="{8D6BCE01-CD49-8746-A656-81FD7FCEAC73}" dt="2022-09-15T13:45:00.688" v="180"/>
        <pc:sldMkLst>
          <pc:docMk/>
          <pc:sldMk cId="2634798677" sldId="2336"/>
        </pc:sldMkLst>
      </pc:sldChg>
      <pc:sldChg chg="add">
        <pc:chgData name="Francisco Artes" userId="5be56ff3f51c4e1a" providerId="LiveId" clId="{8D6BCE01-CD49-8746-A656-81FD7FCEAC73}" dt="2022-09-15T13:45:00.688" v="180"/>
        <pc:sldMkLst>
          <pc:docMk/>
          <pc:sldMk cId="3678091946" sldId="2337"/>
        </pc:sldMkLst>
      </pc:sldChg>
      <pc:sldChg chg="add">
        <pc:chgData name="Francisco Artes" userId="5be56ff3f51c4e1a" providerId="LiveId" clId="{8D6BCE01-CD49-8746-A656-81FD7FCEAC73}" dt="2022-09-15T13:45:00.688" v="180"/>
        <pc:sldMkLst>
          <pc:docMk/>
          <pc:sldMk cId="2372725088" sldId="2338"/>
        </pc:sldMkLst>
      </pc:sldChg>
      <pc:sldChg chg="add">
        <pc:chgData name="Francisco Artes" userId="5be56ff3f51c4e1a" providerId="LiveId" clId="{8D6BCE01-CD49-8746-A656-81FD7FCEAC73}" dt="2022-09-15T13:46:25.750" v="181"/>
        <pc:sldMkLst>
          <pc:docMk/>
          <pc:sldMk cId="3092978509" sldId="2339"/>
        </pc:sldMkLst>
      </pc:sldChg>
      <pc:sldChg chg="add">
        <pc:chgData name="Francisco Artes" userId="5be56ff3f51c4e1a" providerId="LiveId" clId="{8D6BCE01-CD49-8746-A656-81FD7FCEAC73}" dt="2022-09-15T13:46:25.750" v="181"/>
        <pc:sldMkLst>
          <pc:docMk/>
          <pc:sldMk cId="4239700833" sldId="2340"/>
        </pc:sldMkLst>
      </pc:sldChg>
      <pc:sldChg chg="add">
        <pc:chgData name="Francisco Artes" userId="5be56ff3f51c4e1a" providerId="LiveId" clId="{8D6BCE01-CD49-8746-A656-81FD7FCEAC73}" dt="2022-09-15T13:46:25.750" v="181"/>
        <pc:sldMkLst>
          <pc:docMk/>
          <pc:sldMk cId="208240826" sldId="2341"/>
        </pc:sldMkLst>
      </pc:sldChg>
      <pc:sldChg chg="add">
        <pc:chgData name="Francisco Artes" userId="5be56ff3f51c4e1a" providerId="LiveId" clId="{8D6BCE01-CD49-8746-A656-81FD7FCEAC73}" dt="2022-09-15T13:46:25.750" v="181"/>
        <pc:sldMkLst>
          <pc:docMk/>
          <pc:sldMk cId="186897103" sldId="2342"/>
        </pc:sldMkLst>
      </pc:sldChg>
    </pc:docChg>
  </pc:docChgLst>
  <pc:docChgLst>
    <pc:chgData name="Francisco Artes" userId="5be56ff3f51c4e1a" providerId="LiveId" clId="{D0D77DE0-D53B-5A42-8DA5-C7BE9617ADB4}"/>
    <pc:docChg chg="custSel addSld modSld sldOrd">
      <pc:chgData name="Francisco Artes" userId="5be56ff3f51c4e1a" providerId="LiveId" clId="{D0D77DE0-D53B-5A42-8DA5-C7BE9617ADB4}" dt="2022-09-15T12:48:14.330" v="40"/>
      <pc:docMkLst>
        <pc:docMk/>
      </pc:docMkLst>
      <pc:sldChg chg="add">
        <pc:chgData name="Francisco Artes" userId="5be56ff3f51c4e1a" providerId="LiveId" clId="{D0D77DE0-D53B-5A42-8DA5-C7BE9617ADB4}" dt="2022-09-15T12:33:14.315" v="39"/>
        <pc:sldMkLst>
          <pc:docMk/>
          <pc:sldMk cId="1039858407" sldId="1503"/>
        </pc:sldMkLst>
      </pc:sldChg>
      <pc:sldChg chg="add">
        <pc:chgData name="Francisco Artes" userId="5be56ff3f51c4e1a" providerId="LiveId" clId="{D0D77DE0-D53B-5A42-8DA5-C7BE9617ADB4}" dt="2022-09-15T12:33:14.315" v="39"/>
        <pc:sldMkLst>
          <pc:docMk/>
          <pc:sldMk cId="1765172004" sldId="1510"/>
        </pc:sldMkLst>
      </pc:sldChg>
      <pc:sldChg chg="add">
        <pc:chgData name="Francisco Artes" userId="5be56ff3f51c4e1a" providerId="LiveId" clId="{D0D77DE0-D53B-5A42-8DA5-C7BE9617ADB4}" dt="2022-09-15T12:33:14.315" v="39"/>
        <pc:sldMkLst>
          <pc:docMk/>
          <pc:sldMk cId="1224923173" sldId="1524"/>
        </pc:sldMkLst>
      </pc:sldChg>
      <pc:sldChg chg="add">
        <pc:chgData name="Francisco Artes" userId="5be56ff3f51c4e1a" providerId="LiveId" clId="{D0D77DE0-D53B-5A42-8DA5-C7BE9617ADB4}" dt="2022-09-15T12:33:14.315" v="39"/>
        <pc:sldMkLst>
          <pc:docMk/>
          <pc:sldMk cId="2812228913" sldId="1530"/>
        </pc:sldMkLst>
      </pc:sldChg>
      <pc:sldChg chg="add">
        <pc:chgData name="Francisco Artes" userId="5be56ff3f51c4e1a" providerId="LiveId" clId="{D0D77DE0-D53B-5A42-8DA5-C7BE9617ADB4}" dt="2022-09-15T12:33:14.315" v="39"/>
        <pc:sldMkLst>
          <pc:docMk/>
          <pc:sldMk cId="1460365181" sldId="1532"/>
        </pc:sldMkLst>
      </pc:sldChg>
      <pc:sldChg chg="add">
        <pc:chgData name="Francisco Artes" userId="5be56ff3f51c4e1a" providerId="LiveId" clId="{D0D77DE0-D53B-5A42-8DA5-C7BE9617ADB4}" dt="2022-09-15T12:33:14.315" v="39"/>
        <pc:sldMkLst>
          <pc:docMk/>
          <pc:sldMk cId="3544022844" sldId="1535"/>
        </pc:sldMkLst>
      </pc:sldChg>
      <pc:sldChg chg="add">
        <pc:chgData name="Francisco Artes" userId="5be56ff3f51c4e1a" providerId="LiveId" clId="{D0D77DE0-D53B-5A42-8DA5-C7BE9617ADB4}" dt="2022-09-15T12:33:14.315" v="39"/>
        <pc:sldMkLst>
          <pc:docMk/>
          <pc:sldMk cId="4015227659" sldId="1538"/>
        </pc:sldMkLst>
      </pc:sldChg>
      <pc:sldChg chg="add">
        <pc:chgData name="Francisco Artes" userId="5be56ff3f51c4e1a" providerId="LiveId" clId="{D0D77DE0-D53B-5A42-8DA5-C7BE9617ADB4}" dt="2022-09-15T12:33:14.315" v="39"/>
        <pc:sldMkLst>
          <pc:docMk/>
          <pc:sldMk cId="824559410" sldId="1542"/>
        </pc:sldMkLst>
      </pc:sldChg>
      <pc:sldChg chg="add">
        <pc:chgData name="Francisco Artes" userId="5be56ff3f51c4e1a" providerId="LiveId" clId="{D0D77DE0-D53B-5A42-8DA5-C7BE9617ADB4}" dt="2022-09-15T12:33:14.315" v="39"/>
        <pc:sldMkLst>
          <pc:docMk/>
          <pc:sldMk cId="1296479991" sldId="1543"/>
        </pc:sldMkLst>
      </pc:sldChg>
      <pc:sldChg chg="add">
        <pc:chgData name="Francisco Artes" userId="5be56ff3f51c4e1a" providerId="LiveId" clId="{D0D77DE0-D53B-5A42-8DA5-C7BE9617ADB4}" dt="2022-09-15T12:33:14.315" v="39"/>
        <pc:sldMkLst>
          <pc:docMk/>
          <pc:sldMk cId="3968478420" sldId="1544"/>
        </pc:sldMkLst>
      </pc:sldChg>
      <pc:sldChg chg="add">
        <pc:chgData name="Francisco Artes" userId="5be56ff3f51c4e1a" providerId="LiveId" clId="{D0D77DE0-D53B-5A42-8DA5-C7BE9617ADB4}" dt="2022-09-15T12:33:14.315" v="39"/>
        <pc:sldMkLst>
          <pc:docMk/>
          <pc:sldMk cId="2899654275" sldId="1548"/>
        </pc:sldMkLst>
      </pc:sldChg>
      <pc:sldChg chg="add">
        <pc:chgData name="Francisco Artes" userId="5be56ff3f51c4e1a" providerId="LiveId" clId="{D0D77DE0-D53B-5A42-8DA5-C7BE9617ADB4}" dt="2022-09-15T12:33:14.315" v="39"/>
        <pc:sldMkLst>
          <pc:docMk/>
          <pc:sldMk cId="3776847963" sldId="1570"/>
        </pc:sldMkLst>
      </pc:sldChg>
      <pc:sldChg chg="add">
        <pc:chgData name="Francisco Artes" userId="5be56ff3f51c4e1a" providerId="LiveId" clId="{D0D77DE0-D53B-5A42-8DA5-C7BE9617ADB4}" dt="2022-09-15T12:33:14.315" v="39"/>
        <pc:sldMkLst>
          <pc:docMk/>
          <pc:sldMk cId="2862198023" sldId="1588"/>
        </pc:sldMkLst>
      </pc:sldChg>
      <pc:sldChg chg="add">
        <pc:chgData name="Francisco Artes" userId="5be56ff3f51c4e1a" providerId="LiveId" clId="{D0D77DE0-D53B-5A42-8DA5-C7BE9617ADB4}" dt="2022-09-15T12:33:14.315" v="39"/>
        <pc:sldMkLst>
          <pc:docMk/>
          <pc:sldMk cId="3626420155" sldId="1616"/>
        </pc:sldMkLst>
      </pc:sldChg>
      <pc:sldChg chg="add">
        <pc:chgData name="Francisco Artes" userId="5be56ff3f51c4e1a" providerId="LiveId" clId="{D0D77DE0-D53B-5A42-8DA5-C7BE9617ADB4}" dt="2022-09-15T12:33:14.315" v="39"/>
        <pc:sldMkLst>
          <pc:docMk/>
          <pc:sldMk cId="3261032191" sldId="1617"/>
        </pc:sldMkLst>
      </pc:sldChg>
      <pc:sldChg chg="add">
        <pc:chgData name="Francisco Artes" userId="5be56ff3f51c4e1a" providerId="LiveId" clId="{D0D77DE0-D53B-5A42-8DA5-C7BE9617ADB4}" dt="2022-09-15T12:33:14.315" v="39"/>
        <pc:sldMkLst>
          <pc:docMk/>
          <pc:sldMk cId="4072879994" sldId="1618"/>
        </pc:sldMkLst>
      </pc:sldChg>
      <pc:sldChg chg="add">
        <pc:chgData name="Francisco Artes" userId="5be56ff3f51c4e1a" providerId="LiveId" clId="{D0D77DE0-D53B-5A42-8DA5-C7BE9617ADB4}" dt="2022-09-15T12:33:14.315" v="39"/>
        <pc:sldMkLst>
          <pc:docMk/>
          <pc:sldMk cId="430295159" sldId="1619"/>
        </pc:sldMkLst>
      </pc:sldChg>
      <pc:sldChg chg="add">
        <pc:chgData name="Francisco Artes" userId="5be56ff3f51c4e1a" providerId="LiveId" clId="{D0D77DE0-D53B-5A42-8DA5-C7BE9617ADB4}" dt="2022-09-15T12:33:14.315" v="39"/>
        <pc:sldMkLst>
          <pc:docMk/>
          <pc:sldMk cId="3240942295" sldId="1620"/>
        </pc:sldMkLst>
      </pc:sldChg>
      <pc:sldChg chg="add">
        <pc:chgData name="Francisco Artes" userId="5be56ff3f51c4e1a" providerId="LiveId" clId="{D0D77DE0-D53B-5A42-8DA5-C7BE9617ADB4}" dt="2022-09-15T12:33:14.315" v="39"/>
        <pc:sldMkLst>
          <pc:docMk/>
          <pc:sldMk cId="4243100857" sldId="1621"/>
        </pc:sldMkLst>
      </pc:sldChg>
      <pc:sldChg chg="add">
        <pc:chgData name="Francisco Artes" userId="5be56ff3f51c4e1a" providerId="LiveId" clId="{D0D77DE0-D53B-5A42-8DA5-C7BE9617ADB4}" dt="2022-09-15T12:33:14.315" v="39"/>
        <pc:sldMkLst>
          <pc:docMk/>
          <pc:sldMk cId="416463873" sldId="1622"/>
        </pc:sldMkLst>
      </pc:sldChg>
      <pc:sldChg chg="add">
        <pc:chgData name="Francisco Artes" userId="5be56ff3f51c4e1a" providerId="LiveId" clId="{D0D77DE0-D53B-5A42-8DA5-C7BE9617ADB4}" dt="2022-09-15T12:33:14.315" v="39"/>
        <pc:sldMkLst>
          <pc:docMk/>
          <pc:sldMk cId="1241646649" sldId="1623"/>
        </pc:sldMkLst>
      </pc:sldChg>
      <pc:sldChg chg="add">
        <pc:chgData name="Francisco Artes" userId="5be56ff3f51c4e1a" providerId="LiveId" clId="{D0D77DE0-D53B-5A42-8DA5-C7BE9617ADB4}" dt="2022-09-15T12:33:14.315" v="39"/>
        <pc:sldMkLst>
          <pc:docMk/>
          <pc:sldMk cId="2330811446" sldId="1624"/>
        </pc:sldMkLst>
      </pc:sldChg>
      <pc:sldChg chg="add">
        <pc:chgData name="Francisco Artes" userId="5be56ff3f51c4e1a" providerId="LiveId" clId="{D0D77DE0-D53B-5A42-8DA5-C7BE9617ADB4}" dt="2022-09-15T12:33:14.315" v="39"/>
        <pc:sldMkLst>
          <pc:docMk/>
          <pc:sldMk cId="450678493" sldId="1625"/>
        </pc:sldMkLst>
      </pc:sldChg>
      <pc:sldChg chg="add">
        <pc:chgData name="Francisco Artes" userId="5be56ff3f51c4e1a" providerId="LiveId" clId="{D0D77DE0-D53B-5A42-8DA5-C7BE9617ADB4}" dt="2022-09-15T12:33:14.315" v="39"/>
        <pc:sldMkLst>
          <pc:docMk/>
          <pc:sldMk cId="3959397846" sldId="1626"/>
        </pc:sldMkLst>
      </pc:sldChg>
      <pc:sldChg chg="add">
        <pc:chgData name="Francisco Artes" userId="5be56ff3f51c4e1a" providerId="LiveId" clId="{D0D77DE0-D53B-5A42-8DA5-C7BE9617ADB4}" dt="2022-09-15T12:33:14.315" v="39"/>
        <pc:sldMkLst>
          <pc:docMk/>
          <pc:sldMk cId="273002636" sldId="1782"/>
        </pc:sldMkLst>
      </pc:sldChg>
      <pc:sldChg chg="add">
        <pc:chgData name="Francisco Artes" userId="5be56ff3f51c4e1a" providerId="LiveId" clId="{D0D77DE0-D53B-5A42-8DA5-C7BE9617ADB4}" dt="2022-09-15T12:33:14.315" v="39"/>
        <pc:sldMkLst>
          <pc:docMk/>
          <pc:sldMk cId="569066715" sldId="2045"/>
        </pc:sldMkLst>
      </pc:sldChg>
      <pc:sldChg chg="ord">
        <pc:chgData name="Francisco Artes" userId="5be56ff3f51c4e1a" providerId="LiveId" clId="{D0D77DE0-D53B-5A42-8DA5-C7BE9617ADB4}" dt="2022-09-15T11:54:45.638" v="13" actId="20578"/>
        <pc:sldMkLst>
          <pc:docMk/>
          <pc:sldMk cId="1241134237" sldId="2046"/>
        </pc:sldMkLst>
      </pc:sldChg>
      <pc:sldChg chg="add">
        <pc:chgData name="Francisco Artes" userId="5be56ff3f51c4e1a" providerId="LiveId" clId="{D0D77DE0-D53B-5A42-8DA5-C7BE9617ADB4}" dt="2022-09-15T12:32:19.667" v="38"/>
        <pc:sldMkLst>
          <pc:docMk/>
          <pc:sldMk cId="534103617" sldId="2047"/>
        </pc:sldMkLst>
      </pc:sldChg>
      <pc:sldChg chg="add">
        <pc:chgData name="Francisco Artes" userId="5be56ff3f51c4e1a" providerId="LiveId" clId="{D0D77DE0-D53B-5A42-8DA5-C7BE9617ADB4}" dt="2022-09-15T12:32:19.667" v="38"/>
        <pc:sldMkLst>
          <pc:docMk/>
          <pc:sldMk cId="1143679711" sldId="2048"/>
        </pc:sldMkLst>
      </pc:sldChg>
      <pc:sldChg chg="add">
        <pc:chgData name="Francisco Artes" userId="5be56ff3f51c4e1a" providerId="LiveId" clId="{D0D77DE0-D53B-5A42-8DA5-C7BE9617ADB4}" dt="2022-09-15T12:33:14.315" v="39"/>
        <pc:sldMkLst>
          <pc:docMk/>
          <pc:sldMk cId="2979368695" sldId="2050"/>
        </pc:sldMkLst>
      </pc:sldChg>
      <pc:sldChg chg="add">
        <pc:chgData name="Francisco Artes" userId="5be56ff3f51c4e1a" providerId="LiveId" clId="{D0D77DE0-D53B-5A42-8DA5-C7BE9617ADB4}" dt="2022-09-15T12:32:19.667" v="38"/>
        <pc:sldMkLst>
          <pc:docMk/>
          <pc:sldMk cId="3321150873" sldId="2051"/>
        </pc:sldMkLst>
      </pc:sldChg>
      <pc:sldChg chg="add">
        <pc:chgData name="Francisco Artes" userId="5be56ff3f51c4e1a" providerId="LiveId" clId="{D0D77DE0-D53B-5A42-8DA5-C7BE9617ADB4}" dt="2022-09-15T12:32:19.667" v="38"/>
        <pc:sldMkLst>
          <pc:docMk/>
          <pc:sldMk cId="1785110671" sldId="2052"/>
        </pc:sldMkLst>
      </pc:sldChg>
      <pc:sldChg chg="add">
        <pc:chgData name="Francisco Artes" userId="5be56ff3f51c4e1a" providerId="LiveId" clId="{D0D77DE0-D53B-5A42-8DA5-C7BE9617ADB4}" dt="2022-09-15T12:32:19.667" v="38"/>
        <pc:sldMkLst>
          <pc:docMk/>
          <pc:sldMk cId="2123910272" sldId="2053"/>
        </pc:sldMkLst>
      </pc:sldChg>
      <pc:sldChg chg="add">
        <pc:chgData name="Francisco Artes" userId="5be56ff3f51c4e1a" providerId="LiveId" clId="{D0D77DE0-D53B-5A42-8DA5-C7BE9617ADB4}" dt="2022-09-15T12:32:19.667" v="38"/>
        <pc:sldMkLst>
          <pc:docMk/>
          <pc:sldMk cId="1280212333" sldId="2054"/>
        </pc:sldMkLst>
      </pc:sldChg>
      <pc:sldChg chg="add">
        <pc:chgData name="Francisco Artes" userId="5be56ff3f51c4e1a" providerId="LiveId" clId="{D0D77DE0-D53B-5A42-8DA5-C7BE9617ADB4}" dt="2022-09-15T12:32:19.667" v="38"/>
        <pc:sldMkLst>
          <pc:docMk/>
          <pc:sldMk cId="2903221761" sldId="2055"/>
        </pc:sldMkLst>
      </pc:sldChg>
      <pc:sldChg chg="add">
        <pc:chgData name="Francisco Artes" userId="5be56ff3f51c4e1a" providerId="LiveId" clId="{D0D77DE0-D53B-5A42-8DA5-C7BE9617ADB4}" dt="2022-09-15T12:32:19.667" v="38"/>
        <pc:sldMkLst>
          <pc:docMk/>
          <pc:sldMk cId="2736812594" sldId="2056"/>
        </pc:sldMkLst>
      </pc:sldChg>
      <pc:sldChg chg="modSp mod">
        <pc:chgData name="Francisco Artes" userId="5be56ff3f51c4e1a" providerId="LiveId" clId="{D0D77DE0-D53B-5A42-8DA5-C7BE9617ADB4}" dt="2022-09-15T11:51:48.019" v="10" actId="20577"/>
        <pc:sldMkLst>
          <pc:docMk/>
          <pc:sldMk cId="2989851029" sldId="2061"/>
        </pc:sldMkLst>
        <pc:spChg chg="mod">
          <ac:chgData name="Francisco Artes" userId="5be56ff3f51c4e1a" providerId="LiveId" clId="{D0D77DE0-D53B-5A42-8DA5-C7BE9617ADB4}" dt="2022-09-15T11:51:48.019" v="10" actId="20577"/>
          <ac:spMkLst>
            <pc:docMk/>
            <pc:sldMk cId="2989851029" sldId="2061"/>
            <ac:spMk id="3" creationId="{85EAA6C0-00B4-FAFD-B3EB-F2C46E93BEAB}"/>
          </ac:spMkLst>
        </pc:spChg>
      </pc:sldChg>
      <pc:sldChg chg="new">
        <pc:chgData name="Francisco Artes" userId="5be56ff3f51c4e1a" providerId="LiveId" clId="{D0D77DE0-D53B-5A42-8DA5-C7BE9617ADB4}" dt="2022-09-15T11:53:52.823" v="11" actId="680"/>
        <pc:sldMkLst>
          <pc:docMk/>
          <pc:sldMk cId="435551361" sldId="2063"/>
        </pc:sldMkLst>
      </pc:sldChg>
      <pc:sldChg chg="modSp new mod">
        <pc:chgData name="Francisco Artes" userId="5be56ff3f51c4e1a" providerId="LiveId" clId="{D0D77DE0-D53B-5A42-8DA5-C7BE9617ADB4}" dt="2022-09-15T11:54:56.849" v="37" actId="20577"/>
        <pc:sldMkLst>
          <pc:docMk/>
          <pc:sldMk cId="808583840" sldId="2064"/>
        </pc:sldMkLst>
        <pc:spChg chg="mod">
          <ac:chgData name="Francisco Artes" userId="5be56ff3f51c4e1a" providerId="LiveId" clId="{D0D77DE0-D53B-5A42-8DA5-C7BE9617ADB4}" dt="2022-09-15T11:54:56.849" v="37" actId="20577"/>
          <ac:spMkLst>
            <pc:docMk/>
            <pc:sldMk cId="808583840" sldId="2064"/>
            <ac:spMk id="2" creationId="{1A113D3D-F8FD-ECDF-9E86-63FEF0047CBB}"/>
          </ac:spMkLst>
        </pc:spChg>
      </pc:sldChg>
      <pc:sldChg chg="add">
        <pc:chgData name="Francisco Artes" userId="5be56ff3f51c4e1a" providerId="LiveId" clId="{D0D77DE0-D53B-5A42-8DA5-C7BE9617ADB4}" dt="2022-09-15T12:32:19.667" v="38"/>
        <pc:sldMkLst>
          <pc:docMk/>
          <pc:sldMk cId="1479466497" sldId="2065"/>
        </pc:sldMkLst>
      </pc:sldChg>
      <pc:sldChg chg="add">
        <pc:chgData name="Francisco Artes" userId="5be56ff3f51c4e1a" providerId="LiveId" clId="{D0D77DE0-D53B-5A42-8DA5-C7BE9617ADB4}" dt="2022-09-15T12:32:19.667" v="38"/>
        <pc:sldMkLst>
          <pc:docMk/>
          <pc:sldMk cId="77331262" sldId="2066"/>
        </pc:sldMkLst>
      </pc:sldChg>
      <pc:sldChg chg="add">
        <pc:chgData name="Francisco Artes" userId="5be56ff3f51c4e1a" providerId="LiveId" clId="{D0D77DE0-D53B-5A42-8DA5-C7BE9617ADB4}" dt="2022-09-15T12:33:14.315" v="39"/>
        <pc:sldMkLst>
          <pc:docMk/>
          <pc:sldMk cId="1428232424" sldId="2067"/>
        </pc:sldMkLst>
      </pc:sldChg>
      <pc:sldChg chg="add">
        <pc:chgData name="Francisco Artes" userId="5be56ff3f51c4e1a" providerId="LiveId" clId="{D0D77DE0-D53B-5A42-8DA5-C7BE9617ADB4}" dt="2022-09-15T12:33:14.315" v="39"/>
        <pc:sldMkLst>
          <pc:docMk/>
          <pc:sldMk cId="884117226" sldId="2246"/>
        </pc:sldMkLst>
      </pc:sldChg>
      <pc:sldChg chg="add">
        <pc:chgData name="Francisco Artes" userId="5be56ff3f51c4e1a" providerId="LiveId" clId="{D0D77DE0-D53B-5A42-8DA5-C7BE9617ADB4}" dt="2022-09-15T12:33:14.315" v="39"/>
        <pc:sldMkLst>
          <pc:docMk/>
          <pc:sldMk cId="1725510061" sldId="2253"/>
        </pc:sldMkLst>
      </pc:sldChg>
      <pc:sldChg chg="add">
        <pc:chgData name="Francisco Artes" userId="5be56ff3f51c4e1a" providerId="LiveId" clId="{D0D77DE0-D53B-5A42-8DA5-C7BE9617ADB4}" dt="2022-09-15T12:33:14.315" v="39"/>
        <pc:sldMkLst>
          <pc:docMk/>
          <pc:sldMk cId="729796216" sldId="2258"/>
        </pc:sldMkLst>
      </pc:sldChg>
      <pc:sldChg chg="add">
        <pc:chgData name="Francisco Artes" userId="5be56ff3f51c4e1a" providerId="LiveId" clId="{D0D77DE0-D53B-5A42-8DA5-C7BE9617ADB4}" dt="2022-09-15T12:33:14.315" v="39"/>
        <pc:sldMkLst>
          <pc:docMk/>
          <pc:sldMk cId="2324696015" sldId="2259"/>
        </pc:sldMkLst>
      </pc:sldChg>
      <pc:sldChg chg="add">
        <pc:chgData name="Francisco Artes" userId="5be56ff3f51c4e1a" providerId="LiveId" clId="{D0D77DE0-D53B-5A42-8DA5-C7BE9617ADB4}" dt="2022-09-15T12:33:14.315" v="39"/>
        <pc:sldMkLst>
          <pc:docMk/>
          <pc:sldMk cId="4233596474" sldId="2260"/>
        </pc:sldMkLst>
      </pc:sldChg>
      <pc:sldChg chg="add">
        <pc:chgData name="Francisco Artes" userId="5be56ff3f51c4e1a" providerId="LiveId" clId="{D0D77DE0-D53B-5A42-8DA5-C7BE9617ADB4}" dt="2022-09-15T12:33:14.315" v="39"/>
        <pc:sldMkLst>
          <pc:docMk/>
          <pc:sldMk cId="2117880571" sldId="2261"/>
        </pc:sldMkLst>
      </pc:sldChg>
      <pc:sldChg chg="add">
        <pc:chgData name="Francisco Artes" userId="5be56ff3f51c4e1a" providerId="LiveId" clId="{D0D77DE0-D53B-5A42-8DA5-C7BE9617ADB4}" dt="2022-09-15T12:33:14.315" v="39"/>
        <pc:sldMkLst>
          <pc:docMk/>
          <pc:sldMk cId="998428544" sldId="2262"/>
        </pc:sldMkLst>
      </pc:sldChg>
      <pc:sldChg chg="add">
        <pc:chgData name="Francisco Artes" userId="5be56ff3f51c4e1a" providerId="LiveId" clId="{D0D77DE0-D53B-5A42-8DA5-C7BE9617ADB4}" dt="2022-09-15T12:33:14.315" v="39"/>
        <pc:sldMkLst>
          <pc:docMk/>
          <pc:sldMk cId="935064763" sldId="2263"/>
        </pc:sldMkLst>
      </pc:sldChg>
      <pc:sldChg chg="add">
        <pc:chgData name="Francisco Artes" userId="5be56ff3f51c4e1a" providerId="LiveId" clId="{D0D77DE0-D53B-5A42-8DA5-C7BE9617ADB4}" dt="2022-09-15T12:33:14.315" v="39"/>
        <pc:sldMkLst>
          <pc:docMk/>
          <pc:sldMk cId="3640725016" sldId="2264"/>
        </pc:sldMkLst>
      </pc:sldChg>
      <pc:sldChg chg="add">
        <pc:chgData name="Francisco Artes" userId="5be56ff3f51c4e1a" providerId="LiveId" clId="{D0D77DE0-D53B-5A42-8DA5-C7BE9617ADB4}" dt="2022-09-15T12:33:14.315" v="39"/>
        <pc:sldMkLst>
          <pc:docMk/>
          <pc:sldMk cId="2412659620" sldId="2265"/>
        </pc:sldMkLst>
      </pc:sldChg>
      <pc:sldChg chg="add">
        <pc:chgData name="Francisco Artes" userId="5be56ff3f51c4e1a" providerId="LiveId" clId="{D0D77DE0-D53B-5A42-8DA5-C7BE9617ADB4}" dt="2022-09-15T12:33:14.315" v="39"/>
        <pc:sldMkLst>
          <pc:docMk/>
          <pc:sldMk cId="3656993841" sldId="2266"/>
        </pc:sldMkLst>
      </pc:sldChg>
      <pc:sldChg chg="add">
        <pc:chgData name="Francisco Artes" userId="5be56ff3f51c4e1a" providerId="LiveId" clId="{D0D77DE0-D53B-5A42-8DA5-C7BE9617ADB4}" dt="2022-09-15T12:33:14.315" v="39"/>
        <pc:sldMkLst>
          <pc:docMk/>
          <pc:sldMk cId="1300528285" sldId="2267"/>
        </pc:sldMkLst>
      </pc:sldChg>
      <pc:sldChg chg="add">
        <pc:chgData name="Francisco Artes" userId="5be56ff3f51c4e1a" providerId="LiveId" clId="{D0D77DE0-D53B-5A42-8DA5-C7BE9617ADB4}" dt="2022-09-15T12:33:14.315" v="39"/>
        <pc:sldMkLst>
          <pc:docMk/>
          <pc:sldMk cId="2531215484" sldId="2268"/>
        </pc:sldMkLst>
      </pc:sldChg>
      <pc:sldChg chg="add">
        <pc:chgData name="Francisco Artes" userId="5be56ff3f51c4e1a" providerId="LiveId" clId="{D0D77DE0-D53B-5A42-8DA5-C7BE9617ADB4}" dt="2022-09-15T12:33:14.315" v="39"/>
        <pc:sldMkLst>
          <pc:docMk/>
          <pc:sldMk cId="2965051187" sldId="2269"/>
        </pc:sldMkLst>
      </pc:sldChg>
      <pc:sldChg chg="add">
        <pc:chgData name="Francisco Artes" userId="5be56ff3f51c4e1a" providerId="LiveId" clId="{D0D77DE0-D53B-5A42-8DA5-C7BE9617ADB4}" dt="2022-09-15T12:33:14.315" v="39"/>
        <pc:sldMkLst>
          <pc:docMk/>
          <pc:sldMk cId="3906443567" sldId="2270"/>
        </pc:sldMkLst>
      </pc:sldChg>
      <pc:sldChg chg="add">
        <pc:chgData name="Francisco Artes" userId="5be56ff3f51c4e1a" providerId="LiveId" clId="{D0D77DE0-D53B-5A42-8DA5-C7BE9617ADB4}" dt="2022-09-15T12:33:14.315" v="39"/>
        <pc:sldMkLst>
          <pc:docMk/>
          <pc:sldMk cId="2441080305" sldId="2271"/>
        </pc:sldMkLst>
      </pc:sldChg>
      <pc:sldChg chg="add">
        <pc:chgData name="Francisco Artes" userId="5be56ff3f51c4e1a" providerId="LiveId" clId="{D0D77DE0-D53B-5A42-8DA5-C7BE9617ADB4}" dt="2022-09-15T12:33:14.315" v="39"/>
        <pc:sldMkLst>
          <pc:docMk/>
          <pc:sldMk cId="3265778371" sldId="2272"/>
        </pc:sldMkLst>
      </pc:sldChg>
      <pc:sldChg chg="add">
        <pc:chgData name="Francisco Artes" userId="5be56ff3f51c4e1a" providerId="LiveId" clId="{D0D77DE0-D53B-5A42-8DA5-C7BE9617ADB4}" dt="2022-09-15T12:33:14.315" v="39"/>
        <pc:sldMkLst>
          <pc:docMk/>
          <pc:sldMk cId="2213635258" sldId="2273"/>
        </pc:sldMkLst>
      </pc:sldChg>
      <pc:sldChg chg="add">
        <pc:chgData name="Francisco Artes" userId="5be56ff3f51c4e1a" providerId="LiveId" clId="{D0D77DE0-D53B-5A42-8DA5-C7BE9617ADB4}" dt="2022-09-15T12:33:14.315" v="39"/>
        <pc:sldMkLst>
          <pc:docMk/>
          <pc:sldMk cId="4254646152" sldId="2274"/>
        </pc:sldMkLst>
      </pc:sldChg>
      <pc:sldChg chg="add">
        <pc:chgData name="Francisco Artes" userId="5be56ff3f51c4e1a" providerId="LiveId" clId="{D0D77DE0-D53B-5A42-8DA5-C7BE9617ADB4}" dt="2022-09-15T12:33:14.315" v="39"/>
        <pc:sldMkLst>
          <pc:docMk/>
          <pc:sldMk cId="1225286473" sldId="2275"/>
        </pc:sldMkLst>
      </pc:sldChg>
      <pc:sldChg chg="add">
        <pc:chgData name="Francisco Artes" userId="5be56ff3f51c4e1a" providerId="LiveId" clId="{D0D77DE0-D53B-5A42-8DA5-C7BE9617ADB4}" dt="2022-09-15T12:33:14.315" v="39"/>
        <pc:sldMkLst>
          <pc:docMk/>
          <pc:sldMk cId="3037174051" sldId="2276"/>
        </pc:sldMkLst>
      </pc:sldChg>
      <pc:sldChg chg="add">
        <pc:chgData name="Francisco Artes" userId="5be56ff3f51c4e1a" providerId="LiveId" clId="{D0D77DE0-D53B-5A42-8DA5-C7BE9617ADB4}" dt="2022-09-15T12:33:14.315" v="39"/>
        <pc:sldMkLst>
          <pc:docMk/>
          <pc:sldMk cId="2327661950" sldId="2277"/>
        </pc:sldMkLst>
      </pc:sldChg>
      <pc:sldChg chg="add">
        <pc:chgData name="Francisco Artes" userId="5be56ff3f51c4e1a" providerId="LiveId" clId="{D0D77DE0-D53B-5A42-8DA5-C7BE9617ADB4}" dt="2022-09-15T12:33:14.315" v="39"/>
        <pc:sldMkLst>
          <pc:docMk/>
          <pc:sldMk cId="1422466919" sldId="2278"/>
        </pc:sldMkLst>
      </pc:sldChg>
      <pc:sldChg chg="add">
        <pc:chgData name="Francisco Artes" userId="5be56ff3f51c4e1a" providerId="LiveId" clId="{D0D77DE0-D53B-5A42-8DA5-C7BE9617ADB4}" dt="2022-09-15T12:33:14.315" v="39"/>
        <pc:sldMkLst>
          <pc:docMk/>
          <pc:sldMk cId="2598891726" sldId="2279"/>
        </pc:sldMkLst>
      </pc:sldChg>
      <pc:sldChg chg="add">
        <pc:chgData name="Francisco Artes" userId="5be56ff3f51c4e1a" providerId="LiveId" clId="{D0D77DE0-D53B-5A42-8DA5-C7BE9617ADB4}" dt="2022-09-15T12:33:14.315" v="39"/>
        <pc:sldMkLst>
          <pc:docMk/>
          <pc:sldMk cId="2689304185" sldId="2280"/>
        </pc:sldMkLst>
      </pc:sldChg>
      <pc:sldChg chg="add">
        <pc:chgData name="Francisco Artes" userId="5be56ff3f51c4e1a" providerId="LiveId" clId="{D0D77DE0-D53B-5A42-8DA5-C7BE9617ADB4}" dt="2022-09-15T12:33:14.315" v="39"/>
        <pc:sldMkLst>
          <pc:docMk/>
          <pc:sldMk cId="1640847271" sldId="2281"/>
        </pc:sldMkLst>
      </pc:sldChg>
      <pc:sldChg chg="add">
        <pc:chgData name="Francisco Artes" userId="5be56ff3f51c4e1a" providerId="LiveId" clId="{D0D77DE0-D53B-5A42-8DA5-C7BE9617ADB4}" dt="2022-09-15T12:33:14.315" v="39"/>
        <pc:sldMkLst>
          <pc:docMk/>
          <pc:sldMk cId="1619248584" sldId="2284"/>
        </pc:sldMkLst>
      </pc:sldChg>
      <pc:sldChg chg="add">
        <pc:chgData name="Francisco Artes" userId="5be56ff3f51c4e1a" providerId="LiveId" clId="{D0D77DE0-D53B-5A42-8DA5-C7BE9617ADB4}" dt="2022-09-15T12:33:14.315" v="39"/>
        <pc:sldMkLst>
          <pc:docMk/>
          <pc:sldMk cId="120698795" sldId="2285"/>
        </pc:sldMkLst>
      </pc:sldChg>
      <pc:sldChg chg="add">
        <pc:chgData name="Francisco Artes" userId="5be56ff3f51c4e1a" providerId="LiveId" clId="{D0D77DE0-D53B-5A42-8DA5-C7BE9617ADB4}" dt="2022-09-15T12:33:14.315" v="39"/>
        <pc:sldMkLst>
          <pc:docMk/>
          <pc:sldMk cId="4179567330" sldId="2286"/>
        </pc:sldMkLst>
      </pc:sldChg>
      <pc:sldChg chg="add">
        <pc:chgData name="Francisco Artes" userId="5be56ff3f51c4e1a" providerId="LiveId" clId="{D0D77DE0-D53B-5A42-8DA5-C7BE9617ADB4}" dt="2022-09-15T12:33:14.315" v="39"/>
        <pc:sldMkLst>
          <pc:docMk/>
          <pc:sldMk cId="1228526472" sldId="2287"/>
        </pc:sldMkLst>
      </pc:sldChg>
      <pc:sldChg chg="add">
        <pc:chgData name="Francisco Artes" userId="5be56ff3f51c4e1a" providerId="LiveId" clId="{D0D77DE0-D53B-5A42-8DA5-C7BE9617ADB4}" dt="2022-09-15T12:33:14.315" v="39"/>
        <pc:sldMkLst>
          <pc:docMk/>
          <pc:sldMk cId="3505053849" sldId="2288"/>
        </pc:sldMkLst>
      </pc:sldChg>
      <pc:sldChg chg="add">
        <pc:chgData name="Francisco Artes" userId="5be56ff3f51c4e1a" providerId="LiveId" clId="{D0D77DE0-D53B-5A42-8DA5-C7BE9617ADB4}" dt="2022-09-15T12:33:14.315" v="39"/>
        <pc:sldMkLst>
          <pc:docMk/>
          <pc:sldMk cId="147881613" sldId="2289"/>
        </pc:sldMkLst>
      </pc:sldChg>
      <pc:sldChg chg="add">
        <pc:chgData name="Francisco Artes" userId="5be56ff3f51c4e1a" providerId="LiveId" clId="{D0D77DE0-D53B-5A42-8DA5-C7BE9617ADB4}" dt="2022-09-15T12:33:14.315" v="39"/>
        <pc:sldMkLst>
          <pc:docMk/>
          <pc:sldMk cId="337158074" sldId="2290"/>
        </pc:sldMkLst>
      </pc:sldChg>
      <pc:sldChg chg="add">
        <pc:chgData name="Francisco Artes" userId="5be56ff3f51c4e1a" providerId="LiveId" clId="{D0D77DE0-D53B-5A42-8DA5-C7BE9617ADB4}" dt="2022-09-15T12:33:14.315" v="39"/>
        <pc:sldMkLst>
          <pc:docMk/>
          <pc:sldMk cId="1893187560" sldId="2291"/>
        </pc:sldMkLst>
      </pc:sldChg>
      <pc:sldChg chg="add">
        <pc:chgData name="Francisco Artes" userId="5be56ff3f51c4e1a" providerId="LiveId" clId="{D0D77DE0-D53B-5A42-8DA5-C7BE9617ADB4}" dt="2022-09-15T12:33:14.315" v="39"/>
        <pc:sldMkLst>
          <pc:docMk/>
          <pc:sldMk cId="3097677668" sldId="2292"/>
        </pc:sldMkLst>
      </pc:sldChg>
      <pc:sldChg chg="add">
        <pc:chgData name="Francisco Artes" userId="5be56ff3f51c4e1a" providerId="LiveId" clId="{D0D77DE0-D53B-5A42-8DA5-C7BE9617ADB4}" dt="2022-09-15T12:33:14.315" v="39"/>
        <pc:sldMkLst>
          <pc:docMk/>
          <pc:sldMk cId="2150633940" sldId="2293"/>
        </pc:sldMkLst>
      </pc:sldChg>
      <pc:sldChg chg="add">
        <pc:chgData name="Francisco Artes" userId="5be56ff3f51c4e1a" providerId="LiveId" clId="{D0D77DE0-D53B-5A42-8DA5-C7BE9617ADB4}" dt="2022-09-15T12:33:14.315" v="39"/>
        <pc:sldMkLst>
          <pc:docMk/>
          <pc:sldMk cId="624898304" sldId="2295"/>
        </pc:sldMkLst>
      </pc:sldChg>
      <pc:sldChg chg="add">
        <pc:chgData name="Francisco Artes" userId="5be56ff3f51c4e1a" providerId="LiveId" clId="{D0D77DE0-D53B-5A42-8DA5-C7BE9617ADB4}" dt="2022-09-15T12:33:14.315" v="39"/>
        <pc:sldMkLst>
          <pc:docMk/>
          <pc:sldMk cId="1021572675" sldId="2296"/>
        </pc:sldMkLst>
      </pc:sldChg>
      <pc:sldChg chg="add">
        <pc:chgData name="Francisco Artes" userId="5be56ff3f51c4e1a" providerId="LiveId" clId="{D0D77DE0-D53B-5A42-8DA5-C7BE9617ADB4}" dt="2022-09-15T12:33:14.315" v="39"/>
        <pc:sldMkLst>
          <pc:docMk/>
          <pc:sldMk cId="3127693560" sldId="2297"/>
        </pc:sldMkLst>
      </pc:sldChg>
      <pc:sldChg chg="add">
        <pc:chgData name="Francisco Artes" userId="5be56ff3f51c4e1a" providerId="LiveId" clId="{D0D77DE0-D53B-5A42-8DA5-C7BE9617ADB4}" dt="2022-09-15T12:33:14.315" v="39"/>
        <pc:sldMkLst>
          <pc:docMk/>
          <pc:sldMk cId="2407909747" sldId="2298"/>
        </pc:sldMkLst>
      </pc:sldChg>
      <pc:sldChg chg="add">
        <pc:chgData name="Francisco Artes" userId="5be56ff3f51c4e1a" providerId="LiveId" clId="{D0D77DE0-D53B-5A42-8DA5-C7BE9617ADB4}" dt="2022-09-15T12:33:14.315" v="39"/>
        <pc:sldMkLst>
          <pc:docMk/>
          <pc:sldMk cId="4035097934" sldId="2299"/>
        </pc:sldMkLst>
      </pc:sldChg>
      <pc:sldChg chg="add">
        <pc:chgData name="Francisco Artes" userId="5be56ff3f51c4e1a" providerId="LiveId" clId="{D0D77DE0-D53B-5A42-8DA5-C7BE9617ADB4}" dt="2022-09-15T12:33:14.315" v="39"/>
        <pc:sldMkLst>
          <pc:docMk/>
          <pc:sldMk cId="218315736" sldId="2301"/>
        </pc:sldMkLst>
      </pc:sldChg>
      <pc:sldChg chg="add">
        <pc:chgData name="Francisco Artes" userId="5be56ff3f51c4e1a" providerId="LiveId" clId="{D0D77DE0-D53B-5A42-8DA5-C7BE9617ADB4}" dt="2022-09-15T12:33:14.315" v="39"/>
        <pc:sldMkLst>
          <pc:docMk/>
          <pc:sldMk cId="622441774" sldId="2302"/>
        </pc:sldMkLst>
      </pc:sldChg>
      <pc:sldChg chg="add">
        <pc:chgData name="Francisco Artes" userId="5be56ff3f51c4e1a" providerId="LiveId" clId="{D0D77DE0-D53B-5A42-8DA5-C7BE9617ADB4}" dt="2022-09-15T12:33:14.315" v="39"/>
        <pc:sldMkLst>
          <pc:docMk/>
          <pc:sldMk cId="2125574447" sldId="2310"/>
        </pc:sldMkLst>
      </pc:sldChg>
      <pc:sldChg chg="add">
        <pc:chgData name="Francisco Artes" userId="5be56ff3f51c4e1a" providerId="LiveId" clId="{D0D77DE0-D53B-5A42-8DA5-C7BE9617ADB4}" dt="2022-09-15T12:33:14.315" v="39"/>
        <pc:sldMkLst>
          <pc:docMk/>
          <pc:sldMk cId="2272776926" sldId="2311"/>
        </pc:sldMkLst>
      </pc:sldChg>
      <pc:sldChg chg="add">
        <pc:chgData name="Francisco Artes" userId="5be56ff3f51c4e1a" providerId="LiveId" clId="{D0D77DE0-D53B-5A42-8DA5-C7BE9617ADB4}" dt="2022-09-15T12:33:14.315" v="39"/>
        <pc:sldMkLst>
          <pc:docMk/>
          <pc:sldMk cId="1320928966" sldId="2312"/>
        </pc:sldMkLst>
      </pc:sldChg>
      <pc:sldChg chg="add">
        <pc:chgData name="Francisco Artes" userId="5be56ff3f51c4e1a" providerId="LiveId" clId="{D0D77DE0-D53B-5A42-8DA5-C7BE9617ADB4}" dt="2022-09-15T12:33:14.315" v="39"/>
        <pc:sldMkLst>
          <pc:docMk/>
          <pc:sldMk cId="1383042234" sldId="2313"/>
        </pc:sldMkLst>
      </pc:sldChg>
      <pc:sldChg chg="add">
        <pc:chgData name="Francisco Artes" userId="5be56ff3f51c4e1a" providerId="LiveId" clId="{D0D77DE0-D53B-5A42-8DA5-C7BE9617ADB4}" dt="2022-09-15T12:33:14.315" v="39"/>
        <pc:sldMkLst>
          <pc:docMk/>
          <pc:sldMk cId="451923848" sldId="2314"/>
        </pc:sldMkLst>
      </pc:sldChg>
      <pc:sldChg chg="add">
        <pc:chgData name="Francisco Artes" userId="5be56ff3f51c4e1a" providerId="LiveId" clId="{D0D77DE0-D53B-5A42-8DA5-C7BE9617ADB4}" dt="2022-09-15T12:33:14.315" v="39"/>
        <pc:sldMkLst>
          <pc:docMk/>
          <pc:sldMk cId="2103765115" sldId="2316"/>
        </pc:sldMkLst>
      </pc:sldChg>
      <pc:sldChg chg="add">
        <pc:chgData name="Francisco Artes" userId="5be56ff3f51c4e1a" providerId="LiveId" clId="{D0D77DE0-D53B-5A42-8DA5-C7BE9617ADB4}" dt="2022-09-15T12:33:14.315" v="39"/>
        <pc:sldMkLst>
          <pc:docMk/>
          <pc:sldMk cId="1170546645" sldId="2317"/>
        </pc:sldMkLst>
      </pc:sldChg>
      <pc:sldChg chg="add">
        <pc:chgData name="Francisco Artes" userId="5be56ff3f51c4e1a" providerId="LiveId" clId="{D0D77DE0-D53B-5A42-8DA5-C7BE9617ADB4}" dt="2022-09-15T12:33:14.315" v="39"/>
        <pc:sldMkLst>
          <pc:docMk/>
          <pc:sldMk cId="3503361942" sldId="2318"/>
        </pc:sldMkLst>
      </pc:sldChg>
      <pc:sldChg chg="add">
        <pc:chgData name="Francisco Artes" userId="5be56ff3f51c4e1a" providerId="LiveId" clId="{D0D77DE0-D53B-5A42-8DA5-C7BE9617ADB4}" dt="2022-09-15T12:33:14.315" v="39"/>
        <pc:sldMkLst>
          <pc:docMk/>
          <pc:sldMk cId="2726023515" sldId="2319"/>
        </pc:sldMkLst>
      </pc:sldChg>
      <pc:sldChg chg="add">
        <pc:chgData name="Francisco Artes" userId="5be56ff3f51c4e1a" providerId="LiveId" clId="{D0D77DE0-D53B-5A42-8DA5-C7BE9617ADB4}" dt="2022-09-15T12:33:14.315" v="39"/>
        <pc:sldMkLst>
          <pc:docMk/>
          <pc:sldMk cId="4156733567" sldId="2320"/>
        </pc:sldMkLst>
      </pc:sldChg>
      <pc:sldChg chg="add">
        <pc:chgData name="Francisco Artes" userId="5be56ff3f51c4e1a" providerId="LiveId" clId="{D0D77DE0-D53B-5A42-8DA5-C7BE9617ADB4}" dt="2022-09-15T12:33:14.315" v="39"/>
        <pc:sldMkLst>
          <pc:docMk/>
          <pc:sldMk cId="3099288173" sldId="2321"/>
        </pc:sldMkLst>
      </pc:sldChg>
      <pc:sldChg chg="add">
        <pc:chgData name="Francisco Artes" userId="5be56ff3f51c4e1a" providerId="LiveId" clId="{D0D77DE0-D53B-5A42-8DA5-C7BE9617ADB4}" dt="2022-09-15T12:33:14.315" v="39"/>
        <pc:sldMkLst>
          <pc:docMk/>
          <pc:sldMk cId="1898301446" sldId="2322"/>
        </pc:sldMkLst>
      </pc:sldChg>
      <pc:sldChg chg="add">
        <pc:chgData name="Francisco Artes" userId="5be56ff3f51c4e1a" providerId="LiveId" clId="{D0D77DE0-D53B-5A42-8DA5-C7BE9617ADB4}" dt="2022-09-15T12:33:14.315" v="39"/>
        <pc:sldMkLst>
          <pc:docMk/>
          <pc:sldMk cId="3690467290" sldId="2323"/>
        </pc:sldMkLst>
      </pc:sldChg>
      <pc:sldChg chg="add">
        <pc:chgData name="Francisco Artes" userId="5be56ff3f51c4e1a" providerId="LiveId" clId="{D0D77DE0-D53B-5A42-8DA5-C7BE9617ADB4}" dt="2022-09-15T12:48:14.330" v="40"/>
        <pc:sldMkLst>
          <pc:docMk/>
          <pc:sldMk cId="306041600" sldId="2324"/>
        </pc:sldMkLst>
      </pc:sldChg>
      <pc:sldChg chg="add">
        <pc:chgData name="Francisco Artes" userId="5be56ff3f51c4e1a" providerId="LiveId" clId="{D0D77DE0-D53B-5A42-8DA5-C7BE9617ADB4}" dt="2022-09-15T12:48:14.330" v="40"/>
        <pc:sldMkLst>
          <pc:docMk/>
          <pc:sldMk cId="1966933019" sldId="2325"/>
        </pc:sldMkLst>
      </pc:sldChg>
      <pc:sldChg chg="add">
        <pc:chgData name="Francisco Artes" userId="5be56ff3f51c4e1a" providerId="LiveId" clId="{D0D77DE0-D53B-5A42-8DA5-C7BE9617ADB4}" dt="2022-09-15T12:48:14.330" v="40"/>
        <pc:sldMkLst>
          <pc:docMk/>
          <pc:sldMk cId="157445880" sldId="2326"/>
        </pc:sldMkLst>
      </pc:sldChg>
      <pc:sldChg chg="add">
        <pc:chgData name="Francisco Artes" userId="5be56ff3f51c4e1a" providerId="LiveId" clId="{D0D77DE0-D53B-5A42-8DA5-C7BE9617ADB4}" dt="2022-09-15T12:48:14.330" v="40"/>
        <pc:sldMkLst>
          <pc:docMk/>
          <pc:sldMk cId="2572983601" sldId="2327"/>
        </pc:sldMkLst>
      </pc:sldChg>
      <pc:sldChg chg="add">
        <pc:chgData name="Francisco Artes" userId="5be56ff3f51c4e1a" providerId="LiveId" clId="{D0D77DE0-D53B-5A42-8DA5-C7BE9617ADB4}" dt="2022-09-15T12:48:14.330" v="40"/>
        <pc:sldMkLst>
          <pc:docMk/>
          <pc:sldMk cId="983192913" sldId="2328"/>
        </pc:sldMkLst>
      </pc:sldChg>
      <pc:sldChg chg="add">
        <pc:chgData name="Francisco Artes" userId="5be56ff3f51c4e1a" providerId="LiveId" clId="{D0D77DE0-D53B-5A42-8DA5-C7BE9617ADB4}" dt="2022-09-15T12:48:14.330" v="40"/>
        <pc:sldMkLst>
          <pc:docMk/>
          <pc:sldMk cId="1439200756" sldId="2329"/>
        </pc:sldMkLst>
      </pc:sldChg>
    </pc:docChg>
  </pc:docChgLst>
  <pc:docChgLst>
    <pc:chgData name="Francisco Artés" userId="5be56ff3f51c4e1a" providerId="LiveId" clId="{4371E280-5699-4D3F-87E8-243ED826C98E}"/>
    <pc:docChg chg="undo custSel addSld delSld modSld sldOrd">
      <pc:chgData name="Francisco Artés" userId="5be56ff3f51c4e1a" providerId="LiveId" clId="{4371E280-5699-4D3F-87E8-243ED826C98E}" dt="2023-09-23T17:44:04.341" v="1063" actId="20577"/>
      <pc:docMkLst>
        <pc:docMk/>
      </pc:docMkLst>
      <pc:sldChg chg="modSp mod">
        <pc:chgData name="Francisco Artés" userId="5be56ff3f51c4e1a" providerId="LiveId" clId="{4371E280-5699-4D3F-87E8-243ED826C98E}" dt="2023-09-23T16:58:46.981" v="96" actId="20577"/>
        <pc:sldMkLst>
          <pc:docMk/>
          <pc:sldMk cId="1273336627" sldId="256"/>
        </pc:sldMkLst>
        <pc:spChg chg="mod">
          <ac:chgData name="Francisco Artés" userId="5be56ff3f51c4e1a" providerId="LiveId" clId="{4371E280-5699-4D3F-87E8-243ED826C98E}" dt="2023-09-23T16:58:46.981" v="96" actId="20577"/>
          <ac:spMkLst>
            <pc:docMk/>
            <pc:sldMk cId="1273336627" sldId="256"/>
            <ac:spMk id="5" creationId="{AB05CDF4-A108-4A55-A19B-257ABF63EC49}"/>
          </ac:spMkLst>
        </pc:spChg>
      </pc:sldChg>
      <pc:sldChg chg="del">
        <pc:chgData name="Francisco Artés" userId="5be56ff3f51c4e1a" providerId="LiveId" clId="{4371E280-5699-4D3F-87E8-243ED826C98E}" dt="2023-09-23T16:56:44.035" v="25" actId="47"/>
        <pc:sldMkLst>
          <pc:docMk/>
          <pc:sldMk cId="3115847366" sldId="685"/>
        </pc:sldMkLst>
      </pc:sldChg>
      <pc:sldChg chg="del">
        <pc:chgData name="Francisco Artés" userId="5be56ff3f51c4e1a" providerId="LiveId" clId="{4371E280-5699-4D3F-87E8-243ED826C98E}" dt="2023-09-23T16:54:48.216" v="5" actId="47"/>
        <pc:sldMkLst>
          <pc:docMk/>
          <pc:sldMk cId="2091378559" sldId="697"/>
        </pc:sldMkLst>
      </pc:sldChg>
      <pc:sldChg chg="del">
        <pc:chgData name="Francisco Artés" userId="5be56ff3f51c4e1a" providerId="LiveId" clId="{4371E280-5699-4D3F-87E8-243ED826C98E}" dt="2023-09-23T16:54:48.921" v="6" actId="47"/>
        <pc:sldMkLst>
          <pc:docMk/>
          <pc:sldMk cId="1371901562" sldId="712"/>
        </pc:sldMkLst>
      </pc:sldChg>
      <pc:sldChg chg="delSp modSp mod ord">
        <pc:chgData name="Francisco Artés" userId="5be56ff3f51c4e1a" providerId="LiveId" clId="{4371E280-5699-4D3F-87E8-243ED826C98E}" dt="2023-09-23T17:34:53.045" v="699" actId="108"/>
        <pc:sldMkLst>
          <pc:docMk/>
          <pc:sldMk cId="2173484896" sldId="861"/>
        </pc:sldMkLst>
        <pc:spChg chg="mod">
          <ac:chgData name="Francisco Artés" userId="5be56ff3f51c4e1a" providerId="LiveId" clId="{4371E280-5699-4D3F-87E8-243ED826C98E}" dt="2023-09-23T17:34:53.045" v="699" actId="108"/>
          <ac:spMkLst>
            <pc:docMk/>
            <pc:sldMk cId="2173484896" sldId="861"/>
            <ac:spMk id="2" creationId="{013A87CC-4367-4A58-A352-9852B082DA24}"/>
          </ac:spMkLst>
        </pc:spChg>
        <pc:spChg chg="del">
          <ac:chgData name="Francisco Artés" userId="5be56ff3f51c4e1a" providerId="LiveId" clId="{4371E280-5699-4D3F-87E8-243ED826C98E}" dt="2023-09-23T17:27:51.735" v="525" actId="478"/>
          <ac:spMkLst>
            <pc:docMk/>
            <pc:sldMk cId="2173484896" sldId="861"/>
            <ac:spMk id="19" creationId="{927C7C5E-DCC4-9745-803E-B8B3EE42078F}"/>
          </ac:spMkLst>
        </pc:spChg>
      </pc:sldChg>
      <pc:sldChg chg="delSp modSp mod">
        <pc:chgData name="Francisco Artés" userId="5be56ff3f51c4e1a" providerId="LiveId" clId="{4371E280-5699-4D3F-87E8-243ED826C98E}" dt="2023-09-23T17:35:16.391" v="724" actId="108"/>
        <pc:sldMkLst>
          <pc:docMk/>
          <pc:sldMk cId="1413145597" sldId="980"/>
        </pc:sldMkLst>
        <pc:spChg chg="mod">
          <ac:chgData name="Francisco Artés" userId="5be56ff3f51c4e1a" providerId="LiveId" clId="{4371E280-5699-4D3F-87E8-243ED826C98E}" dt="2023-09-23T17:35:16.391" v="724" actId="108"/>
          <ac:spMkLst>
            <pc:docMk/>
            <pc:sldMk cId="1413145597" sldId="980"/>
            <ac:spMk id="2" creationId="{FA94B151-57E9-F44F-B45D-FFBFD602B055}"/>
          </ac:spMkLst>
        </pc:spChg>
        <pc:spChg chg="del">
          <ac:chgData name="Francisco Artés" userId="5be56ff3f51c4e1a" providerId="LiveId" clId="{4371E280-5699-4D3F-87E8-243ED826C98E}" dt="2023-09-23T17:29:03.727" v="555" actId="478"/>
          <ac:spMkLst>
            <pc:docMk/>
            <pc:sldMk cId="1413145597" sldId="980"/>
            <ac:spMk id="7" creationId="{B720B2FA-D6B0-4DF4-B49F-D65DF46C1054}"/>
          </ac:spMkLst>
        </pc:spChg>
      </pc:sldChg>
      <pc:sldChg chg="delSp modSp mod">
        <pc:chgData name="Francisco Artés" userId="5be56ff3f51c4e1a" providerId="LiveId" clId="{4371E280-5699-4D3F-87E8-243ED826C98E}" dt="2023-09-23T17:35:31.742" v="738" actId="108"/>
        <pc:sldMkLst>
          <pc:docMk/>
          <pc:sldMk cId="4039835041" sldId="983"/>
        </pc:sldMkLst>
        <pc:spChg chg="mod">
          <ac:chgData name="Francisco Artés" userId="5be56ff3f51c4e1a" providerId="LiveId" clId="{4371E280-5699-4D3F-87E8-243ED826C98E}" dt="2023-09-23T17:35:31.742" v="738" actId="108"/>
          <ac:spMkLst>
            <pc:docMk/>
            <pc:sldMk cId="4039835041" sldId="983"/>
            <ac:spMk id="2" creationId="{8585D7D5-E136-0F4E-830F-5183F2351BAC}"/>
          </ac:spMkLst>
        </pc:spChg>
        <pc:spChg chg="del">
          <ac:chgData name="Francisco Artés" userId="5be56ff3f51c4e1a" providerId="LiveId" clId="{4371E280-5699-4D3F-87E8-243ED826C98E}" dt="2023-09-23T17:29:30.730" v="569" actId="478"/>
          <ac:spMkLst>
            <pc:docMk/>
            <pc:sldMk cId="4039835041" sldId="983"/>
            <ac:spMk id="58" creationId="{78D4D2EC-1573-47C6-ACEB-1A64C23D11F6}"/>
          </ac:spMkLst>
        </pc:spChg>
      </pc:sldChg>
      <pc:sldChg chg="delSp modSp mod">
        <pc:chgData name="Francisco Artés" userId="5be56ff3f51c4e1a" providerId="LiveId" clId="{4371E280-5699-4D3F-87E8-243ED826C98E}" dt="2023-09-23T17:35:22.053" v="728" actId="108"/>
        <pc:sldMkLst>
          <pc:docMk/>
          <pc:sldMk cId="2734102470" sldId="997"/>
        </pc:sldMkLst>
        <pc:spChg chg="mod">
          <ac:chgData name="Francisco Artés" userId="5be56ff3f51c4e1a" providerId="LiveId" clId="{4371E280-5699-4D3F-87E8-243ED826C98E}" dt="2023-09-23T17:35:22.053" v="728" actId="108"/>
          <ac:spMkLst>
            <pc:docMk/>
            <pc:sldMk cId="2734102470" sldId="997"/>
            <ac:spMk id="2" creationId="{15A71EC7-670C-B543-A1F3-6A5CF8C0AE05}"/>
          </ac:spMkLst>
        </pc:spChg>
        <pc:spChg chg="del">
          <ac:chgData name="Francisco Artés" userId="5be56ff3f51c4e1a" providerId="LiveId" clId="{4371E280-5699-4D3F-87E8-243ED826C98E}" dt="2023-09-23T17:29:11.029" v="559" actId="478"/>
          <ac:spMkLst>
            <pc:docMk/>
            <pc:sldMk cId="2734102470" sldId="997"/>
            <ac:spMk id="6" creationId="{9002B00A-4ACA-4246-9C95-17DD65EC2DEE}"/>
          </ac:spMkLst>
        </pc:spChg>
      </pc:sldChg>
      <pc:sldChg chg="del ord">
        <pc:chgData name="Francisco Artés" userId="5be56ff3f51c4e1a" providerId="LiveId" clId="{4371E280-5699-4D3F-87E8-243ED826C98E}" dt="2023-09-23T16:59:13.045" v="121" actId="47"/>
        <pc:sldMkLst>
          <pc:docMk/>
          <pc:sldMk cId="4227719815" sldId="1383"/>
        </pc:sldMkLst>
      </pc:sldChg>
      <pc:sldChg chg="del">
        <pc:chgData name="Francisco Artés" userId="5be56ff3f51c4e1a" providerId="LiveId" clId="{4371E280-5699-4D3F-87E8-243ED826C98E}" dt="2023-09-23T16:54:53.010" v="7" actId="47"/>
        <pc:sldMkLst>
          <pc:docMk/>
          <pc:sldMk cId="2840433606" sldId="1395"/>
        </pc:sldMkLst>
      </pc:sldChg>
      <pc:sldChg chg="del">
        <pc:chgData name="Francisco Artés" userId="5be56ff3f51c4e1a" providerId="LiveId" clId="{4371E280-5699-4D3F-87E8-243ED826C98E}" dt="2023-09-23T16:56:03.392" v="18" actId="47"/>
        <pc:sldMkLst>
          <pc:docMk/>
          <pc:sldMk cId="3621429506" sldId="1396"/>
        </pc:sldMkLst>
      </pc:sldChg>
      <pc:sldChg chg="delSp modSp mod">
        <pc:chgData name="Francisco Artés" userId="5be56ff3f51c4e1a" providerId="LiveId" clId="{4371E280-5699-4D3F-87E8-243ED826C98E}" dt="2023-09-23T17:35:29" v="735" actId="108"/>
        <pc:sldMkLst>
          <pc:docMk/>
          <pc:sldMk cId="3545925808" sldId="1408"/>
        </pc:sldMkLst>
        <pc:spChg chg="mod">
          <ac:chgData name="Francisco Artés" userId="5be56ff3f51c4e1a" providerId="LiveId" clId="{4371E280-5699-4D3F-87E8-243ED826C98E}" dt="2023-09-23T17:35:29" v="735" actId="108"/>
          <ac:spMkLst>
            <pc:docMk/>
            <pc:sldMk cId="3545925808" sldId="1408"/>
            <ac:spMk id="2" creationId="{FA94B151-57E9-F44F-B45D-FFBFD602B055}"/>
          </ac:spMkLst>
        </pc:spChg>
        <pc:spChg chg="del">
          <ac:chgData name="Francisco Artés" userId="5be56ff3f51c4e1a" providerId="LiveId" clId="{4371E280-5699-4D3F-87E8-243ED826C98E}" dt="2023-09-23T17:29:25.053" v="566" actId="478"/>
          <ac:spMkLst>
            <pc:docMk/>
            <pc:sldMk cId="3545925808" sldId="1408"/>
            <ac:spMk id="7" creationId="{07089121-3916-439A-AF44-378D49D52F39}"/>
          </ac:spMkLst>
        </pc:spChg>
      </pc:sldChg>
      <pc:sldChg chg="delSp modSp mod">
        <pc:chgData name="Francisco Artés" userId="5be56ff3f51c4e1a" providerId="LiveId" clId="{4371E280-5699-4D3F-87E8-243ED826C98E}" dt="2023-09-23T17:35:10.783" v="718" actId="108"/>
        <pc:sldMkLst>
          <pc:docMk/>
          <pc:sldMk cId="1462744727" sldId="1420"/>
        </pc:sldMkLst>
        <pc:spChg chg="mod">
          <ac:chgData name="Francisco Artés" userId="5be56ff3f51c4e1a" providerId="LiveId" clId="{4371E280-5699-4D3F-87E8-243ED826C98E}" dt="2023-09-23T17:35:10.783" v="718" actId="108"/>
          <ac:spMkLst>
            <pc:docMk/>
            <pc:sldMk cId="1462744727" sldId="1420"/>
            <ac:spMk id="2" creationId="{A20BAD72-65A4-B740-B6CD-CD4C16A49DD2}"/>
          </ac:spMkLst>
        </pc:spChg>
        <pc:spChg chg="del mod">
          <ac:chgData name="Francisco Artés" userId="5be56ff3f51c4e1a" providerId="LiveId" clId="{4371E280-5699-4D3F-87E8-243ED826C98E}" dt="2023-09-23T17:28:51.588" v="549" actId="478"/>
          <ac:spMkLst>
            <pc:docMk/>
            <pc:sldMk cId="1462744727" sldId="1420"/>
            <ac:spMk id="5" creationId="{2596B1E7-48C8-4F59-8080-FD11BBCA8A92}"/>
          </ac:spMkLst>
        </pc:spChg>
      </pc:sldChg>
      <pc:sldChg chg="del ord">
        <pc:chgData name="Francisco Artés" userId="5be56ff3f51c4e1a" providerId="LiveId" clId="{4371E280-5699-4D3F-87E8-243ED826C98E}" dt="2023-09-23T17:01:54.685" v="195" actId="47"/>
        <pc:sldMkLst>
          <pc:docMk/>
          <pc:sldMk cId="4166389979" sldId="1444"/>
        </pc:sldMkLst>
      </pc:sldChg>
      <pc:sldChg chg="del ord">
        <pc:chgData name="Francisco Artés" userId="5be56ff3f51c4e1a" providerId="LiveId" clId="{4371E280-5699-4D3F-87E8-243ED826C98E}" dt="2023-09-23T17:03:03.378" v="218" actId="47"/>
        <pc:sldMkLst>
          <pc:docMk/>
          <pc:sldMk cId="275866104" sldId="1445"/>
        </pc:sldMkLst>
      </pc:sldChg>
      <pc:sldChg chg="delSp modSp mod">
        <pc:chgData name="Francisco Artés" userId="5be56ff3f51c4e1a" providerId="LiveId" clId="{4371E280-5699-4D3F-87E8-243ED826C98E}" dt="2023-09-23T17:35:04.195" v="711" actId="108"/>
        <pc:sldMkLst>
          <pc:docMk/>
          <pc:sldMk cId="376129126" sldId="1464"/>
        </pc:sldMkLst>
        <pc:spChg chg="mod">
          <ac:chgData name="Francisco Artés" userId="5be56ff3f51c4e1a" providerId="LiveId" clId="{4371E280-5699-4D3F-87E8-243ED826C98E}" dt="2023-09-23T17:35:04.195" v="711" actId="108"/>
          <ac:spMkLst>
            <pc:docMk/>
            <pc:sldMk cId="376129126" sldId="1464"/>
            <ac:spMk id="22" creationId="{7F02D81D-E229-4338-993A-B9335532BB5C}"/>
          </ac:spMkLst>
        </pc:spChg>
        <pc:spChg chg="del">
          <ac:chgData name="Francisco Artés" userId="5be56ff3f51c4e1a" providerId="LiveId" clId="{4371E280-5699-4D3F-87E8-243ED826C98E}" dt="2023-09-23T17:28:22.685" v="538" actId="478"/>
          <ac:spMkLst>
            <pc:docMk/>
            <pc:sldMk cId="376129126" sldId="1464"/>
            <ac:spMk id="23" creationId="{037F0AE8-E169-4B94-B614-7A36AA0C94D4}"/>
          </ac:spMkLst>
        </pc:spChg>
      </pc:sldChg>
      <pc:sldChg chg="del">
        <pc:chgData name="Francisco Artés" userId="5be56ff3f51c4e1a" providerId="LiveId" clId="{4371E280-5699-4D3F-87E8-243ED826C98E}" dt="2023-09-23T16:54:55.720" v="8" actId="47"/>
        <pc:sldMkLst>
          <pc:docMk/>
          <pc:sldMk cId="3821075430" sldId="1498"/>
        </pc:sldMkLst>
      </pc:sldChg>
      <pc:sldChg chg="delSp modSp mod ord">
        <pc:chgData name="Francisco Artés" userId="5be56ff3f51c4e1a" providerId="LiveId" clId="{4371E280-5699-4D3F-87E8-243ED826C98E}" dt="2023-09-23T17:34:24.433" v="677" actId="108"/>
        <pc:sldMkLst>
          <pc:docMk/>
          <pc:sldMk cId="3788657665" sldId="1499"/>
        </pc:sldMkLst>
        <pc:spChg chg="del">
          <ac:chgData name="Francisco Artés" userId="5be56ff3f51c4e1a" providerId="LiveId" clId="{4371E280-5699-4D3F-87E8-243ED826C98E}" dt="2023-09-23T17:25:40.710" v="499" actId="478"/>
          <ac:spMkLst>
            <pc:docMk/>
            <pc:sldMk cId="3788657665" sldId="1499"/>
            <ac:spMk id="3" creationId="{E2294137-3FD8-3C47-B8E4-5FCB14639BA1}"/>
          </ac:spMkLst>
        </pc:spChg>
        <pc:spChg chg="mod">
          <ac:chgData name="Francisco Artés" userId="5be56ff3f51c4e1a" providerId="LiveId" clId="{4371E280-5699-4D3F-87E8-243ED826C98E}" dt="2023-09-23T17:34:24.433" v="677" actId="108"/>
          <ac:spMkLst>
            <pc:docMk/>
            <pc:sldMk cId="3788657665" sldId="1499"/>
            <ac:spMk id="4" creationId="{DD54ABCD-90D3-DA4C-8B12-F3D491DE0D94}"/>
          </ac:spMkLst>
        </pc:spChg>
      </pc:sldChg>
      <pc:sldChg chg="delSp modSp mod ord">
        <pc:chgData name="Francisco Artés" userId="5be56ff3f51c4e1a" providerId="LiveId" clId="{4371E280-5699-4D3F-87E8-243ED826C98E}" dt="2023-09-23T17:34:25.503" v="678" actId="108"/>
        <pc:sldMkLst>
          <pc:docMk/>
          <pc:sldMk cId="2675092818" sldId="1500"/>
        </pc:sldMkLst>
        <pc:spChg chg="mod">
          <ac:chgData name="Francisco Artés" userId="5be56ff3f51c4e1a" providerId="LiveId" clId="{4371E280-5699-4D3F-87E8-243ED826C98E}" dt="2023-09-23T17:34:25.503" v="678" actId="108"/>
          <ac:spMkLst>
            <pc:docMk/>
            <pc:sldMk cId="2675092818" sldId="1500"/>
            <ac:spMk id="2" creationId="{0A1CC46F-2348-484E-BC55-FF17ED5002FF}"/>
          </ac:spMkLst>
        </pc:spChg>
        <pc:spChg chg="del">
          <ac:chgData name="Francisco Artés" userId="5be56ff3f51c4e1a" providerId="LiveId" clId="{4371E280-5699-4D3F-87E8-243ED826C98E}" dt="2023-09-23T17:25:43.402" v="500" actId="478"/>
          <ac:spMkLst>
            <pc:docMk/>
            <pc:sldMk cId="2675092818" sldId="1500"/>
            <ac:spMk id="3" creationId="{EAF731DC-66B7-D54E-AA3A-06C4C2DA09D3}"/>
          </ac:spMkLst>
        </pc:spChg>
      </pc:sldChg>
      <pc:sldChg chg="addSp delSp modSp mod ord">
        <pc:chgData name="Francisco Artés" userId="5be56ff3f51c4e1a" providerId="LiveId" clId="{4371E280-5699-4D3F-87E8-243ED826C98E}" dt="2023-09-23T17:34:26.447" v="679" actId="108"/>
        <pc:sldMkLst>
          <pc:docMk/>
          <pc:sldMk cId="1797893364" sldId="1501"/>
        </pc:sldMkLst>
        <pc:spChg chg="mod">
          <ac:chgData name="Francisco Artés" userId="5be56ff3f51c4e1a" providerId="LiveId" clId="{4371E280-5699-4D3F-87E8-243ED826C98E}" dt="2023-09-23T17:34:26.447" v="679" actId="108"/>
          <ac:spMkLst>
            <pc:docMk/>
            <pc:sldMk cId="1797893364" sldId="1501"/>
            <ac:spMk id="2" creationId="{AD80BCAE-7EB0-7E44-94AA-21116473316F}"/>
          </ac:spMkLst>
        </pc:spChg>
        <pc:spChg chg="del">
          <ac:chgData name="Francisco Artés" userId="5be56ff3f51c4e1a" providerId="LiveId" clId="{4371E280-5699-4D3F-87E8-243ED826C98E}" dt="2023-09-23T17:25:45.820" v="501" actId="478"/>
          <ac:spMkLst>
            <pc:docMk/>
            <pc:sldMk cId="1797893364" sldId="1501"/>
            <ac:spMk id="3" creationId="{18414C28-FD34-234C-84BD-42DB0A86B99D}"/>
          </ac:spMkLst>
        </pc:spChg>
        <pc:picChg chg="del mod">
          <ac:chgData name="Francisco Artés" userId="5be56ff3f51c4e1a" providerId="LiveId" clId="{4371E280-5699-4D3F-87E8-243ED826C98E}" dt="2023-09-23T17:15:20.331" v="414" actId="478"/>
          <ac:picMkLst>
            <pc:docMk/>
            <pc:sldMk cId="1797893364" sldId="1501"/>
            <ac:picMk id="4" creationId="{7D2944D5-BED7-D948-973A-B42BF93F6262}"/>
          </ac:picMkLst>
        </pc:picChg>
        <pc:picChg chg="add">
          <ac:chgData name="Francisco Artés" userId="5be56ff3f51c4e1a" providerId="LiveId" clId="{4371E280-5699-4D3F-87E8-243ED826C98E}" dt="2023-09-23T17:15:21.301" v="415" actId="22"/>
          <ac:picMkLst>
            <pc:docMk/>
            <pc:sldMk cId="1797893364" sldId="1501"/>
            <ac:picMk id="6" creationId="{5ED7FB8A-6BCB-BD55-6ACD-D9B8A375C3A4}"/>
          </ac:picMkLst>
        </pc:picChg>
      </pc:sldChg>
      <pc:sldChg chg="del ord">
        <pc:chgData name="Francisco Artés" userId="5be56ff3f51c4e1a" providerId="LiveId" clId="{4371E280-5699-4D3F-87E8-243ED826C98E}" dt="2023-09-23T17:15:58.345" v="444" actId="47"/>
        <pc:sldMkLst>
          <pc:docMk/>
          <pc:sldMk cId="3682401628" sldId="1502"/>
        </pc:sldMkLst>
      </pc:sldChg>
      <pc:sldChg chg="addSp delSp modSp mod ord">
        <pc:chgData name="Francisco Artés" userId="5be56ff3f51c4e1a" providerId="LiveId" clId="{4371E280-5699-4D3F-87E8-243ED826C98E}" dt="2023-09-23T17:34:28.237" v="681" actId="108"/>
        <pc:sldMkLst>
          <pc:docMk/>
          <pc:sldMk cId="1039858407" sldId="1503"/>
        </pc:sldMkLst>
        <pc:spChg chg="mod">
          <ac:chgData name="Francisco Artés" userId="5be56ff3f51c4e1a" providerId="LiveId" clId="{4371E280-5699-4D3F-87E8-243ED826C98E}" dt="2023-09-23T17:34:28.237" v="681" actId="108"/>
          <ac:spMkLst>
            <pc:docMk/>
            <pc:sldMk cId="1039858407" sldId="1503"/>
            <ac:spMk id="2" creationId="{CADD7C2A-1875-B546-96AA-F64A9471F45C}"/>
          </ac:spMkLst>
        </pc:spChg>
        <pc:spChg chg="del">
          <ac:chgData name="Francisco Artés" userId="5be56ff3f51c4e1a" providerId="LiveId" clId="{4371E280-5699-4D3F-87E8-243ED826C98E}" dt="2023-09-23T17:25:51.051" v="503" actId="478"/>
          <ac:spMkLst>
            <pc:docMk/>
            <pc:sldMk cId="1039858407" sldId="1503"/>
            <ac:spMk id="3" creationId="{1EEDB39B-C746-6E48-AAF2-0A305E8A52C7}"/>
          </ac:spMkLst>
        </pc:spChg>
        <pc:picChg chg="del mod">
          <ac:chgData name="Francisco Artés" userId="5be56ff3f51c4e1a" providerId="LiveId" clId="{4371E280-5699-4D3F-87E8-243ED826C98E}" dt="2023-09-23T17:16:36.299" v="452" actId="478"/>
          <ac:picMkLst>
            <pc:docMk/>
            <pc:sldMk cId="1039858407" sldId="1503"/>
            <ac:picMk id="4" creationId="{8E9D6A6A-8BAA-BD4C-8BB5-5503A119B152}"/>
          </ac:picMkLst>
        </pc:picChg>
        <pc:picChg chg="add mod">
          <ac:chgData name="Francisco Artés" userId="5be56ff3f51c4e1a" providerId="LiveId" clId="{4371E280-5699-4D3F-87E8-243ED826C98E}" dt="2023-09-23T17:16:41.973" v="455" actId="14100"/>
          <ac:picMkLst>
            <pc:docMk/>
            <pc:sldMk cId="1039858407" sldId="1503"/>
            <ac:picMk id="6" creationId="{E1B92233-A21C-1EC1-037E-4D29661F3D5D}"/>
          </ac:picMkLst>
        </pc:picChg>
      </pc:sldChg>
      <pc:sldChg chg="del ord">
        <pc:chgData name="Francisco Artés" userId="5be56ff3f51c4e1a" providerId="LiveId" clId="{4371E280-5699-4D3F-87E8-243ED826C98E}" dt="2023-09-23T17:01:07.077" v="175" actId="47"/>
        <pc:sldMkLst>
          <pc:docMk/>
          <pc:sldMk cId="1985804955" sldId="1505"/>
        </pc:sldMkLst>
      </pc:sldChg>
      <pc:sldChg chg="addSp delSp modSp mod ord">
        <pc:chgData name="Francisco Artés" userId="5be56ff3f51c4e1a" providerId="LiveId" clId="{4371E280-5699-4D3F-87E8-243ED826C98E}" dt="2023-09-23T17:34:30.407" v="683" actId="108"/>
        <pc:sldMkLst>
          <pc:docMk/>
          <pc:sldMk cId="1588152306" sldId="1506"/>
        </pc:sldMkLst>
        <pc:spChg chg="mod">
          <ac:chgData name="Francisco Artés" userId="5be56ff3f51c4e1a" providerId="LiveId" clId="{4371E280-5699-4D3F-87E8-243ED826C98E}" dt="2023-09-23T17:34:30.407" v="683" actId="108"/>
          <ac:spMkLst>
            <pc:docMk/>
            <pc:sldMk cId="1588152306" sldId="1506"/>
            <ac:spMk id="2" creationId="{E999C2C2-EB1E-CF42-8D4D-DCD2026B2EB0}"/>
          </ac:spMkLst>
        </pc:spChg>
        <pc:spChg chg="del">
          <ac:chgData name="Francisco Artés" userId="5be56ff3f51c4e1a" providerId="LiveId" clId="{4371E280-5699-4D3F-87E8-243ED826C98E}" dt="2023-09-23T17:25:54.944" v="504" actId="478"/>
          <ac:spMkLst>
            <pc:docMk/>
            <pc:sldMk cId="1588152306" sldId="1506"/>
            <ac:spMk id="3" creationId="{CC9FFEC2-A351-5B4C-925C-5EC9F6BAAB38}"/>
          </ac:spMkLst>
        </pc:spChg>
        <pc:spChg chg="mod ord">
          <ac:chgData name="Francisco Artés" userId="5be56ff3f51c4e1a" providerId="LiveId" clId="{4371E280-5699-4D3F-87E8-243ED826C98E}" dt="2023-09-23T17:19:20.330" v="478" actId="166"/>
          <ac:spMkLst>
            <pc:docMk/>
            <pc:sldMk cId="1588152306" sldId="1506"/>
            <ac:spMk id="5" creationId="{1CAF5D99-FEA9-5A40-9B29-B06738ACFC0D}"/>
          </ac:spMkLst>
        </pc:spChg>
        <pc:picChg chg="del mod">
          <ac:chgData name="Francisco Artés" userId="5be56ff3f51c4e1a" providerId="LiveId" clId="{4371E280-5699-4D3F-87E8-243ED826C98E}" dt="2023-09-23T17:19:05.837" v="474" actId="478"/>
          <ac:picMkLst>
            <pc:docMk/>
            <pc:sldMk cId="1588152306" sldId="1506"/>
            <ac:picMk id="4" creationId="{642B44C3-57B8-6A4E-ADD1-8C938A88700D}"/>
          </ac:picMkLst>
        </pc:picChg>
        <pc:picChg chg="add mod">
          <ac:chgData name="Francisco Artés" userId="5be56ff3f51c4e1a" providerId="LiveId" clId="{4371E280-5699-4D3F-87E8-243ED826C98E}" dt="2023-09-23T17:19:10.696" v="476" actId="1076"/>
          <ac:picMkLst>
            <pc:docMk/>
            <pc:sldMk cId="1588152306" sldId="1506"/>
            <ac:picMk id="8" creationId="{EDBC015C-4E4B-77C7-9613-F58DBCFA2A41}"/>
          </ac:picMkLst>
        </pc:picChg>
      </pc:sldChg>
      <pc:sldChg chg="delSp modSp mod ord">
        <pc:chgData name="Francisco Artés" userId="5be56ff3f51c4e1a" providerId="LiveId" clId="{4371E280-5699-4D3F-87E8-243ED826C98E}" dt="2023-09-23T17:36:37.660" v="784"/>
        <pc:sldMkLst>
          <pc:docMk/>
          <pc:sldMk cId="2473703638" sldId="1507"/>
        </pc:sldMkLst>
        <pc:spChg chg="del">
          <ac:chgData name="Francisco Artés" userId="5be56ff3f51c4e1a" providerId="LiveId" clId="{4371E280-5699-4D3F-87E8-243ED826C98E}" dt="2023-09-23T17:25:58.026" v="505" actId="478"/>
          <ac:spMkLst>
            <pc:docMk/>
            <pc:sldMk cId="2473703638" sldId="1507"/>
            <ac:spMk id="3" creationId="{CC9FFEC2-A351-5B4C-925C-5EC9F6BAAB38}"/>
          </ac:spMkLst>
        </pc:spChg>
        <pc:spChg chg="mod">
          <ac:chgData name="Francisco Artés" userId="5be56ff3f51c4e1a" providerId="LiveId" clId="{4371E280-5699-4D3F-87E8-243ED826C98E}" dt="2023-09-23T17:36:37.660" v="784"/>
          <ac:spMkLst>
            <pc:docMk/>
            <pc:sldMk cId="2473703638" sldId="1507"/>
            <ac:spMk id="5" creationId="{725A40A4-A5D4-1746-9840-40DDCAC7EE94}"/>
          </ac:spMkLst>
        </pc:spChg>
        <pc:spChg chg="mod">
          <ac:chgData name="Francisco Artés" userId="5be56ff3f51c4e1a" providerId="LiveId" clId="{4371E280-5699-4D3F-87E8-243ED826C98E}" dt="2023-09-23T17:24:32.937" v="496" actId="20577"/>
          <ac:spMkLst>
            <pc:docMk/>
            <pc:sldMk cId="2473703638" sldId="1507"/>
            <ac:spMk id="9" creationId="{1546BABC-A715-1B4F-9A92-77ED0934B817}"/>
          </ac:spMkLst>
        </pc:spChg>
        <pc:spChg chg="del">
          <ac:chgData name="Francisco Artés" userId="5be56ff3f51c4e1a" providerId="LiveId" clId="{4371E280-5699-4D3F-87E8-243ED826C98E}" dt="2023-09-23T17:30:46.161" v="582" actId="478"/>
          <ac:spMkLst>
            <pc:docMk/>
            <pc:sldMk cId="2473703638" sldId="1507"/>
            <ac:spMk id="25" creationId="{EC8F7118-ACFE-B74D-83BE-FAFD9CEDEC41}"/>
          </ac:spMkLst>
        </pc:spChg>
        <pc:picChg chg="mod">
          <ac:chgData name="Francisco Artés" userId="5be56ff3f51c4e1a" providerId="LiveId" clId="{4371E280-5699-4D3F-87E8-243ED826C98E}" dt="2023-09-23T17:30:47.964" v="583" actId="1076"/>
          <ac:picMkLst>
            <pc:docMk/>
            <pc:sldMk cId="2473703638" sldId="1507"/>
            <ac:picMk id="27" creationId="{B440C1EA-7E83-C441-A4E7-D355DA78420E}"/>
          </ac:picMkLst>
        </pc:picChg>
      </pc:sldChg>
      <pc:sldChg chg="delSp modSp mod ord">
        <pc:chgData name="Francisco Artés" userId="5be56ff3f51c4e1a" providerId="LiveId" clId="{4371E280-5699-4D3F-87E8-243ED826C98E}" dt="2023-09-23T17:37:33.720" v="881" actId="20577"/>
        <pc:sldMkLst>
          <pc:docMk/>
          <pc:sldMk cId="878494630" sldId="1509"/>
        </pc:sldMkLst>
        <pc:spChg chg="del">
          <ac:chgData name="Francisco Artés" userId="5be56ff3f51c4e1a" providerId="LiveId" clId="{4371E280-5699-4D3F-87E8-243ED826C98E}" dt="2023-09-23T17:26:01.600" v="506" actId="478"/>
          <ac:spMkLst>
            <pc:docMk/>
            <pc:sldMk cId="878494630" sldId="1509"/>
            <ac:spMk id="3" creationId="{CC9FFEC2-A351-5B4C-925C-5EC9F6BAAB38}"/>
          </ac:spMkLst>
        </pc:spChg>
        <pc:spChg chg="mod">
          <ac:chgData name="Francisco Artés" userId="5be56ff3f51c4e1a" providerId="LiveId" clId="{4371E280-5699-4D3F-87E8-243ED826C98E}" dt="2023-09-23T17:37:33.720" v="881" actId="20577"/>
          <ac:spMkLst>
            <pc:docMk/>
            <pc:sldMk cId="878494630" sldId="1509"/>
            <ac:spMk id="5" creationId="{725A40A4-A5D4-1746-9840-40DDCAC7EE94}"/>
          </ac:spMkLst>
        </pc:spChg>
      </pc:sldChg>
      <pc:sldChg chg="del">
        <pc:chgData name="Francisco Artés" userId="5be56ff3f51c4e1a" providerId="LiveId" clId="{4371E280-5699-4D3F-87E8-243ED826C98E}" dt="2023-09-23T16:56:51.796" v="38" actId="47"/>
        <pc:sldMkLst>
          <pc:docMk/>
          <pc:sldMk cId="1765172004" sldId="1510"/>
        </pc:sldMkLst>
      </pc:sldChg>
      <pc:sldChg chg="delSp modSp mod ord">
        <pc:chgData name="Francisco Artés" userId="5be56ff3f51c4e1a" providerId="LiveId" clId="{4371E280-5699-4D3F-87E8-243ED826C98E}" dt="2023-09-23T17:37:42.850" v="889" actId="20577"/>
        <pc:sldMkLst>
          <pc:docMk/>
          <pc:sldMk cId="1726677839" sldId="1511"/>
        </pc:sldMkLst>
        <pc:spChg chg="mod">
          <ac:chgData name="Francisco Artés" userId="5be56ff3f51c4e1a" providerId="LiveId" clId="{4371E280-5699-4D3F-87E8-243ED826C98E}" dt="2023-09-23T17:37:42.850" v="889" actId="20577"/>
          <ac:spMkLst>
            <pc:docMk/>
            <pc:sldMk cId="1726677839" sldId="1511"/>
            <ac:spMk id="2" creationId="{7BFBD10B-04AA-4C4D-B5AD-D47383147A59}"/>
          </ac:spMkLst>
        </pc:spChg>
        <pc:spChg chg="del">
          <ac:chgData name="Francisco Artés" userId="5be56ff3f51c4e1a" providerId="LiveId" clId="{4371E280-5699-4D3F-87E8-243ED826C98E}" dt="2023-09-23T17:26:04.060" v="507" actId="478"/>
          <ac:spMkLst>
            <pc:docMk/>
            <pc:sldMk cId="1726677839" sldId="1511"/>
            <ac:spMk id="3" creationId="{51807FE2-82BC-6446-8EBF-16B15922E4ED}"/>
          </ac:spMkLst>
        </pc:spChg>
      </pc:sldChg>
      <pc:sldChg chg="delSp modSp mod ord">
        <pc:chgData name="Francisco Artés" userId="5be56ff3f51c4e1a" providerId="LiveId" clId="{4371E280-5699-4D3F-87E8-243ED826C98E}" dt="2023-09-23T17:37:58.616" v="901" actId="20577"/>
        <pc:sldMkLst>
          <pc:docMk/>
          <pc:sldMk cId="2539526109" sldId="1512"/>
        </pc:sldMkLst>
        <pc:spChg chg="del">
          <ac:chgData name="Francisco Artés" userId="5be56ff3f51c4e1a" providerId="LiveId" clId="{4371E280-5699-4D3F-87E8-243ED826C98E}" dt="2023-09-23T17:25:36.284" v="498" actId="478"/>
          <ac:spMkLst>
            <pc:docMk/>
            <pc:sldMk cId="2539526109" sldId="1512"/>
            <ac:spMk id="3" creationId="{1701E4D5-BB57-D540-A171-FFDCF1F25B22}"/>
          </ac:spMkLst>
        </pc:spChg>
        <pc:spChg chg="mod">
          <ac:chgData name="Francisco Artés" userId="5be56ff3f51c4e1a" providerId="LiveId" clId="{4371E280-5699-4D3F-87E8-243ED826C98E}" dt="2023-09-23T17:37:58.616" v="901" actId="20577"/>
          <ac:spMkLst>
            <pc:docMk/>
            <pc:sldMk cId="2539526109" sldId="1512"/>
            <ac:spMk id="4" creationId="{48325BE0-A99C-8443-B4FB-6687EA0AA709}"/>
          </ac:spMkLst>
        </pc:spChg>
        <pc:spChg chg="mod">
          <ac:chgData name="Francisco Artés" userId="5be56ff3f51c4e1a" providerId="LiveId" clId="{4371E280-5699-4D3F-87E8-243ED826C98E}" dt="2023-09-23T17:25:26.852" v="497" actId="207"/>
          <ac:spMkLst>
            <pc:docMk/>
            <pc:sldMk cId="2539526109" sldId="1512"/>
            <ac:spMk id="12" creationId="{66D63D88-E865-3041-A25F-625FA02C32BE}"/>
          </ac:spMkLst>
        </pc:spChg>
      </pc:sldChg>
      <pc:sldChg chg="delSp modSp mod ord">
        <pc:chgData name="Francisco Artés" userId="5be56ff3f51c4e1a" providerId="LiveId" clId="{4371E280-5699-4D3F-87E8-243ED826C98E}" dt="2023-09-23T17:41:35.062" v="985" actId="478"/>
        <pc:sldMkLst>
          <pc:docMk/>
          <pc:sldMk cId="2006067297" sldId="1513"/>
        </pc:sldMkLst>
        <pc:spChg chg="mod">
          <ac:chgData name="Francisco Artés" userId="5be56ff3f51c4e1a" providerId="LiveId" clId="{4371E280-5699-4D3F-87E8-243ED826C98E}" dt="2023-09-23T17:38:16.209" v="919" actId="20577"/>
          <ac:spMkLst>
            <pc:docMk/>
            <pc:sldMk cId="2006067297" sldId="1513"/>
            <ac:spMk id="2" creationId="{D09FA881-5B05-2E45-A4E0-623261148912}"/>
          </ac:spMkLst>
        </pc:spChg>
        <pc:spChg chg="del">
          <ac:chgData name="Francisco Artés" userId="5be56ff3f51c4e1a" providerId="LiveId" clId="{4371E280-5699-4D3F-87E8-243ED826C98E}" dt="2023-09-23T17:41:35.062" v="985" actId="478"/>
          <ac:spMkLst>
            <pc:docMk/>
            <pc:sldMk cId="2006067297" sldId="1513"/>
            <ac:spMk id="3" creationId="{3247799B-9846-B84D-9610-355CA4FF2BE3}"/>
          </ac:spMkLst>
        </pc:spChg>
        <pc:spChg chg="del">
          <ac:chgData name="Francisco Artés" userId="5be56ff3f51c4e1a" providerId="LiveId" clId="{4371E280-5699-4D3F-87E8-243ED826C98E}" dt="2023-09-23T17:26:07.354" v="508" actId="478"/>
          <ac:spMkLst>
            <pc:docMk/>
            <pc:sldMk cId="2006067297" sldId="1513"/>
            <ac:spMk id="5" creationId="{81469907-A8AC-F345-B870-88248C36E1FF}"/>
          </ac:spMkLst>
        </pc:spChg>
        <pc:spChg chg="mod">
          <ac:chgData name="Francisco Artés" userId="5be56ff3f51c4e1a" providerId="LiveId" clId="{4371E280-5699-4D3F-87E8-243ED826C98E}" dt="2023-09-23T17:31:07.855" v="584" actId="207"/>
          <ac:spMkLst>
            <pc:docMk/>
            <pc:sldMk cId="2006067297" sldId="1513"/>
            <ac:spMk id="11" creationId="{7E802810-E6A5-4B4A-9495-68E46CA34A9B}"/>
          </ac:spMkLst>
        </pc:spChg>
      </pc:sldChg>
      <pc:sldChg chg="delSp modSp mod ord">
        <pc:chgData name="Francisco Artés" userId="5be56ff3f51c4e1a" providerId="LiveId" clId="{4371E280-5699-4D3F-87E8-243ED826C98E}" dt="2023-09-23T17:41:43.607" v="986" actId="478"/>
        <pc:sldMkLst>
          <pc:docMk/>
          <pc:sldMk cId="1786325421" sldId="1514"/>
        </pc:sldMkLst>
        <pc:spChg chg="mod">
          <ac:chgData name="Francisco Artés" userId="5be56ff3f51c4e1a" providerId="LiveId" clId="{4371E280-5699-4D3F-87E8-243ED826C98E}" dt="2023-09-23T17:34:39.525" v="690" actId="108"/>
          <ac:spMkLst>
            <pc:docMk/>
            <pc:sldMk cId="1786325421" sldId="1514"/>
            <ac:spMk id="2" creationId="{FD3EF316-7D49-1441-8BFA-18542345904C}"/>
          </ac:spMkLst>
        </pc:spChg>
        <pc:spChg chg="del">
          <ac:chgData name="Francisco Artés" userId="5be56ff3f51c4e1a" providerId="LiveId" clId="{4371E280-5699-4D3F-87E8-243ED826C98E}" dt="2023-09-23T17:41:43.607" v="986" actId="478"/>
          <ac:spMkLst>
            <pc:docMk/>
            <pc:sldMk cId="1786325421" sldId="1514"/>
            <ac:spMk id="3" creationId="{551A500F-3A8F-1643-9B2A-3CC833416557}"/>
          </ac:spMkLst>
        </pc:spChg>
        <pc:spChg chg="del">
          <ac:chgData name="Francisco Artés" userId="5be56ff3f51c4e1a" providerId="LiveId" clId="{4371E280-5699-4D3F-87E8-243ED826C98E}" dt="2023-09-23T17:26:09.824" v="509" actId="478"/>
          <ac:spMkLst>
            <pc:docMk/>
            <pc:sldMk cId="1786325421" sldId="1514"/>
            <ac:spMk id="5" creationId="{1FACA9D2-4929-5344-A1B4-1706E0190D23}"/>
          </ac:spMkLst>
        </pc:spChg>
        <pc:spChg chg="mod">
          <ac:chgData name="Francisco Artés" userId="5be56ff3f51c4e1a" providerId="LiveId" clId="{4371E280-5699-4D3F-87E8-243ED826C98E}" dt="2023-09-23T17:31:19.127" v="585" actId="207"/>
          <ac:spMkLst>
            <pc:docMk/>
            <pc:sldMk cId="1786325421" sldId="1514"/>
            <ac:spMk id="10" creationId="{BE63A0EC-135E-634D-9AD7-611F8810EC88}"/>
          </ac:spMkLst>
        </pc:spChg>
      </pc:sldChg>
      <pc:sldChg chg="delSp modSp mod ord">
        <pc:chgData name="Francisco Artés" userId="5be56ff3f51c4e1a" providerId="LiveId" clId="{4371E280-5699-4D3F-87E8-243ED826C98E}" dt="2023-09-23T17:41:53.121" v="987" actId="478"/>
        <pc:sldMkLst>
          <pc:docMk/>
          <pc:sldMk cId="1434740673" sldId="1515"/>
        </pc:sldMkLst>
        <pc:spChg chg="del">
          <ac:chgData name="Francisco Artés" userId="5be56ff3f51c4e1a" providerId="LiveId" clId="{4371E280-5699-4D3F-87E8-243ED826C98E}" dt="2023-09-23T17:26:12.557" v="510" actId="478"/>
          <ac:spMkLst>
            <pc:docMk/>
            <pc:sldMk cId="1434740673" sldId="1515"/>
            <ac:spMk id="3" creationId="{5B243F6C-C6FF-F34A-8FA1-B11374E08EBC}"/>
          </ac:spMkLst>
        </pc:spChg>
        <pc:spChg chg="mod">
          <ac:chgData name="Francisco Artés" userId="5be56ff3f51c4e1a" providerId="LiveId" clId="{4371E280-5699-4D3F-87E8-243ED826C98E}" dt="2023-09-23T17:38:34.054" v="931" actId="20577"/>
          <ac:spMkLst>
            <pc:docMk/>
            <pc:sldMk cId="1434740673" sldId="1515"/>
            <ac:spMk id="4" creationId="{EF445AE0-A2CC-3B43-AF39-59DB3EE65764}"/>
          </ac:spMkLst>
        </pc:spChg>
        <pc:spChg chg="del">
          <ac:chgData name="Francisco Artés" userId="5be56ff3f51c4e1a" providerId="LiveId" clId="{4371E280-5699-4D3F-87E8-243ED826C98E}" dt="2023-09-23T17:41:53.121" v="987" actId="478"/>
          <ac:spMkLst>
            <pc:docMk/>
            <pc:sldMk cId="1434740673" sldId="1515"/>
            <ac:spMk id="15" creationId="{F4ED2B12-E8DA-2740-9DB8-BB90D10CC504}"/>
          </ac:spMkLst>
        </pc:spChg>
        <pc:spChg chg="mod">
          <ac:chgData name="Francisco Artés" userId="5be56ff3f51c4e1a" providerId="LiveId" clId="{4371E280-5699-4D3F-87E8-243ED826C98E}" dt="2023-09-23T17:26:47.920" v="515" actId="207"/>
          <ac:spMkLst>
            <pc:docMk/>
            <pc:sldMk cId="1434740673" sldId="1515"/>
            <ac:spMk id="16" creationId="{DA8B9C25-06B5-EA4D-AEE3-3BF3FB7C50FA}"/>
          </ac:spMkLst>
        </pc:spChg>
      </pc:sldChg>
      <pc:sldChg chg="addSp delSp modSp mod ord">
        <pc:chgData name="Francisco Artés" userId="5be56ff3f51c4e1a" providerId="LiveId" clId="{4371E280-5699-4D3F-87E8-243ED826C98E}" dt="2023-09-23T17:41:58.541" v="988" actId="478"/>
        <pc:sldMkLst>
          <pc:docMk/>
          <pc:sldMk cId="1165804720" sldId="1516"/>
        </pc:sldMkLst>
        <pc:spChg chg="mod">
          <ac:chgData name="Francisco Artés" userId="5be56ff3f51c4e1a" providerId="LiveId" clId="{4371E280-5699-4D3F-87E8-243ED826C98E}" dt="2023-09-23T17:38:38.744" v="939" actId="20577"/>
          <ac:spMkLst>
            <pc:docMk/>
            <pc:sldMk cId="1165804720" sldId="1516"/>
            <ac:spMk id="2" creationId="{4F854537-19AB-DC46-88D2-D02F201258D9}"/>
          </ac:spMkLst>
        </pc:spChg>
        <pc:spChg chg="add del">
          <ac:chgData name="Francisco Artés" userId="5be56ff3f51c4e1a" providerId="LiveId" clId="{4371E280-5699-4D3F-87E8-243ED826C98E}" dt="2023-09-23T17:27:02.086" v="516" actId="478"/>
          <ac:spMkLst>
            <pc:docMk/>
            <pc:sldMk cId="1165804720" sldId="1516"/>
            <ac:spMk id="5" creationId="{34BF03BF-5C71-4B4E-A7CE-5658ACB392B2}"/>
          </ac:spMkLst>
        </pc:spChg>
        <pc:spChg chg="mod">
          <ac:chgData name="Francisco Artés" userId="5be56ff3f51c4e1a" providerId="LiveId" clId="{4371E280-5699-4D3F-87E8-243ED826C98E}" dt="2023-09-23T17:27:05.119" v="517" actId="207"/>
          <ac:spMkLst>
            <pc:docMk/>
            <pc:sldMk cId="1165804720" sldId="1516"/>
            <ac:spMk id="13" creationId="{BCB8D3A1-99FB-5E4D-9BD8-A09833B29151}"/>
          </ac:spMkLst>
        </pc:spChg>
        <pc:spChg chg="del">
          <ac:chgData name="Francisco Artés" userId="5be56ff3f51c4e1a" providerId="LiveId" clId="{4371E280-5699-4D3F-87E8-243ED826C98E}" dt="2023-09-23T17:41:58.541" v="988" actId="478"/>
          <ac:spMkLst>
            <pc:docMk/>
            <pc:sldMk cId="1165804720" sldId="1516"/>
            <ac:spMk id="18" creationId="{48D04093-3157-6F44-AD6F-6D70C9007F56}"/>
          </ac:spMkLst>
        </pc:spChg>
      </pc:sldChg>
      <pc:sldChg chg="delSp modSp mod ord">
        <pc:chgData name="Francisco Artés" userId="5be56ff3f51c4e1a" providerId="LiveId" clId="{4371E280-5699-4D3F-87E8-243ED826C98E}" dt="2023-09-23T17:42:04.074" v="989" actId="478"/>
        <pc:sldMkLst>
          <pc:docMk/>
          <pc:sldMk cId="533643128" sldId="1517"/>
        </pc:sldMkLst>
        <pc:spChg chg="mod">
          <ac:chgData name="Francisco Artés" userId="5be56ff3f51c4e1a" providerId="LiveId" clId="{4371E280-5699-4D3F-87E8-243ED826C98E}" dt="2023-09-23T17:38:43.728" v="947" actId="20577"/>
          <ac:spMkLst>
            <pc:docMk/>
            <pc:sldMk cId="533643128" sldId="1517"/>
            <ac:spMk id="2" creationId="{F642B5DC-D608-D84B-AE0C-E81D5675D3D5}"/>
          </ac:spMkLst>
        </pc:spChg>
        <pc:spChg chg="del">
          <ac:chgData name="Francisco Artés" userId="5be56ff3f51c4e1a" providerId="LiveId" clId="{4371E280-5699-4D3F-87E8-243ED826C98E}" dt="2023-09-23T17:27:17.776" v="518" actId="478"/>
          <ac:spMkLst>
            <pc:docMk/>
            <pc:sldMk cId="533643128" sldId="1517"/>
            <ac:spMk id="5" creationId="{8E155E85-FD4A-3F40-BA5E-FCB312E4BD0F}"/>
          </ac:spMkLst>
        </pc:spChg>
        <pc:spChg chg="mod">
          <ac:chgData name="Francisco Artés" userId="5be56ff3f51c4e1a" providerId="LiveId" clId="{4371E280-5699-4D3F-87E8-243ED826C98E}" dt="2023-09-23T17:27:23.933" v="519" actId="207"/>
          <ac:spMkLst>
            <pc:docMk/>
            <pc:sldMk cId="533643128" sldId="1517"/>
            <ac:spMk id="12" creationId="{95E7AB84-43A0-4B4D-93DC-FD306324D7FC}"/>
          </ac:spMkLst>
        </pc:spChg>
        <pc:spChg chg="del">
          <ac:chgData name="Francisco Artés" userId="5be56ff3f51c4e1a" providerId="LiveId" clId="{4371E280-5699-4D3F-87E8-243ED826C98E}" dt="2023-09-23T17:42:04.074" v="989" actId="478"/>
          <ac:spMkLst>
            <pc:docMk/>
            <pc:sldMk cId="533643128" sldId="1517"/>
            <ac:spMk id="19" creationId="{4695F416-DF92-ED4F-A98D-056D0D68DBF6}"/>
          </ac:spMkLst>
        </pc:spChg>
      </pc:sldChg>
      <pc:sldChg chg="del ord">
        <pc:chgData name="Francisco Artés" userId="5be56ff3f51c4e1a" providerId="LiveId" clId="{4371E280-5699-4D3F-87E8-243ED826C98E}" dt="2023-09-23T17:04:13.692" v="245" actId="47"/>
        <pc:sldMkLst>
          <pc:docMk/>
          <pc:sldMk cId="2185795917" sldId="1518"/>
        </pc:sldMkLst>
      </pc:sldChg>
      <pc:sldChg chg="delSp modSp mod ord">
        <pc:chgData name="Francisco Artés" userId="5be56ff3f51c4e1a" providerId="LiveId" clId="{4371E280-5699-4D3F-87E8-243ED826C98E}" dt="2023-09-23T17:39:04.008" v="971" actId="6549"/>
        <pc:sldMkLst>
          <pc:docMk/>
          <pc:sldMk cId="301957897" sldId="1519"/>
        </pc:sldMkLst>
        <pc:spChg chg="mod">
          <ac:chgData name="Francisco Artés" userId="5be56ff3f51c4e1a" providerId="LiveId" clId="{4371E280-5699-4D3F-87E8-243ED826C98E}" dt="2023-09-23T17:39:04.008" v="971" actId="6549"/>
          <ac:spMkLst>
            <pc:docMk/>
            <pc:sldMk cId="301957897" sldId="1519"/>
            <ac:spMk id="2" creationId="{5E6643BF-72C9-E649-9EF9-9A53DD555B9B}"/>
          </ac:spMkLst>
        </pc:spChg>
        <pc:spChg chg="del">
          <ac:chgData name="Francisco Artés" userId="5be56ff3f51c4e1a" providerId="LiveId" clId="{4371E280-5699-4D3F-87E8-243ED826C98E}" dt="2023-09-23T17:27:34.229" v="520" actId="478"/>
          <ac:spMkLst>
            <pc:docMk/>
            <pc:sldMk cId="301957897" sldId="1519"/>
            <ac:spMk id="3" creationId="{03CB581C-3470-A94B-86A0-E28BFF70E207}"/>
          </ac:spMkLst>
        </pc:spChg>
      </pc:sldChg>
      <pc:sldChg chg="delSp modSp mod ord">
        <pc:chgData name="Francisco Artés" userId="5be56ff3f51c4e1a" providerId="LiveId" clId="{4371E280-5699-4D3F-87E8-243ED826C98E}" dt="2023-09-23T17:42:16.042" v="990" actId="478"/>
        <pc:sldMkLst>
          <pc:docMk/>
          <pc:sldMk cId="1347188927" sldId="1520"/>
        </pc:sldMkLst>
        <pc:spChg chg="del">
          <ac:chgData name="Francisco Artés" userId="5be56ff3f51c4e1a" providerId="LiveId" clId="{4371E280-5699-4D3F-87E8-243ED826C98E}" dt="2023-09-23T17:27:40.120" v="521" actId="478"/>
          <ac:spMkLst>
            <pc:docMk/>
            <pc:sldMk cId="1347188927" sldId="1520"/>
            <ac:spMk id="3" creationId="{C4EA286F-A007-7340-9B73-6550C5359464}"/>
          </ac:spMkLst>
        </pc:spChg>
        <pc:spChg chg="mod">
          <ac:chgData name="Francisco Artés" userId="5be56ff3f51c4e1a" providerId="LiveId" clId="{4371E280-5699-4D3F-87E8-243ED826C98E}" dt="2023-09-23T17:39:10.291" v="975" actId="20577"/>
          <ac:spMkLst>
            <pc:docMk/>
            <pc:sldMk cId="1347188927" sldId="1520"/>
            <ac:spMk id="4" creationId="{705B2AC5-FDFC-B141-8E73-93B6FFFA9C65}"/>
          </ac:spMkLst>
        </pc:spChg>
        <pc:spChg chg="del">
          <ac:chgData name="Francisco Artés" userId="5be56ff3f51c4e1a" providerId="LiveId" clId="{4371E280-5699-4D3F-87E8-243ED826C98E}" dt="2023-09-23T17:42:16.042" v="990" actId="478"/>
          <ac:spMkLst>
            <pc:docMk/>
            <pc:sldMk cId="1347188927" sldId="1520"/>
            <ac:spMk id="5" creationId="{0202AA7C-D9CD-3B4B-AB4E-BC85368AB448}"/>
          </ac:spMkLst>
        </pc:spChg>
      </pc:sldChg>
      <pc:sldChg chg="delSp modSp mod ord">
        <pc:chgData name="Francisco Artés" userId="5be56ff3f51c4e1a" providerId="LiveId" clId="{4371E280-5699-4D3F-87E8-243ED826C98E}" dt="2023-09-23T17:42:23.923" v="991" actId="478"/>
        <pc:sldMkLst>
          <pc:docMk/>
          <pc:sldMk cId="677358537" sldId="1521"/>
        </pc:sldMkLst>
        <pc:spChg chg="mod">
          <ac:chgData name="Francisco Artés" userId="5be56ff3f51c4e1a" providerId="LiveId" clId="{4371E280-5699-4D3F-87E8-243ED826C98E}" dt="2023-09-23T17:39:22.836" v="977" actId="20577"/>
          <ac:spMkLst>
            <pc:docMk/>
            <pc:sldMk cId="677358537" sldId="1521"/>
            <ac:spMk id="2" creationId="{4C9A8609-5F06-1841-9258-6DBB38C9FF1F}"/>
          </ac:spMkLst>
        </pc:spChg>
        <pc:spChg chg="del">
          <ac:chgData name="Francisco Artés" userId="5be56ff3f51c4e1a" providerId="LiveId" clId="{4371E280-5699-4D3F-87E8-243ED826C98E}" dt="2023-09-23T17:42:23.923" v="991" actId="478"/>
          <ac:spMkLst>
            <pc:docMk/>
            <pc:sldMk cId="677358537" sldId="1521"/>
            <ac:spMk id="4" creationId="{20610318-A205-804B-BCD0-04B88256C1EB}"/>
          </ac:spMkLst>
        </pc:spChg>
        <pc:spChg chg="del">
          <ac:chgData name="Francisco Artés" userId="5be56ff3f51c4e1a" providerId="LiveId" clId="{4371E280-5699-4D3F-87E8-243ED826C98E}" dt="2023-09-23T17:27:43.633" v="522" actId="478"/>
          <ac:spMkLst>
            <pc:docMk/>
            <pc:sldMk cId="677358537" sldId="1521"/>
            <ac:spMk id="5" creationId="{86B0A178-6934-1D47-8E68-38052EA3A16B}"/>
          </ac:spMkLst>
        </pc:spChg>
      </pc:sldChg>
      <pc:sldChg chg="delSp modSp mod ord">
        <pc:chgData name="Francisco Artés" userId="5be56ff3f51c4e1a" providerId="LiveId" clId="{4371E280-5699-4D3F-87E8-243ED826C98E}" dt="2023-09-23T17:42:31.335" v="992" actId="478"/>
        <pc:sldMkLst>
          <pc:docMk/>
          <pc:sldMk cId="1592605161" sldId="1522"/>
        </pc:sldMkLst>
        <pc:spChg chg="mod">
          <ac:chgData name="Francisco Artés" userId="5be56ff3f51c4e1a" providerId="LiveId" clId="{4371E280-5699-4D3F-87E8-243ED826C98E}" dt="2023-09-23T17:39:30.457" v="979" actId="20577"/>
          <ac:spMkLst>
            <pc:docMk/>
            <pc:sldMk cId="1592605161" sldId="1522"/>
            <ac:spMk id="2" creationId="{AD8014D6-80D6-8940-A54A-D2DBE6F7A648}"/>
          </ac:spMkLst>
        </pc:spChg>
        <pc:spChg chg="del">
          <ac:chgData name="Francisco Artés" userId="5be56ff3f51c4e1a" providerId="LiveId" clId="{4371E280-5699-4D3F-87E8-243ED826C98E}" dt="2023-09-23T17:42:31.335" v="992" actId="478"/>
          <ac:spMkLst>
            <pc:docMk/>
            <pc:sldMk cId="1592605161" sldId="1522"/>
            <ac:spMk id="4" creationId="{CEC76D56-9832-C340-B3A8-975859D1D1EB}"/>
          </ac:spMkLst>
        </pc:spChg>
        <pc:spChg chg="del">
          <ac:chgData name="Francisco Artés" userId="5be56ff3f51c4e1a" providerId="LiveId" clId="{4371E280-5699-4D3F-87E8-243ED826C98E}" dt="2023-09-23T17:27:46.518" v="523" actId="478"/>
          <ac:spMkLst>
            <pc:docMk/>
            <pc:sldMk cId="1592605161" sldId="1522"/>
            <ac:spMk id="5" creationId="{2931EAEA-E9A7-9F4B-9337-770BB1927BC0}"/>
          </ac:spMkLst>
        </pc:spChg>
      </pc:sldChg>
      <pc:sldChg chg="delSp modSp del mod ord">
        <pc:chgData name="Francisco Artés" userId="5be56ff3f51c4e1a" providerId="LiveId" clId="{4371E280-5699-4D3F-87E8-243ED826C98E}" dt="2023-09-23T17:40:13.334" v="984" actId="47"/>
        <pc:sldMkLst>
          <pc:docMk/>
          <pc:sldMk cId="3877440053" sldId="1523"/>
        </pc:sldMkLst>
        <pc:spChg chg="del">
          <ac:chgData name="Francisco Artés" userId="5be56ff3f51c4e1a" providerId="LiveId" clId="{4371E280-5699-4D3F-87E8-243ED826C98E}" dt="2023-09-23T17:27:48.950" v="524" actId="478"/>
          <ac:spMkLst>
            <pc:docMk/>
            <pc:sldMk cId="3877440053" sldId="1523"/>
            <ac:spMk id="5" creationId="{83C53691-4C0E-6A45-A9F9-ABC799A299CD}"/>
          </ac:spMkLst>
        </pc:spChg>
        <pc:spChg chg="mod">
          <ac:chgData name="Francisco Artés" userId="5be56ff3f51c4e1a" providerId="LiveId" clId="{4371E280-5699-4D3F-87E8-243ED826C98E}" dt="2023-09-23T17:39:36.578" v="981" actId="20577"/>
          <ac:spMkLst>
            <pc:docMk/>
            <pc:sldMk cId="3877440053" sldId="1523"/>
            <ac:spMk id="6" creationId="{6FD88EB6-C433-5F42-A5A8-023DF1A7399C}"/>
          </ac:spMkLst>
        </pc:spChg>
      </pc:sldChg>
      <pc:sldChg chg="del">
        <pc:chgData name="Francisco Artés" userId="5be56ff3f51c4e1a" providerId="LiveId" clId="{4371E280-5699-4D3F-87E8-243ED826C98E}" dt="2023-09-23T16:55:51.735" v="13" actId="47"/>
        <pc:sldMkLst>
          <pc:docMk/>
          <pc:sldMk cId="1224923173" sldId="1524"/>
        </pc:sldMkLst>
      </pc:sldChg>
      <pc:sldChg chg="add del">
        <pc:chgData name="Francisco Artés" userId="5be56ff3f51c4e1a" providerId="LiveId" clId="{4371E280-5699-4D3F-87E8-243ED826C98E}" dt="2023-09-23T17:05:52.647" v="301" actId="47"/>
        <pc:sldMkLst>
          <pc:docMk/>
          <pc:sldMk cId="2410051749" sldId="1525"/>
        </pc:sldMkLst>
      </pc:sldChg>
      <pc:sldChg chg="del">
        <pc:chgData name="Francisco Artés" userId="5be56ff3f51c4e1a" providerId="LiveId" clId="{4371E280-5699-4D3F-87E8-243ED826C98E}" dt="2023-09-23T16:56:53.703" v="43" actId="47"/>
        <pc:sldMkLst>
          <pc:docMk/>
          <pc:sldMk cId="2812228913" sldId="1530"/>
        </pc:sldMkLst>
      </pc:sldChg>
      <pc:sldChg chg="del">
        <pc:chgData name="Francisco Artés" userId="5be56ff3f51c4e1a" providerId="LiveId" clId="{4371E280-5699-4D3F-87E8-243ED826C98E}" dt="2023-09-23T16:56:54.114" v="44" actId="47"/>
        <pc:sldMkLst>
          <pc:docMk/>
          <pc:sldMk cId="1460365181" sldId="1532"/>
        </pc:sldMkLst>
      </pc:sldChg>
      <pc:sldChg chg="del">
        <pc:chgData name="Francisco Artés" userId="5be56ff3f51c4e1a" providerId="LiveId" clId="{4371E280-5699-4D3F-87E8-243ED826C98E}" dt="2023-09-23T16:56:55.028" v="46" actId="47"/>
        <pc:sldMkLst>
          <pc:docMk/>
          <pc:sldMk cId="3544022844" sldId="1535"/>
        </pc:sldMkLst>
      </pc:sldChg>
      <pc:sldChg chg="del">
        <pc:chgData name="Francisco Artés" userId="5be56ff3f51c4e1a" providerId="LiveId" clId="{4371E280-5699-4D3F-87E8-243ED826C98E}" dt="2023-09-23T16:56:54.541" v="45" actId="47"/>
        <pc:sldMkLst>
          <pc:docMk/>
          <pc:sldMk cId="4015227659" sldId="1538"/>
        </pc:sldMkLst>
      </pc:sldChg>
      <pc:sldChg chg="del">
        <pc:chgData name="Francisco Artés" userId="5be56ff3f51c4e1a" providerId="LiveId" clId="{4371E280-5699-4D3F-87E8-243ED826C98E}" dt="2023-09-23T16:56:56.807" v="50" actId="47"/>
        <pc:sldMkLst>
          <pc:docMk/>
          <pc:sldMk cId="824559410" sldId="1542"/>
        </pc:sldMkLst>
      </pc:sldChg>
      <pc:sldChg chg="del">
        <pc:chgData name="Francisco Artés" userId="5be56ff3f51c4e1a" providerId="LiveId" clId="{4371E280-5699-4D3F-87E8-243ED826C98E}" dt="2023-09-23T16:56:57.218" v="51" actId="47"/>
        <pc:sldMkLst>
          <pc:docMk/>
          <pc:sldMk cId="1296479991" sldId="1543"/>
        </pc:sldMkLst>
      </pc:sldChg>
      <pc:sldChg chg="add del">
        <pc:chgData name="Francisco Artés" userId="5be56ff3f51c4e1a" providerId="LiveId" clId="{4371E280-5699-4D3F-87E8-243ED826C98E}" dt="2023-09-23T16:57:14.868" v="58" actId="47"/>
        <pc:sldMkLst>
          <pc:docMk/>
          <pc:sldMk cId="3968478420" sldId="1544"/>
        </pc:sldMkLst>
      </pc:sldChg>
      <pc:sldChg chg="del">
        <pc:chgData name="Francisco Artés" userId="5be56ff3f51c4e1a" providerId="LiveId" clId="{4371E280-5699-4D3F-87E8-243ED826C98E}" dt="2023-09-23T16:55:54.820" v="15" actId="47"/>
        <pc:sldMkLst>
          <pc:docMk/>
          <pc:sldMk cId="2899654275" sldId="1548"/>
        </pc:sldMkLst>
      </pc:sldChg>
      <pc:sldChg chg="delSp modSp mod">
        <pc:chgData name="Francisco Artés" userId="5be56ff3f51c4e1a" providerId="LiveId" clId="{4371E280-5699-4D3F-87E8-243ED826C98E}" dt="2023-09-23T17:34:54.454" v="700" actId="108"/>
        <pc:sldMkLst>
          <pc:docMk/>
          <pc:sldMk cId="2954183764" sldId="1552"/>
        </pc:sldMkLst>
        <pc:spChg chg="mod">
          <ac:chgData name="Francisco Artés" userId="5be56ff3f51c4e1a" providerId="LiveId" clId="{4371E280-5699-4D3F-87E8-243ED826C98E}" dt="2023-09-23T17:34:54.454" v="700" actId="108"/>
          <ac:spMkLst>
            <pc:docMk/>
            <pc:sldMk cId="2954183764" sldId="1552"/>
            <ac:spMk id="2" creationId="{013A87CC-4367-4A58-A352-9852B082DA24}"/>
          </ac:spMkLst>
        </pc:spChg>
        <pc:spChg chg="del">
          <ac:chgData name="Francisco Artés" userId="5be56ff3f51c4e1a" providerId="LiveId" clId="{4371E280-5699-4D3F-87E8-243ED826C98E}" dt="2023-09-23T17:27:54.622" v="526" actId="478"/>
          <ac:spMkLst>
            <pc:docMk/>
            <pc:sldMk cId="2954183764" sldId="1552"/>
            <ac:spMk id="13" creationId="{CAFFF2C7-5301-46B6-A7F5-7600E9FBC133}"/>
          </ac:spMkLst>
        </pc:spChg>
      </pc:sldChg>
      <pc:sldChg chg="del">
        <pc:chgData name="Francisco Artés" userId="5be56ff3f51c4e1a" providerId="LiveId" clId="{4371E280-5699-4D3F-87E8-243ED826C98E}" dt="2023-09-23T17:09:00.998" v="380" actId="47"/>
        <pc:sldMkLst>
          <pc:docMk/>
          <pc:sldMk cId="874029413" sldId="1553"/>
        </pc:sldMkLst>
      </pc:sldChg>
      <pc:sldChg chg="delSp modSp mod">
        <pc:chgData name="Francisco Artés" userId="5be56ff3f51c4e1a" providerId="LiveId" clId="{4371E280-5699-4D3F-87E8-243ED826C98E}" dt="2023-09-23T17:34:57.867" v="704" actId="108"/>
        <pc:sldMkLst>
          <pc:docMk/>
          <pc:sldMk cId="3010014986" sldId="1554"/>
        </pc:sldMkLst>
        <pc:spChg chg="del">
          <ac:chgData name="Francisco Artés" userId="5be56ff3f51c4e1a" providerId="LiveId" clId="{4371E280-5699-4D3F-87E8-243ED826C98E}" dt="2023-09-23T17:28:04.684" v="530" actId="478"/>
          <ac:spMkLst>
            <pc:docMk/>
            <pc:sldMk cId="3010014986" sldId="1554"/>
            <ac:spMk id="5" creationId="{1033D722-2D3B-4190-A114-1CBFA98965D0}"/>
          </ac:spMkLst>
        </pc:spChg>
        <pc:spChg chg="mod">
          <ac:chgData name="Francisco Artés" userId="5be56ff3f51c4e1a" providerId="LiveId" clId="{4371E280-5699-4D3F-87E8-243ED826C98E}" dt="2023-09-23T17:34:57.867" v="704" actId="108"/>
          <ac:spMkLst>
            <pc:docMk/>
            <pc:sldMk cId="3010014986" sldId="1554"/>
            <ac:spMk id="7" creationId="{B8BCC394-26E6-45BD-A126-64E3BF326447}"/>
          </ac:spMkLst>
        </pc:spChg>
      </pc:sldChg>
      <pc:sldChg chg="delSp modSp mod">
        <pc:chgData name="Francisco Artés" userId="5be56ff3f51c4e1a" providerId="LiveId" clId="{4371E280-5699-4D3F-87E8-243ED826C98E}" dt="2023-09-23T17:35:06.142" v="713" actId="108"/>
        <pc:sldMkLst>
          <pc:docMk/>
          <pc:sldMk cId="2300235620" sldId="1556"/>
        </pc:sldMkLst>
        <pc:spChg chg="del">
          <ac:chgData name="Francisco Artés" userId="5be56ff3f51c4e1a" providerId="LiveId" clId="{4371E280-5699-4D3F-87E8-243ED826C98E}" dt="2023-09-23T17:28:27.098" v="540" actId="478"/>
          <ac:spMkLst>
            <pc:docMk/>
            <pc:sldMk cId="2300235620" sldId="1556"/>
            <ac:spMk id="5" creationId="{1B82BCBD-AEF9-40C1-B545-878A615F6CEF}"/>
          </ac:spMkLst>
        </pc:spChg>
        <pc:spChg chg="mod">
          <ac:chgData name="Francisco Artés" userId="5be56ff3f51c4e1a" providerId="LiveId" clId="{4371E280-5699-4D3F-87E8-243ED826C98E}" dt="2023-09-23T17:35:06.142" v="713" actId="108"/>
          <ac:spMkLst>
            <pc:docMk/>
            <pc:sldMk cId="2300235620" sldId="1556"/>
            <ac:spMk id="7" creationId="{B8BCC394-26E6-45BD-A126-64E3BF326447}"/>
          </ac:spMkLst>
        </pc:spChg>
      </pc:sldChg>
      <pc:sldChg chg="delSp del mod">
        <pc:chgData name="Francisco Artés" userId="5be56ff3f51c4e1a" providerId="LiveId" clId="{4371E280-5699-4D3F-87E8-243ED826C98E}" dt="2023-09-23T17:32:29.029" v="587" actId="47"/>
        <pc:sldMkLst>
          <pc:docMk/>
          <pc:sldMk cId="1454238154" sldId="1557"/>
        </pc:sldMkLst>
        <pc:spChg chg="del">
          <ac:chgData name="Francisco Artés" userId="5be56ff3f51c4e1a" providerId="LiveId" clId="{4371E280-5699-4D3F-87E8-243ED826C98E}" dt="2023-09-23T17:28:29.609" v="541" actId="478"/>
          <ac:spMkLst>
            <pc:docMk/>
            <pc:sldMk cId="1454238154" sldId="1557"/>
            <ac:spMk id="5" creationId="{FF6D5081-BD1A-4950-9570-E370EB6783C6}"/>
          </ac:spMkLst>
        </pc:spChg>
      </pc:sldChg>
      <pc:sldChg chg="delSp del mod">
        <pc:chgData name="Francisco Artés" userId="5be56ff3f51c4e1a" providerId="LiveId" clId="{4371E280-5699-4D3F-87E8-243ED826C98E}" dt="2023-09-23T17:32:30.297" v="588" actId="47"/>
        <pc:sldMkLst>
          <pc:docMk/>
          <pc:sldMk cId="1676440858" sldId="1559"/>
        </pc:sldMkLst>
        <pc:spChg chg="del">
          <ac:chgData name="Francisco Artés" userId="5be56ff3f51c4e1a" providerId="LiveId" clId="{4371E280-5699-4D3F-87E8-243ED826C98E}" dt="2023-09-23T17:28:31.940" v="542" actId="478"/>
          <ac:spMkLst>
            <pc:docMk/>
            <pc:sldMk cId="1676440858" sldId="1559"/>
            <ac:spMk id="6" creationId="{8C4A2C40-6B3A-4355-BC39-D0E1473F4302}"/>
          </ac:spMkLst>
        </pc:spChg>
      </pc:sldChg>
      <pc:sldChg chg="delSp del mod">
        <pc:chgData name="Francisco Artés" userId="5be56ff3f51c4e1a" providerId="LiveId" clId="{4371E280-5699-4D3F-87E8-243ED826C98E}" dt="2023-09-23T17:32:31.480" v="589" actId="47"/>
        <pc:sldMkLst>
          <pc:docMk/>
          <pc:sldMk cId="36340644" sldId="1560"/>
        </pc:sldMkLst>
        <pc:spChg chg="del">
          <ac:chgData name="Francisco Artés" userId="5be56ff3f51c4e1a" providerId="LiveId" clId="{4371E280-5699-4D3F-87E8-243ED826C98E}" dt="2023-09-23T17:28:34.079" v="543" actId="478"/>
          <ac:spMkLst>
            <pc:docMk/>
            <pc:sldMk cId="36340644" sldId="1560"/>
            <ac:spMk id="8" creationId="{283A4A30-BBF0-4083-AEF3-351A0C462094}"/>
          </ac:spMkLst>
        </pc:spChg>
      </pc:sldChg>
      <pc:sldChg chg="del">
        <pc:chgData name="Francisco Artés" userId="5be56ff3f51c4e1a" providerId="LiveId" clId="{4371E280-5699-4D3F-87E8-243ED826C98E}" dt="2023-09-23T16:56:50.609" v="35" actId="47"/>
        <pc:sldMkLst>
          <pc:docMk/>
          <pc:sldMk cId="423455299" sldId="1565"/>
        </pc:sldMkLst>
      </pc:sldChg>
      <pc:sldChg chg="delSp modSp mod">
        <pc:chgData name="Francisco Artés" userId="5be56ff3f51c4e1a" providerId="LiveId" clId="{4371E280-5699-4D3F-87E8-243ED826C98E}" dt="2023-09-23T17:35:39.270" v="746" actId="108"/>
        <pc:sldMkLst>
          <pc:docMk/>
          <pc:sldMk cId="4047231932" sldId="1566"/>
        </pc:sldMkLst>
        <pc:spChg chg="del">
          <ac:chgData name="Francisco Artés" userId="5be56ff3f51c4e1a" providerId="LiveId" clId="{4371E280-5699-4D3F-87E8-243ED826C98E}" dt="2023-09-23T17:29:48.190" v="577" actId="478"/>
          <ac:spMkLst>
            <pc:docMk/>
            <pc:sldMk cId="4047231932" sldId="1566"/>
            <ac:spMk id="5" creationId="{AC04B304-BDA7-4C3B-A09C-A4856213735E}"/>
          </ac:spMkLst>
        </pc:spChg>
        <pc:spChg chg="mod">
          <ac:chgData name="Francisco Artés" userId="5be56ff3f51c4e1a" providerId="LiveId" clId="{4371E280-5699-4D3F-87E8-243ED826C98E}" dt="2023-09-23T17:35:39.270" v="746" actId="108"/>
          <ac:spMkLst>
            <pc:docMk/>
            <pc:sldMk cId="4047231932" sldId="1566"/>
            <ac:spMk id="7" creationId="{B8BCC394-26E6-45BD-A126-64E3BF326447}"/>
          </ac:spMkLst>
        </pc:spChg>
      </pc:sldChg>
      <pc:sldChg chg="delSp modSp mod">
        <pc:chgData name="Francisco Artés" userId="5be56ff3f51c4e1a" providerId="LiveId" clId="{4371E280-5699-4D3F-87E8-243ED826C98E}" dt="2023-09-23T17:35:14.494" v="722" actId="108"/>
        <pc:sldMkLst>
          <pc:docMk/>
          <pc:sldMk cId="3934206365" sldId="1569"/>
        </pc:sldMkLst>
        <pc:spChg chg="mod">
          <ac:chgData name="Francisco Artés" userId="5be56ff3f51c4e1a" providerId="LiveId" clId="{4371E280-5699-4D3F-87E8-243ED826C98E}" dt="2023-09-23T17:35:14.494" v="722" actId="108"/>
          <ac:spMkLst>
            <pc:docMk/>
            <pc:sldMk cId="3934206365" sldId="1569"/>
            <ac:spMk id="7" creationId="{B8BCC394-26E6-45BD-A126-64E3BF326447}"/>
          </ac:spMkLst>
        </pc:spChg>
        <pc:spChg chg="del">
          <ac:chgData name="Francisco Artés" userId="5be56ff3f51c4e1a" providerId="LiveId" clId="{4371E280-5699-4D3F-87E8-243ED826C98E}" dt="2023-09-23T17:29:00.165" v="553" actId="478"/>
          <ac:spMkLst>
            <pc:docMk/>
            <pc:sldMk cId="3934206365" sldId="1569"/>
            <ac:spMk id="16" creationId="{0AB6E028-8946-462C-9218-780FE61C26F1}"/>
          </ac:spMkLst>
        </pc:spChg>
      </pc:sldChg>
      <pc:sldChg chg="delSp modSp mod ord">
        <pc:chgData name="Francisco Artés" userId="5be56ff3f51c4e1a" providerId="LiveId" clId="{4371E280-5699-4D3F-87E8-243ED826C98E}" dt="2023-09-23T17:36:02.640" v="760" actId="20577"/>
        <pc:sldMkLst>
          <pc:docMk/>
          <pc:sldMk cId="3776847963" sldId="1570"/>
        </pc:sldMkLst>
        <pc:spChg chg="mod">
          <ac:chgData name="Francisco Artés" userId="5be56ff3f51c4e1a" providerId="LiveId" clId="{4371E280-5699-4D3F-87E8-243ED826C98E}" dt="2023-09-23T17:36:02.640" v="760" actId="20577"/>
          <ac:spMkLst>
            <pc:docMk/>
            <pc:sldMk cId="3776847963" sldId="1570"/>
            <ac:spMk id="2" creationId="{E62C1E4E-C1DC-4E30-B462-E172D68B0809}"/>
          </ac:spMkLst>
        </pc:spChg>
        <pc:spChg chg="del">
          <ac:chgData name="Francisco Artés" userId="5be56ff3f51c4e1a" providerId="LiveId" clId="{4371E280-5699-4D3F-87E8-243ED826C98E}" dt="2023-09-23T17:25:47.966" v="502" actId="478"/>
          <ac:spMkLst>
            <pc:docMk/>
            <pc:sldMk cId="3776847963" sldId="1570"/>
            <ac:spMk id="6" creationId="{B6D91937-E50C-48CF-90CA-8D33FFD83587}"/>
          </ac:spMkLst>
        </pc:spChg>
      </pc:sldChg>
      <pc:sldChg chg="del">
        <pc:chgData name="Francisco Artés" userId="5be56ff3f51c4e1a" providerId="LiveId" clId="{4371E280-5699-4D3F-87E8-243ED826C98E}" dt="2023-09-23T16:56:46.119" v="27" actId="47"/>
        <pc:sldMkLst>
          <pc:docMk/>
          <pc:sldMk cId="2514818071" sldId="1571"/>
        </pc:sldMkLst>
      </pc:sldChg>
      <pc:sldChg chg="del">
        <pc:chgData name="Francisco Artés" userId="5be56ff3f51c4e1a" providerId="LiveId" clId="{4371E280-5699-4D3F-87E8-243ED826C98E}" dt="2023-09-23T16:56:47.011" v="28" actId="47"/>
        <pc:sldMkLst>
          <pc:docMk/>
          <pc:sldMk cId="3137802554" sldId="1573"/>
        </pc:sldMkLst>
      </pc:sldChg>
      <pc:sldChg chg="del">
        <pc:chgData name="Francisco Artés" userId="5be56ff3f51c4e1a" providerId="LiveId" clId="{4371E280-5699-4D3F-87E8-243ED826C98E}" dt="2023-09-23T16:56:47.853" v="29" actId="47"/>
        <pc:sldMkLst>
          <pc:docMk/>
          <pc:sldMk cId="519345423" sldId="1574"/>
        </pc:sldMkLst>
      </pc:sldChg>
      <pc:sldChg chg="del">
        <pc:chgData name="Francisco Artés" userId="5be56ff3f51c4e1a" providerId="LiveId" clId="{4371E280-5699-4D3F-87E8-243ED826C98E}" dt="2023-09-23T16:56:48.528" v="30" actId="47"/>
        <pc:sldMkLst>
          <pc:docMk/>
          <pc:sldMk cId="1092533108" sldId="1575"/>
        </pc:sldMkLst>
      </pc:sldChg>
      <pc:sldChg chg="del">
        <pc:chgData name="Francisco Artés" userId="5be56ff3f51c4e1a" providerId="LiveId" clId="{4371E280-5699-4D3F-87E8-243ED826C98E}" dt="2023-09-23T16:56:48.972" v="31" actId="47"/>
        <pc:sldMkLst>
          <pc:docMk/>
          <pc:sldMk cId="156906994" sldId="1576"/>
        </pc:sldMkLst>
      </pc:sldChg>
      <pc:sldChg chg="del">
        <pc:chgData name="Francisco Artés" userId="5be56ff3f51c4e1a" providerId="LiveId" clId="{4371E280-5699-4D3F-87E8-243ED826C98E}" dt="2023-09-23T16:56:49.386" v="32" actId="47"/>
        <pc:sldMkLst>
          <pc:docMk/>
          <pc:sldMk cId="2022454531" sldId="1577"/>
        </pc:sldMkLst>
      </pc:sldChg>
      <pc:sldChg chg="del">
        <pc:chgData name="Francisco Artés" userId="5be56ff3f51c4e1a" providerId="LiveId" clId="{4371E280-5699-4D3F-87E8-243ED826C98E}" dt="2023-09-23T16:56:49.814" v="33" actId="47"/>
        <pc:sldMkLst>
          <pc:docMk/>
          <pc:sldMk cId="476912222" sldId="1578"/>
        </pc:sldMkLst>
      </pc:sldChg>
      <pc:sldChg chg="del">
        <pc:chgData name="Francisco Artés" userId="5be56ff3f51c4e1a" providerId="LiveId" clId="{4371E280-5699-4D3F-87E8-243ED826C98E}" dt="2023-09-23T16:56:50.231" v="34" actId="47"/>
        <pc:sldMkLst>
          <pc:docMk/>
          <pc:sldMk cId="1312351727" sldId="1579"/>
        </pc:sldMkLst>
      </pc:sldChg>
      <pc:sldChg chg="delSp modSp mod">
        <pc:chgData name="Francisco Artés" userId="5be56ff3f51c4e1a" providerId="LiveId" clId="{4371E280-5699-4D3F-87E8-243ED826C98E}" dt="2023-09-23T17:35:32.616" v="739" actId="108"/>
        <pc:sldMkLst>
          <pc:docMk/>
          <pc:sldMk cId="2862463817" sldId="1586"/>
        </pc:sldMkLst>
        <pc:spChg chg="mod">
          <ac:chgData name="Francisco Artés" userId="5be56ff3f51c4e1a" providerId="LiveId" clId="{4371E280-5699-4D3F-87E8-243ED826C98E}" dt="2023-09-23T17:35:32.616" v="739" actId="108"/>
          <ac:spMkLst>
            <pc:docMk/>
            <pc:sldMk cId="2862463817" sldId="1586"/>
            <ac:spMk id="2" creationId="{7F3502A0-9ED9-A94F-9B86-B442F9704093}"/>
          </ac:spMkLst>
        </pc:spChg>
        <pc:spChg chg="del">
          <ac:chgData name="Francisco Artés" userId="5be56ff3f51c4e1a" providerId="LiveId" clId="{4371E280-5699-4D3F-87E8-243ED826C98E}" dt="2023-09-23T17:29:32.468" v="570" actId="478"/>
          <ac:spMkLst>
            <pc:docMk/>
            <pc:sldMk cId="2862463817" sldId="1586"/>
            <ac:spMk id="76" creationId="{16D290DA-2916-4029-A8BF-751C02FD7757}"/>
          </ac:spMkLst>
        </pc:spChg>
      </pc:sldChg>
      <pc:sldChg chg="del">
        <pc:chgData name="Francisco Artés" userId="5be56ff3f51c4e1a" providerId="LiveId" clId="{4371E280-5699-4D3F-87E8-243ED826C98E}" dt="2023-09-23T16:55:56.193" v="16" actId="47"/>
        <pc:sldMkLst>
          <pc:docMk/>
          <pc:sldMk cId="2862198023" sldId="1588"/>
        </pc:sldMkLst>
      </pc:sldChg>
      <pc:sldChg chg="del">
        <pc:chgData name="Francisco Artés" userId="5be56ff3f51c4e1a" providerId="LiveId" clId="{4371E280-5699-4D3F-87E8-243ED826C98E}" dt="2023-09-23T16:56:45.352" v="26" actId="47"/>
        <pc:sldMkLst>
          <pc:docMk/>
          <pc:sldMk cId="375921488" sldId="1589"/>
        </pc:sldMkLst>
      </pc:sldChg>
      <pc:sldChg chg="delSp modSp mod">
        <pc:chgData name="Francisco Artés" userId="5be56ff3f51c4e1a" providerId="LiveId" clId="{4371E280-5699-4D3F-87E8-243ED826C98E}" dt="2023-09-23T17:35:00.550" v="707" actId="108"/>
        <pc:sldMkLst>
          <pc:docMk/>
          <pc:sldMk cId="269505786" sldId="1590"/>
        </pc:sldMkLst>
        <pc:spChg chg="mod">
          <ac:chgData name="Francisco Artés" userId="5be56ff3f51c4e1a" providerId="LiveId" clId="{4371E280-5699-4D3F-87E8-243ED826C98E}" dt="2023-09-23T17:35:00.550" v="707" actId="108"/>
          <ac:spMkLst>
            <pc:docMk/>
            <pc:sldMk cId="269505786" sldId="1590"/>
            <ac:spMk id="3" creationId="{A4556C5B-0B35-4F09-BDC5-778BCA34AC1F}"/>
          </ac:spMkLst>
        </pc:spChg>
        <pc:spChg chg="del">
          <ac:chgData name="Francisco Artés" userId="5be56ff3f51c4e1a" providerId="LiveId" clId="{4371E280-5699-4D3F-87E8-243ED826C98E}" dt="2023-09-23T17:28:11.656" v="533" actId="478"/>
          <ac:spMkLst>
            <pc:docMk/>
            <pc:sldMk cId="269505786" sldId="1590"/>
            <ac:spMk id="6" creationId="{B9158163-099D-4B5A-A2B1-F14595228AE2}"/>
          </ac:spMkLst>
        </pc:spChg>
      </pc:sldChg>
      <pc:sldChg chg="delSp modSp mod">
        <pc:chgData name="Francisco Artés" userId="5be56ff3f51c4e1a" providerId="LiveId" clId="{4371E280-5699-4D3F-87E8-243ED826C98E}" dt="2023-09-23T17:34:58.725" v="705" actId="108"/>
        <pc:sldMkLst>
          <pc:docMk/>
          <pc:sldMk cId="1748704301" sldId="1592"/>
        </pc:sldMkLst>
        <pc:spChg chg="mod">
          <ac:chgData name="Francisco Artés" userId="5be56ff3f51c4e1a" providerId="LiveId" clId="{4371E280-5699-4D3F-87E8-243ED826C98E}" dt="2023-09-23T17:34:58.725" v="705" actId="108"/>
          <ac:spMkLst>
            <pc:docMk/>
            <pc:sldMk cId="1748704301" sldId="1592"/>
            <ac:spMk id="2" creationId="{174CF9B6-C00A-4018-922A-7E131FEAFF34}"/>
          </ac:spMkLst>
        </pc:spChg>
        <pc:spChg chg="del">
          <ac:chgData name="Francisco Artés" userId="5be56ff3f51c4e1a" providerId="LiveId" clId="{4371E280-5699-4D3F-87E8-243ED826C98E}" dt="2023-09-23T17:28:07.081" v="531" actId="478"/>
          <ac:spMkLst>
            <pc:docMk/>
            <pc:sldMk cId="1748704301" sldId="1592"/>
            <ac:spMk id="6" creationId="{1AC8F231-E7A5-4233-86E9-D4F494949A7A}"/>
          </ac:spMkLst>
        </pc:spChg>
      </pc:sldChg>
      <pc:sldChg chg="delSp modSp mod">
        <pc:chgData name="Francisco Artés" userId="5be56ff3f51c4e1a" providerId="LiveId" clId="{4371E280-5699-4D3F-87E8-243ED826C98E}" dt="2023-09-23T17:34:55.294" v="701" actId="108"/>
        <pc:sldMkLst>
          <pc:docMk/>
          <pc:sldMk cId="2301058677" sldId="1593"/>
        </pc:sldMkLst>
        <pc:spChg chg="mod">
          <ac:chgData name="Francisco Artés" userId="5be56ff3f51c4e1a" providerId="LiveId" clId="{4371E280-5699-4D3F-87E8-243ED826C98E}" dt="2023-09-23T17:34:55.294" v="701" actId="108"/>
          <ac:spMkLst>
            <pc:docMk/>
            <pc:sldMk cId="2301058677" sldId="1593"/>
            <ac:spMk id="2" creationId="{013A87CC-4367-4A58-A352-9852B082DA24}"/>
          </ac:spMkLst>
        </pc:spChg>
        <pc:spChg chg="del">
          <ac:chgData name="Francisco Artés" userId="5be56ff3f51c4e1a" providerId="LiveId" clId="{4371E280-5699-4D3F-87E8-243ED826C98E}" dt="2023-09-23T17:27:57.500" v="527" actId="478"/>
          <ac:spMkLst>
            <pc:docMk/>
            <pc:sldMk cId="2301058677" sldId="1593"/>
            <ac:spMk id="13" creationId="{CAFFF2C7-5301-46B6-A7F5-7600E9FBC133}"/>
          </ac:spMkLst>
        </pc:spChg>
      </pc:sldChg>
      <pc:sldChg chg="delSp modSp mod">
        <pc:chgData name="Francisco Artés" userId="5be56ff3f51c4e1a" providerId="LiveId" clId="{4371E280-5699-4D3F-87E8-243ED826C98E}" dt="2023-09-23T17:35:02.401" v="709" actId="108"/>
        <pc:sldMkLst>
          <pc:docMk/>
          <pc:sldMk cId="427350419" sldId="1594"/>
        </pc:sldMkLst>
        <pc:spChg chg="mod">
          <ac:chgData name="Francisco Artés" userId="5be56ff3f51c4e1a" providerId="LiveId" clId="{4371E280-5699-4D3F-87E8-243ED826C98E}" dt="2023-09-23T17:35:02.401" v="709" actId="108"/>
          <ac:spMkLst>
            <pc:docMk/>
            <pc:sldMk cId="427350419" sldId="1594"/>
            <ac:spMk id="2" creationId="{013A87CC-4367-4A58-A352-9852B082DA24}"/>
          </ac:spMkLst>
        </pc:spChg>
        <pc:spChg chg="del">
          <ac:chgData name="Francisco Artés" userId="5be56ff3f51c4e1a" providerId="LiveId" clId="{4371E280-5699-4D3F-87E8-243ED826C98E}" dt="2023-09-23T17:28:15.995" v="535" actId="478"/>
          <ac:spMkLst>
            <pc:docMk/>
            <pc:sldMk cId="427350419" sldId="1594"/>
            <ac:spMk id="13" creationId="{CAFFF2C7-5301-46B6-A7F5-7600E9FBC133}"/>
          </ac:spMkLst>
        </pc:spChg>
      </pc:sldChg>
      <pc:sldChg chg="delSp modSp mod">
        <pc:chgData name="Francisco Artés" userId="5be56ff3f51c4e1a" providerId="LiveId" clId="{4371E280-5699-4D3F-87E8-243ED826C98E}" dt="2023-09-23T17:35:07.023" v="714" actId="108"/>
        <pc:sldMkLst>
          <pc:docMk/>
          <pc:sldMk cId="1366388459" sldId="1595"/>
        </pc:sldMkLst>
        <pc:spChg chg="mod">
          <ac:chgData name="Francisco Artés" userId="5be56ff3f51c4e1a" providerId="LiveId" clId="{4371E280-5699-4D3F-87E8-243ED826C98E}" dt="2023-09-23T17:35:07.023" v="714" actId="108"/>
          <ac:spMkLst>
            <pc:docMk/>
            <pc:sldMk cId="1366388459" sldId="1595"/>
            <ac:spMk id="2" creationId="{013A87CC-4367-4A58-A352-9852B082DA24}"/>
          </ac:spMkLst>
        </pc:spChg>
        <pc:spChg chg="del">
          <ac:chgData name="Francisco Artés" userId="5be56ff3f51c4e1a" providerId="LiveId" clId="{4371E280-5699-4D3F-87E8-243ED826C98E}" dt="2023-09-23T17:28:36.626" v="544" actId="478"/>
          <ac:spMkLst>
            <pc:docMk/>
            <pc:sldMk cId="1366388459" sldId="1595"/>
            <ac:spMk id="13" creationId="{CAFFF2C7-5301-46B6-A7F5-7600E9FBC133}"/>
          </ac:spMkLst>
        </pc:spChg>
      </pc:sldChg>
      <pc:sldChg chg="delSp modSp mod">
        <pc:chgData name="Francisco Artés" userId="5be56ff3f51c4e1a" providerId="LiveId" clId="{4371E280-5699-4D3F-87E8-243ED826C98E}" dt="2023-09-23T17:35:11.709" v="719" actId="108"/>
        <pc:sldMkLst>
          <pc:docMk/>
          <pc:sldMk cId="463418326" sldId="1596"/>
        </pc:sldMkLst>
        <pc:spChg chg="mod">
          <ac:chgData name="Francisco Artés" userId="5be56ff3f51c4e1a" providerId="LiveId" clId="{4371E280-5699-4D3F-87E8-243ED826C98E}" dt="2023-09-23T17:35:11.709" v="719" actId="108"/>
          <ac:spMkLst>
            <pc:docMk/>
            <pc:sldMk cId="463418326" sldId="1596"/>
            <ac:spMk id="2" creationId="{013A87CC-4367-4A58-A352-9852B082DA24}"/>
          </ac:spMkLst>
        </pc:spChg>
        <pc:spChg chg="del">
          <ac:chgData name="Francisco Artés" userId="5be56ff3f51c4e1a" providerId="LiveId" clId="{4371E280-5699-4D3F-87E8-243ED826C98E}" dt="2023-09-23T17:28:54.355" v="550" actId="478"/>
          <ac:spMkLst>
            <pc:docMk/>
            <pc:sldMk cId="463418326" sldId="1596"/>
            <ac:spMk id="13" creationId="{CAFFF2C7-5301-46B6-A7F5-7600E9FBC133}"/>
          </ac:spMkLst>
        </pc:spChg>
      </pc:sldChg>
      <pc:sldChg chg="delSp modSp mod">
        <pc:chgData name="Francisco Artés" userId="5be56ff3f51c4e1a" providerId="LiveId" clId="{4371E280-5699-4D3F-87E8-243ED826C98E}" dt="2023-09-23T17:35:33.606" v="740" actId="108"/>
        <pc:sldMkLst>
          <pc:docMk/>
          <pc:sldMk cId="3707997011" sldId="1598"/>
        </pc:sldMkLst>
        <pc:spChg chg="mod">
          <ac:chgData name="Francisco Artés" userId="5be56ff3f51c4e1a" providerId="LiveId" clId="{4371E280-5699-4D3F-87E8-243ED826C98E}" dt="2023-09-23T17:35:33.606" v="740" actId="108"/>
          <ac:spMkLst>
            <pc:docMk/>
            <pc:sldMk cId="3707997011" sldId="1598"/>
            <ac:spMk id="2" creationId="{013A87CC-4367-4A58-A352-9852B082DA24}"/>
          </ac:spMkLst>
        </pc:spChg>
        <pc:spChg chg="del">
          <ac:chgData name="Francisco Artés" userId="5be56ff3f51c4e1a" providerId="LiveId" clId="{4371E280-5699-4D3F-87E8-243ED826C98E}" dt="2023-09-23T17:29:34.481" v="571" actId="478"/>
          <ac:spMkLst>
            <pc:docMk/>
            <pc:sldMk cId="3707997011" sldId="1598"/>
            <ac:spMk id="13" creationId="{CAFFF2C7-5301-46B6-A7F5-7600E9FBC133}"/>
          </ac:spMkLst>
        </pc:spChg>
      </pc:sldChg>
      <pc:sldChg chg="delSp modSp mod">
        <pc:chgData name="Francisco Artés" userId="5be56ff3f51c4e1a" providerId="LiveId" clId="{4371E280-5699-4D3F-87E8-243ED826C98E}" dt="2023-09-23T17:35:18.271" v="726" actId="108"/>
        <pc:sldMkLst>
          <pc:docMk/>
          <pc:sldMk cId="3380461775" sldId="1599"/>
        </pc:sldMkLst>
        <pc:spChg chg="mod">
          <ac:chgData name="Francisco Artés" userId="5be56ff3f51c4e1a" providerId="LiveId" clId="{4371E280-5699-4D3F-87E8-243ED826C98E}" dt="2023-09-23T17:35:18.271" v="726" actId="108"/>
          <ac:spMkLst>
            <pc:docMk/>
            <pc:sldMk cId="3380461775" sldId="1599"/>
            <ac:spMk id="2" creationId="{013A87CC-4367-4A58-A352-9852B082DA24}"/>
          </ac:spMkLst>
        </pc:spChg>
        <pc:spChg chg="del">
          <ac:chgData name="Francisco Artés" userId="5be56ff3f51c4e1a" providerId="LiveId" clId="{4371E280-5699-4D3F-87E8-243ED826C98E}" dt="2023-09-23T17:29:07.091" v="557" actId="478"/>
          <ac:spMkLst>
            <pc:docMk/>
            <pc:sldMk cId="3380461775" sldId="1599"/>
            <ac:spMk id="13" creationId="{CAFFF2C7-5301-46B6-A7F5-7600E9FBC133}"/>
          </ac:spMkLst>
        </pc:spChg>
      </pc:sldChg>
      <pc:sldChg chg="delSp modSp mod">
        <pc:chgData name="Francisco Artés" userId="5be56ff3f51c4e1a" providerId="LiveId" clId="{4371E280-5699-4D3F-87E8-243ED826C98E}" dt="2023-09-23T17:35:38.358" v="745" actId="108"/>
        <pc:sldMkLst>
          <pc:docMk/>
          <pc:sldMk cId="1673093089" sldId="1600"/>
        </pc:sldMkLst>
        <pc:spChg chg="mod">
          <ac:chgData name="Francisco Artés" userId="5be56ff3f51c4e1a" providerId="LiveId" clId="{4371E280-5699-4D3F-87E8-243ED826C98E}" dt="2023-09-23T17:35:38.358" v="745" actId="108"/>
          <ac:spMkLst>
            <pc:docMk/>
            <pc:sldMk cId="1673093089" sldId="1600"/>
            <ac:spMk id="2" creationId="{013A87CC-4367-4A58-A352-9852B082DA24}"/>
          </ac:spMkLst>
        </pc:spChg>
        <pc:spChg chg="del">
          <ac:chgData name="Francisco Artés" userId="5be56ff3f51c4e1a" providerId="LiveId" clId="{4371E280-5699-4D3F-87E8-243ED826C98E}" dt="2023-09-23T17:29:46.403" v="576" actId="478"/>
          <ac:spMkLst>
            <pc:docMk/>
            <pc:sldMk cId="1673093089" sldId="1600"/>
            <ac:spMk id="13" creationId="{CAFFF2C7-5301-46B6-A7F5-7600E9FBC133}"/>
          </ac:spMkLst>
        </pc:spChg>
      </pc:sldChg>
      <pc:sldChg chg="delSp modSp mod">
        <pc:chgData name="Francisco Artés" userId="5be56ff3f51c4e1a" providerId="LiveId" clId="{4371E280-5699-4D3F-87E8-243ED826C98E}" dt="2023-09-23T17:35:24.984" v="731" actId="108"/>
        <pc:sldMkLst>
          <pc:docMk/>
          <pc:sldMk cId="1495855524" sldId="1601"/>
        </pc:sldMkLst>
        <pc:spChg chg="mod">
          <ac:chgData name="Francisco Artés" userId="5be56ff3f51c4e1a" providerId="LiveId" clId="{4371E280-5699-4D3F-87E8-243ED826C98E}" dt="2023-09-23T17:35:24.984" v="731" actId="108"/>
          <ac:spMkLst>
            <pc:docMk/>
            <pc:sldMk cId="1495855524" sldId="1601"/>
            <ac:spMk id="3" creationId="{60484005-C072-444F-AC9B-65781A7DF5E0}"/>
          </ac:spMkLst>
        </pc:spChg>
        <pc:spChg chg="del">
          <ac:chgData name="Francisco Artés" userId="5be56ff3f51c4e1a" providerId="LiveId" clId="{4371E280-5699-4D3F-87E8-243ED826C98E}" dt="2023-09-23T17:29:16.998" v="562" actId="478"/>
          <ac:spMkLst>
            <pc:docMk/>
            <pc:sldMk cId="1495855524" sldId="1601"/>
            <ac:spMk id="4" creationId="{0173FF10-BF82-481A-B0CA-FDB419D81F0A}"/>
          </ac:spMkLst>
        </pc:spChg>
      </pc:sldChg>
      <pc:sldChg chg="delSp modSp mod">
        <pc:chgData name="Francisco Artés" userId="5be56ff3f51c4e1a" providerId="LiveId" clId="{4371E280-5699-4D3F-87E8-243ED826C98E}" dt="2023-09-23T17:35:24.038" v="730" actId="108"/>
        <pc:sldMkLst>
          <pc:docMk/>
          <pc:sldMk cId="577375616" sldId="1602"/>
        </pc:sldMkLst>
        <pc:spChg chg="del">
          <ac:chgData name="Francisco Artés" userId="5be56ff3f51c4e1a" providerId="LiveId" clId="{4371E280-5699-4D3F-87E8-243ED826C98E}" dt="2023-09-23T17:29:14.989" v="561" actId="478"/>
          <ac:spMkLst>
            <pc:docMk/>
            <pc:sldMk cId="577375616" sldId="1602"/>
            <ac:spMk id="4" creationId="{20B931CE-B399-4D9F-AA7A-27A8F3A59BB5}"/>
          </ac:spMkLst>
        </pc:spChg>
        <pc:spChg chg="mod">
          <ac:chgData name="Francisco Artés" userId="5be56ff3f51c4e1a" providerId="LiveId" clId="{4371E280-5699-4D3F-87E8-243ED826C98E}" dt="2023-09-23T17:35:24.038" v="730" actId="108"/>
          <ac:spMkLst>
            <pc:docMk/>
            <pc:sldMk cId="577375616" sldId="1602"/>
            <ac:spMk id="6" creationId="{16C87FEA-9D50-4427-9555-F5CAB400B85C}"/>
          </ac:spMkLst>
        </pc:spChg>
      </pc:sldChg>
      <pc:sldChg chg="delSp modSp mod">
        <pc:chgData name="Francisco Artés" userId="5be56ff3f51c4e1a" providerId="LiveId" clId="{4371E280-5699-4D3F-87E8-243ED826C98E}" dt="2023-09-23T17:35:25.918" v="732" actId="108"/>
        <pc:sldMkLst>
          <pc:docMk/>
          <pc:sldMk cId="2671284236" sldId="1603"/>
        </pc:sldMkLst>
        <pc:spChg chg="mod">
          <ac:chgData name="Francisco Artés" userId="5be56ff3f51c4e1a" providerId="LiveId" clId="{4371E280-5699-4D3F-87E8-243ED826C98E}" dt="2023-09-23T17:35:25.918" v="732" actId="108"/>
          <ac:spMkLst>
            <pc:docMk/>
            <pc:sldMk cId="2671284236" sldId="1603"/>
            <ac:spMk id="3" creationId="{60484005-C072-444F-AC9B-65781A7DF5E0}"/>
          </ac:spMkLst>
        </pc:spChg>
        <pc:spChg chg="del">
          <ac:chgData name="Francisco Artés" userId="5be56ff3f51c4e1a" providerId="LiveId" clId="{4371E280-5699-4D3F-87E8-243ED826C98E}" dt="2023-09-23T17:29:18.977" v="563" actId="478"/>
          <ac:spMkLst>
            <pc:docMk/>
            <pc:sldMk cId="2671284236" sldId="1603"/>
            <ac:spMk id="6" creationId="{2CFB0724-C8C4-4462-AEAF-8CB5C9E63D6F}"/>
          </ac:spMkLst>
        </pc:spChg>
      </pc:sldChg>
      <pc:sldChg chg="delSp modSp mod">
        <pc:chgData name="Francisco Artés" userId="5be56ff3f51c4e1a" providerId="LiveId" clId="{4371E280-5699-4D3F-87E8-243ED826C98E}" dt="2023-09-23T17:34:56.127" v="702" actId="108"/>
        <pc:sldMkLst>
          <pc:docMk/>
          <pc:sldMk cId="1775325527" sldId="1604"/>
        </pc:sldMkLst>
        <pc:spChg chg="del">
          <ac:chgData name="Francisco Artés" userId="5be56ff3f51c4e1a" providerId="LiveId" clId="{4371E280-5699-4D3F-87E8-243ED826C98E}" dt="2023-09-23T17:27:59.959" v="528" actId="478"/>
          <ac:spMkLst>
            <pc:docMk/>
            <pc:sldMk cId="1775325527" sldId="1604"/>
            <ac:spMk id="5" creationId="{F2E10201-87DE-451B-9712-75D8A3C102DA}"/>
          </ac:spMkLst>
        </pc:spChg>
        <pc:spChg chg="mod">
          <ac:chgData name="Francisco Artés" userId="5be56ff3f51c4e1a" providerId="LiveId" clId="{4371E280-5699-4D3F-87E8-243ED826C98E}" dt="2023-09-23T17:34:56.127" v="702" actId="108"/>
          <ac:spMkLst>
            <pc:docMk/>
            <pc:sldMk cId="1775325527" sldId="1604"/>
            <ac:spMk id="7" creationId="{B8BCC394-26E6-45BD-A126-64E3BF326447}"/>
          </ac:spMkLst>
        </pc:spChg>
      </pc:sldChg>
      <pc:sldChg chg="delSp modSp mod">
        <pc:chgData name="Francisco Artés" userId="5be56ff3f51c4e1a" providerId="LiveId" clId="{4371E280-5699-4D3F-87E8-243ED826C98E}" dt="2023-09-23T17:34:57.005" v="703" actId="108"/>
        <pc:sldMkLst>
          <pc:docMk/>
          <pc:sldMk cId="4070929202" sldId="1605"/>
        </pc:sldMkLst>
        <pc:spChg chg="mod">
          <ac:chgData name="Francisco Artés" userId="5be56ff3f51c4e1a" providerId="LiveId" clId="{4371E280-5699-4D3F-87E8-243ED826C98E}" dt="2023-09-23T17:34:57.005" v="703" actId="108"/>
          <ac:spMkLst>
            <pc:docMk/>
            <pc:sldMk cId="4070929202" sldId="1605"/>
            <ac:spMk id="2" creationId="{535D37C2-DF2C-1A4B-A8C3-540AA50F0C41}"/>
          </ac:spMkLst>
        </pc:spChg>
        <pc:spChg chg="del">
          <ac:chgData name="Francisco Artés" userId="5be56ff3f51c4e1a" providerId="LiveId" clId="{4371E280-5699-4D3F-87E8-243ED826C98E}" dt="2023-09-23T17:28:02.466" v="529" actId="478"/>
          <ac:spMkLst>
            <pc:docMk/>
            <pc:sldMk cId="4070929202" sldId="1605"/>
            <ac:spMk id="8" creationId="{FE221C33-7018-479B-B829-6FDD85D1DAAB}"/>
          </ac:spMkLst>
        </pc:spChg>
      </pc:sldChg>
      <pc:sldChg chg="delSp modSp mod">
        <pc:chgData name="Francisco Artés" userId="5be56ff3f51c4e1a" providerId="LiveId" clId="{4371E280-5699-4D3F-87E8-243ED826C98E}" dt="2023-09-23T17:34:59.600" v="706" actId="108"/>
        <pc:sldMkLst>
          <pc:docMk/>
          <pc:sldMk cId="302452270" sldId="1606"/>
        </pc:sldMkLst>
        <pc:spChg chg="del">
          <ac:chgData name="Francisco Artés" userId="5be56ff3f51c4e1a" providerId="LiveId" clId="{4371E280-5699-4D3F-87E8-243ED826C98E}" dt="2023-09-23T17:30:15.633" v="580" actId="478"/>
          <ac:spMkLst>
            <pc:docMk/>
            <pc:sldMk cId="302452270" sldId="1606"/>
            <ac:spMk id="5" creationId="{7189C225-6622-7342-B144-2B8C649F435F}"/>
          </ac:spMkLst>
        </pc:spChg>
        <pc:spChg chg="mod">
          <ac:chgData name="Francisco Artés" userId="5be56ff3f51c4e1a" providerId="LiveId" clId="{4371E280-5699-4D3F-87E8-243ED826C98E}" dt="2023-09-23T17:34:59.600" v="706" actId="108"/>
          <ac:spMkLst>
            <pc:docMk/>
            <pc:sldMk cId="302452270" sldId="1606"/>
            <ac:spMk id="20" creationId="{B10C4CF9-8957-4F95-9664-D530B50064E3}"/>
          </ac:spMkLst>
        </pc:spChg>
        <pc:spChg chg="del">
          <ac:chgData name="Francisco Artés" userId="5be56ff3f51c4e1a" providerId="LiveId" clId="{4371E280-5699-4D3F-87E8-243ED826C98E}" dt="2023-09-23T17:28:09.380" v="532" actId="478"/>
          <ac:spMkLst>
            <pc:docMk/>
            <pc:sldMk cId="302452270" sldId="1606"/>
            <ac:spMk id="21" creationId="{DD58CDF4-D0E2-455A-BA07-87F27755A3F4}"/>
          </ac:spMkLst>
        </pc:spChg>
      </pc:sldChg>
      <pc:sldChg chg="delSp modSp mod">
        <pc:chgData name="Francisco Artés" userId="5be56ff3f51c4e1a" providerId="LiveId" clId="{4371E280-5699-4D3F-87E8-243ED826C98E}" dt="2023-09-23T17:35:03.278" v="710" actId="108"/>
        <pc:sldMkLst>
          <pc:docMk/>
          <pc:sldMk cId="2187456913" sldId="1607"/>
        </pc:sldMkLst>
        <pc:spChg chg="mod">
          <ac:chgData name="Francisco Artés" userId="5be56ff3f51c4e1a" providerId="LiveId" clId="{4371E280-5699-4D3F-87E8-243ED826C98E}" dt="2023-09-23T17:35:03.278" v="710" actId="108"/>
          <ac:spMkLst>
            <pc:docMk/>
            <pc:sldMk cId="2187456913" sldId="1607"/>
            <ac:spMk id="3" creationId="{339681E8-D6BF-7642-B65F-C5DDE7D372BE}"/>
          </ac:spMkLst>
        </pc:spChg>
        <pc:spChg chg="del">
          <ac:chgData name="Francisco Artés" userId="5be56ff3f51c4e1a" providerId="LiveId" clId="{4371E280-5699-4D3F-87E8-243ED826C98E}" dt="2023-09-23T17:28:18.227" v="536" actId="478"/>
          <ac:spMkLst>
            <pc:docMk/>
            <pc:sldMk cId="2187456913" sldId="1607"/>
            <ac:spMk id="4" creationId="{BFB9C7D0-2ED2-4606-A298-8FA2B2D6A27A}"/>
          </ac:spMkLst>
        </pc:spChg>
      </pc:sldChg>
      <pc:sldChg chg="delSp del mod">
        <pc:chgData name="Francisco Artés" userId="5be56ff3f51c4e1a" providerId="LiveId" clId="{4371E280-5699-4D3F-87E8-243ED826C98E}" dt="2023-09-23T17:32:21.632" v="586" actId="47"/>
        <pc:sldMkLst>
          <pc:docMk/>
          <pc:sldMk cId="3911576505" sldId="1608"/>
        </pc:sldMkLst>
        <pc:spChg chg="del">
          <ac:chgData name="Francisco Artés" userId="5be56ff3f51c4e1a" providerId="LiveId" clId="{4371E280-5699-4D3F-87E8-243ED826C98E}" dt="2023-09-23T17:28:20.480" v="537" actId="478"/>
          <ac:spMkLst>
            <pc:docMk/>
            <pc:sldMk cId="3911576505" sldId="1608"/>
            <ac:spMk id="10" creationId="{D21A7E9D-DB20-4A7C-9CD0-A95D1D7156FC}"/>
          </ac:spMkLst>
        </pc:spChg>
      </pc:sldChg>
      <pc:sldChg chg="delSp modSp mod">
        <pc:chgData name="Francisco Artés" userId="5be56ff3f51c4e1a" providerId="LiveId" clId="{4371E280-5699-4D3F-87E8-243ED826C98E}" dt="2023-09-23T17:35:05.199" v="712" actId="108"/>
        <pc:sldMkLst>
          <pc:docMk/>
          <pc:sldMk cId="1285767997" sldId="1609"/>
        </pc:sldMkLst>
        <pc:spChg chg="mod">
          <ac:chgData name="Francisco Artés" userId="5be56ff3f51c4e1a" providerId="LiveId" clId="{4371E280-5699-4D3F-87E8-243ED826C98E}" dt="2023-09-23T17:35:05.199" v="712" actId="108"/>
          <ac:spMkLst>
            <pc:docMk/>
            <pc:sldMk cId="1285767997" sldId="1609"/>
            <ac:spMk id="22" creationId="{7F02D81D-E229-4338-993A-B9335532BB5C}"/>
          </ac:spMkLst>
        </pc:spChg>
        <pc:spChg chg="del">
          <ac:chgData name="Francisco Artés" userId="5be56ff3f51c4e1a" providerId="LiveId" clId="{4371E280-5699-4D3F-87E8-243ED826C98E}" dt="2023-09-23T17:28:24.836" v="539" actId="478"/>
          <ac:spMkLst>
            <pc:docMk/>
            <pc:sldMk cId="1285767997" sldId="1609"/>
            <ac:spMk id="27" creationId="{B3894847-908C-4B90-9CEC-428123D5B7FF}"/>
          </ac:spMkLst>
        </pc:spChg>
      </pc:sldChg>
      <pc:sldChg chg="delSp modSp mod">
        <pc:chgData name="Francisco Artés" userId="5be56ff3f51c4e1a" providerId="LiveId" clId="{4371E280-5699-4D3F-87E8-243ED826C98E}" dt="2023-09-23T17:35:07.951" v="715" actId="108"/>
        <pc:sldMkLst>
          <pc:docMk/>
          <pc:sldMk cId="473764864" sldId="1610"/>
        </pc:sldMkLst>
        <pc:spChg chg="mod">
          <ac:chgData name="Francisco Artés" userId="5be56ff3f51c4e1a" providerId="LiveId" clId="{4371E280-5699-4D3F-87E8-243ED826C98E}" dt="2023-09-23T17:35:07.951" v="715" actId="108"/>
          <ac:spMkLst>
            <pc:docMk/>
            <pc:sldMk cId="473764864" sldId="1610"/>
            <ac:spMk id="2" creationId="{535D37C2-DF2C-1A4B-A8C3-540AA50F0C41}"/>
          </ac:spMkLst>
        </pc:spChg>
        <pc:spChg chg="del">
          <ac:chgData name="Francisco Artés" userId="5be56ff3f51c4e1a" providerId="LiveId" clId="{4371E280-5699-4D3F-87E8-243ED826C98E}" dt="2023-09-23T17:28:38.550" v="545" actId="478"/>
          <ac:spMkLst>
            <pc:docMk/>
            <pc:sldMk cId="473764864" sldId="1610"/>
            <ac:spMk id="24" creationId="{F069C3D3-0F1D-4E7D-B5FF-FAA60C930083}"/>
          </ac:spMkLst>
        </pc:spChg>
        <pc:spChg chg="mod">
          <ac:chgData name="Francisco Artés" userId="5be56ff3f51c4e1a" providerId="LiveId" clId="{4371E280-5699-4D3F-87E8-243ED826C98E}" dt="2023-09-23T17:33:28.223" v="669" actId="1036"/>
          <ac:spMkLst>
            <pc:docMk/>
            <pc:sldMk cId="473764864" sldId="1610"/>
            <ac:spMk id="40" creationId="{A0E0F6F4-3681-4603-A190-4AB86861D978}"/>
          </ac:spMkLst>
        </pc:spChg>
        <pc:spChg chg="del">
          <ac:chgData name="Francisco Artés" userId="5be56ff3f51c4e1a" providerId="LiveId" clId="{4371E280-5699-4D3F-87E8-243ED826C98E}" dt="2023-09-23T17:33:19.200" v="635" actId="478"/>
          <ac:spMkLst>
            <pc:docMk/>
            <pc:sldMk cId="473764864" sldId="1610"/>
            <ac:spMk id="41" creationId="{64876A4A-2AFC-4C62-BCBF-0ED2DC6E6259}"/>
          </ac:spMkLst>
        </pc:spChg>
        <pc:cxnChg chg="mod">
          <ac:chgData name="Francisco Artés" userId="5be56ff3f51c4e1a" providerId="LiveId" clId="{4371E280-5699-4D3F-87E8-243ED826C98E}" dt="2023-09-23T17:32:48.284" v="600" actId="1035"/>
          <ac:cxnSpMkLst>
            <pc:docMk/>
            <pc:sldMk cId="473764864" sldId="1610"/>
            <ac:cxnSpMk id="28" creationId="{976E61A8-4D90-422A-8DDA-37C3790A4E08}"/>
          </ac:cxnSpMkLst>
        </pc:cxnChg>
        <pc:cxnChg chg="mod">
          <ac:chgData name="Francisco Artés" userId="5be56ff3f51c4e1a" providerId="LiveId" clId="{4371E280-5699-4D3F-87E8-243ED826C98E}" dt="2023-09-23T17:32:55.899" v="609" actId="1035"/>
          <ac:cxnSpMkLst>
            <pc:docMk/>
            <pc:sldMk cId="473764864" sldId="1610"/>
            <ac:cxnSpMk id="30" creationId="{927D808B-2D2A-4E21-8C1F-1CFD28B0FC6F}"/>
          </ac:cxnSpMkLst>
        </pc:cxnChg>
        <pc:cxnChg chg="mod">
          <ac:chgData name="Francisco Artés" userId="5be56ff3f51c4e1a" providerId="LiveId" clId="{4371E280-5699-4D3F-87E8-243ED826C98E}" dt="2023-09-23T17:33:02.696" v="621" actId="1035"/>
          <ac:cxnSpMkLst>
            <pc:docMk/>
            <pc:sldMk cId="473764864" sldId="1610"/>
            <ac:cxnSpMk id="31" creationId="{A9E88EF4-9641-4DE0-92EA-1CA76B971292}"/>
          </ac:cxnSpMkLst>
        </pc:cxnChg>
        <pc:cxnChg chg="mod">
          <ac:chgData name="Francisco Artés" userId="5be56ff3f51c4e1a" providerId="LiveId" clId="{4371E280-5699-4D3F-87E8-243ED826C98E}" dt="2023-09-23T17:33:09.317" v="634" actId="1036"/>
          <ac:cxnSpMkLst>
            <pc:docMk/>
            <pc:sldMk cId="473764864" sldId="1610"/>
            <ac:cxnSpMk id="32" creationId="{4E1D36C9-6AB8-4C70-925A-2ED49BB5215C}"/>
          </ac:cxnSpMkLst>
        </pc:cxnChg>
        <pc:cxnChg chg="mod">
          <ac:chgData name="Francisco Artés" userId="5be56ff3f51c4e1a" providerId="LiveId" clId="{4371E280-5699-4D3F-87E8-243ED826C98E}" dt="2023-09-23T17:33:32.297" v="676" actId="1036"/>
          <ac:cxnSpMkLst>
            <pc:docMk/>
            <pc:sldMk cId="473764864" sldId="1610"/>
            <ac:cxnSpMk id="33" creationId="{6C6A165D-3D7D-47A2-A5D6-E88809776AA6}"/>
          </ac:cxnSpMkLst>
        </pc:cxnChg>
        <pc:cxnChg chg="del">
          <ac:chgData name="Francisco Artés" userId="5be56ff3f51c4e1a" providerId="LiveId" clId="{4371E280-5699-4D3F-87E8-243ED826C98E}" dt="2023-09-23T17:33:21.917" v="636" actId="478"/>
          <ac:cxnSpMkLst>
            <pc:docMk/>
            <pc:sldMk cId="473764864" sldId="1610"/>
            <ac:cxnSpMk id="34" creationId="{6A7FCAA5-C065-4F49-A611-6C30131CB807}"/>
          </ac:cxnSpMkLst>
        </pc:cxnChg>
      </pc:sldChg>
      <pc:sldChg chg="delSp modSp mod">
        <pc:chgData name="Francisco Artés" userId="5be56ff3f51c4e1a" providerId="LiveId" clId="{4371E280-5699-4D3F-87E8-243ED826C98E}" dt="2023-09-23T17:35:08.878" v="716" actId="108"/>
        <pc:sldMkLst>
          <pc:docMk/>
          <pc:sldMk cId="2836359772" sldId="1611"/>
        </pc:sldMkLst>
        <pc:spChg chg="mod">
          <ac:chgData name="Francisco Artés" userId="5be56ff3f51c4e1a" providerId="LiveId" clId="{4371E280-5699-4D3F-87E8-243ED826C98E}" dt="2023-09-23T17:35:08.878" v="716" actId="108"/>
          <ac:spMkLst>
            <pc:docMk/>
            <pc:sldMk cId="2836359772" sldId="1611"/>
            <ac:spMk id="2" creationId="{3623B5A6-38F6-1643-8992-7F66FF6DE8F3}"/>
          </ac:spMkLst>
        </pc:spChg>
        <pc:spChg chg="del">
          <ac:chgData name="Francisco Artés" userId="5be56ff3f51c4e1a" providerId="LiveId" clId="{4371E280-5699-4D3F-87E8-243ED826C98E}" dt="2023-09-23T17:28:44.095" v="546" actId="478"/>
          <ac:spMkLst>
            <pc:docMk/>
            <pc:sldMk cId="2836359772" sldId="1611"/>
            <ac:spMk id="5" creationId="{0898D7CE-E058-4B21-9DD0-90E0F00CED30}"/>
          </ac:spMkLst>
        </pc:spChg>
      </pc:sldChg>
      <pc:sldChg chg="delSp modSp mod">
        <pc:chgData name="Francisco Artés" userId="5be56ff3f51c4e1a" providerId="LiveId" clId="{4371E280-5699-4D3F-87E8-243ED826C98E}" dt="2023-09-23T17:35:09.806" v="717" actId="108"/>
        <pc:sldMkLst>
          <pc:docMk/>
          <pc:sldMk cId="3514794465" sldId="1612"/>
        </pc:sldMkLst>
        <pc:spChg chg="mod">
          <ac:chgData name="Francisco Artés" userId="5be56ff3f51c4e1a" providerId="LiveId" clId="{4371E280-5699-4D3F-87E8-243ED826C98E}" dt="2023-09-23T17:35:09.806" v="717" actId="108"/>
          <ac:spMkLst>
            <pc:docMk/>
            <pc:sldMk cId="3514794465" sldId="1612"/>
            <ac:spMk id="2" creationId="{FA94B151-57E9-F44F-B45D-FFBFD602B055}"/>
          </ac:spMkLst>
        </pc:spChg>
        <pc:spChg chg="del">
          <ac:chgData name="Francisco Artés" userId="5be56ff3f51c4e1a" providerId="LiveId" clId="{4371E280-5699-4D3F-87E8-243ED826C98E}" dt="2023-09-23T17:28:47.521" v="547" actId="478"/>
          <ac:spMkLst>
            <pc:docMk/>
            <pc:sldMk cId="3514794465" sldId="1612"/>
            <ac:spMk id="4" creationId="{4C1B4AD6-CFE4-4A45-A412-BE20B1DDBD27}"/>
          </ac:spMkLst>
        </pc:spChg>
      </pc:sldChg>
      <pc:sldChg chg="delSp modSp mod">
        <pc:chgData name="Francisco Artés" userId="5be56ff3f51c4e1a" providerId="LiveId" clId="{4371E280-5699-4D3F-87E8-243ED826C98E}" dt="2023-09-23T17:35:12.639" v="720" actId="108"/>
        <pc:sldMkLst>
          <pc:docMk/>
          <pc:sldMk cId="1223814922" sldId="1613"/>
        </pc:sldMkLst>
        <pc:spChg chg="mod">
          <ac:chgData name="Francisco Artés" userId="5be56ff3f51c4e1a" providerId="LiveId" clId="{4371E280-5699-4D3F-87E8-243ED826C98E}" dt="2023-09-23T17:35:12.639" v="720" actId="108"/>
          <ac:spMkLst>
            <pc:docMk/>
            <pc:sldMk cId="1223814922" sldId="1613"/>
            <ac:spMk id="2" creationId="{FA94B151-57E9-F44F-B45D-FFBFD602B055}"/>
          </ac:spMkLst>
        </pc:spChg>
        <pc:spChg chg="del">
          <ac:chgData name="Francisco Artés" userId="5be56ff3f51c4e1a" providerId="LiveId" clId="{4371E280-5699-4D3F-87E8-243ED826C98E}" dt="2023-09-23T17:28:56.269" v="551" actId="478"/>
          <ac:spMkLst>
            <pc:docMk/>
            <pc:sldMk cId="1223814922" sldId="1613"/>
            <ac:spMk id="4" creationId="{9A534D5B-9DDA-4B8A-9E4B-BD1C8B12F4C2}"/>
          </ac:spMkLst>
        </pc:spChg>
      </pc:sldChg>
      <pc:sldChg chg="delSp modSp mod">
        <pc:chgData name="Francisco Artés" userId="5be56ff3f51c4e1a" providerId="LiveId" clId="{4371E280-5699-4D3F-87E8-243ED826C98E}" dt="2023-09-23T17:35:13.598" v="721" actId="108"/>
        <pc:sldMkLst>
          <pc:docMk/>
          <pc:sldMk cId="3857749217" sldId="1614"/>
        </pc:sldMkLst>
        <pc:spChg chg="mod">
          <ac:chgData name="Francisco Artés" userId="5be56ff3f51c4e1a" providerId="LiveId" clId="{4371E280-5699-4D3F-87E8-243ED826C98E}" dt="2023-09-23T17:35:13.598" v="721" actId="108"/>
          <ac:spMkLst>
            <pc:docMk/>
            <pc:sldMk cId="3857749217" sldId="1614"/>
            <ac:spMk id="5" creationId="{8AEB8924-227B-224D-890D-D34934E5AB01}"/>
          </ac:spMkLst>
        </pc:spChg>
        <pc:spChg chg="del">
          <ac:chgData name="Francisco Artés" userId="5be56ff3f51c4e1a" providerId="LiveId" clId="{4371E280-5699-4D3F-87E8-243ED826C98E}" dt="2023-09-23T17:28:58.290" v="552" actId="478"/>
          <ac:spMkLst>
            <pc:docMk/>
            <pc:sldMk cId="3857749217" sldId="1614"/>
            <ac:spMk id="6" creationId="{BEC91CD4-4B3F-4D8F-868E-0B40BDEFAA7C}"/>
          </ac:spMkLst>
        </pc:spChg>
      </pc:sldChg>
      <pc:sldChg chg="delSp modSp mod">
        <pc:chgData name="Francisco Artés" userId="5be56ff3f51c4e1a" providerId="LiveId" clId="{4371E280-5699-4D3F-87E8-243ED826C98E}" dt="2023-09-23T17:35:15.501" v="723" actId="108"/>
        <pc:sldMkLst>
          <pc:docMk/>
          <pc:sldMk cId="2572799867" sldId="1615"/>
        </pc:sldMkLst>
        <pc:spChg chg="mod">
          <ac:chgData name="Francisco Artés" userId="5be56ff3f51c4e1a" providerId="LiveId" clId="{4371E280-5699-4D3F-87E8-243ED826C98E}" dt="2023-09-23T17:35:15.501" v="723" actId="108"/>
          <ac:spMkLst>
            <pc:docMk/>
            <pc:sldMk cId="2572799867" sldId="1615"/>
            <ac:spMk id="2" creationId="{54C7BF2B-A20B-8647-B3A9-CC00FA73BFD8}"/>
          </ac:spMkLst>
        </pc:spChg>
        <pc:spChg chg="del">
          <ac:chgData name="Francisco Artés" userId="5be56ff3f51c4e1a" providerId="LiveId" clId="{4371E280-5699-4D3F-87E8-243ED826C98E}" dt="2023-09-23T17:29:02.083" v="554" actId="478"/>
          <ac:spMkLst>
            <pc:docMk/>
            <pc:sldMk cId="2572799867" sldId="1615"/>
            <ac:spMk id="10" creationId="{C3FD6CD7-E096-4EC8-88E5-F51F093A3220}"/>
          </ac:spMkLst>
        </pc:spChg>
      </pc:sldChg>
      <pc:sldChg chg="del">
        <pc:chgData name="Francisco Artés" userId="5be56ff3f51c4e1a" providerId="LiveId" clId="{4371E280-5699-4D3F-87E8-243ED826C98E}" dt="2023-09-23T16:55:53.139" v="14" actId="47"/>
        <pc:sldMkLst>
          <pc:docMk/>
          <pc:sldMk cId="3626420155" sldId="1616"/>
        </pc:sldMkLst>
      </pc:sldChg>
      <pc:sldChg chg="del">
        <pc:chgData name="Francisco Artés" userId="5be56ff3f51c4e1a" providerId="LiveId" clId="{4371E280-5699-4D3F-87E8-243ED826C98E}" dt="2023-09-23T16:55:58.216" v="17" actId="47"/>
        <pc:sldMkLst>
          <pc:docMk/>
          <pc:sldMk cId="3261032191" sldId="1617"/>
        </pc:sldMkLst>
      </pc:sldChg>
      <pc:sldChg chg="del">
        <pc:chgData name="Francisco Artés" userId="5be56ff3f51c4e1a" providerId="LiveId" clId="{4371E280-5699-4D3F-87E8-243ED826C98E}" dt="2023-09-23T16:56:51.017" v="36" actId="47"/>
        <pc:sldMkLst>
          <pc:docMk/>
          <pc:sldMk cId="4072879994" sldId="1618"/>
        </pc:sldMkLst>
      </pc:sldChg>
      <pc:sldChg chg="del">
        <pc:chgData name="Francisco Artés" userId="5be56ff3f51c4e1a" providerId="LiveId" clId="{4371E280-5699-4D3F-87E8-243ED826C98E}" dt="2023-09-23T16:56:51.380" v="37" actId="47"/>
        <pc:sldMkLst>
          <pc:docMk/>
          <pc:sldMk cId="430295159" sldId="1619"/>
        </pc:sldMkLst>
      </pc:sldChg>
      <pc:sldChg chg="del">
        <pc:chgData name="Francisco Artés" userId="5be56ff3f51c4e1a" providerId="LiveId" clId="{4371E280-5699-4D3F-87E8-243ED826C98E}" dt="2023-09-23T16:56:52.150" v="39" actId="47"/>
        <pc:sldMkLst>
          <pc:docMk/>
          <pc:sldMk cId="3240942295" sldId="1620"/>
        </pc:sldMkLst>
      </pc:sldChg>
      <pc:sldChg chg="del">
        <pc:chgData name="Francisco Artés" userId="5be56ff3f51c4e1a" providerId="LiveId" clId="{4371E280-5699-4D3F-87E8-243ED826C98E}" dt="2023-09-23T16:56:52.539" v="40" actId="47"/>
        <pc:sldMkLst>
          <pc:docMk/>
          <pc:sldMk cId="4243100857" sldId="1621"/>
        </pc:sldMkLst>
      </pc:sldChg>
      <pc:sldChg chg="del">
        <pc:chgData name="Francisco Artés" userId="5be56ff3f51c4e1a" providerId="LiveId" clId="{4371E280-5699-4D3F-87E8-243ED826C98E}" dt="2023-09-23T16:56:52.927" v="41" actId="47"/>
        <pc:sldMkLst>
          <pc:docMk/>
          <pc:sldMk cId="416463873" sldId="1622"/>
        </pc:sldMkLst>
      </pc:sldChg>
      <pc:sldChg chg="del">
        <pc:chgData name="Francisco Artés" userId="5be56ff3f51c4e1a" providerId="LiveId" clId="{4371E280-5699-4D3F-87E8-243ED826C98E}" dt="2023-09-23T16:56:53.297" v="42" actId="47"/>
        <pc:sldMkLst>
          <pc:docMk/>
          <pc:sldMk cId="1241646649" sldId="1623"/>
        </pc:sldMkLst>
      </pc:sldChg>
      <pc:sldChg chg="del">
        <pc:chgData name="Francisco Artés" userId="5be56ff3f51c4e1a" providerId="LiveId" clId="{4371E280-5699-4D3F-87E8-243ED826C98E}" dt="2023-09-23T16:56:55.609" v="47" actId="47"/>
        <pc:sldMkLst>
          <pc:docMk/>
          <pc:sldMk cId="2330811446" sldId="1624"/>
        </pc:sldMkLst>
      </pc:sldChg>
      <pc:sldChg chg="del">
        <pc:chgData name="Francisco Artés" userId="5be56ff3f51c4e1a" providerId="LiveId" clId="{4371E280-5699-4D3F-87E8-243ED826C98E}" dt="2023-09-23T16:56:56.046" v="48" actId="47"/>
        <pc:sldMkLst>
          <pc:docMk/>
          <pc:sldMk cId="450678493" sldId="1625"/>
        </pc:sldMkLst>
      </pc:sldChg>
      <pc:sldChg chg="del">
        <pc:chgData name="Francisco Artés" userId="5be56ff3f51c4e1a" providerId="LiveId" clId="{4371E280-5699-4D3F-87E8-243ED826C98E}" dt="2023-09-23T16:56:56.433" v="49" actId="47"/>
        <pc:sldMkLst>
          <pc:docMk/>
          <pc:sldMk cId="3959397846" sldId="1626"/>
        </pc:sldMkLst>
      </pc:sldChg>
      <pc:sldChg chg="delSp modSp mod">
        <pc:chgData name="Francisco Artés" userId="5be56ff3f51c4e1a" providerId="LiveId" clId="{4371E280-5699-4D3F-87E8-243ED826C98E}" dt="2023-09-23T17:35:30.790" v="737" actId="108"/>
        <pc:sldMkLst>
          <pc:docMk/>
          <pc:sldMk cId="3469314896" sldId="1627"/>
        </pc:sldMkLst>
        <pc:spChg chg="mod">
          <ac:chgData name="Francisco Artés" userId="5be56ff3f51c4e1a" providerId="LiveId" clId="{4371E280-5699-4D3F-87E8-243ED826C98E}" dt="2023-09-23T17:35:30.790" v="737" actId="108"/>
          <ac:spMkLst>
            <pc:docMk/>
            <pc:sldMk cId="3469314896" sldId="1627"/>
            <ac:spMk id="3" creationId="{60484005-C072-444F-AC9B-65781A7DF5E0}"/>
          </ac:spMkLst>
        </pc:spChg>
        <pc:spChg chg="del">
          <ac:chgData name="Francisco Artés" userId="5be56ff3f51c4e1a" providerId="LiveId" clId="{4371E280-5699-4D3F-87E8-243ED826C98E}" dt="2023-09-23T17:29:28.805" v="568" actId="478"/>
          <ac:spMkLst>
            <pc:docMk/>
            <pc:sldMk cId="3469314896" sldId="1627"/>
            <ac:spMk id="6" creationId="{BD3D14E1-1349-4EEA-8F9C-1BF677129A36}"/>
          </ac:spMkLst>
        </pc:spChg>
      </pc:sldChg>
      <pc:sldChg chg="del">
        <pc:chgData name="Francisco Artés" userId="5be56ff3f51c4e1a" providerId="LiveId" clId="{4371E280-5699-4D3F-87E8-243ED826C98E}" dt="2023-09-23T16:57:35.433" v="60" actId="2696"/>
        <pc:sldMkLst>
          <pc:docMk/>
          <pc:sldMk cId="1241134237" sldId="2046"/>
        </pc:sldMkLst>
      </pc:sldChg>
      <pc:sldChg chg="add">
        <pc:chgData name="Francisco Artés" userId="5be56ff3f51c4e1a" providerId="LiveId" clId="{4371E280-5699-4D3F-87E8-243ED826C98E}" dt="2023-09-23T16:57:39.378" v="61"/>
        <pc:sldMkLst>
          <pc:docMk/>
          <pc:sldMk cId="2148633873" sldId="2046"/>
        </pc:sldMkLst>
      </pc:sldChg>
      <pc:sldChg chg="del">
        <pc:chgData name="Francisco Artés" userId="5be56ff3f51c4e1a" providerId="LiveId" clId="{4371E280-5699-4D3F-87E8-243ED826C98E}" dt="2023-09-23T16:57:35.433" v="60" actId="2696"/>
        <pc:sldMkLst>
          <pc:docMk/>
          <pc:sldMk cId="808583840" sldId="2064"/>
        </pc:sldMkLst>
      </pc:sldChg>
      <pc:sldChg chg="add del">
        <pc:chgData name="Francisco Artés" userId="5be56ff3f51c4e1a" providerId="LiveId" clId="{4371E280-5699-4D3F-87E8-243ED826C98E}" dt="2023-09-23T17:29:54.695" v="579" actId="47"/>
        <pc:sldMkLst>
          <pc:docMk/>
          <pc:sldMk cId="1808183915" sldId="2064"/>
        </pc:sldMkLst>
      </pc:sldChg>
      <pc:sldChg chg="modSp mod ord">
        <pc:chgData name="Francisco Artés" userId="5be56ff3f51c4e1a" providerId="LiveId" clId="{4371E280-5699-4D3F-87E8-243ED826C98E}" dt="2023-09-23T17:12:16.673" v="393" actId="207"/>
        <pc:sldMkLst>
          <pc:docMk/>
          <pc:sldMk cId="3682826961" sldId="2434"/>
        </pc:sldMkLst>
        <pc:spChg chg="mod">
          <ac:chgData name="Francisco Artés" userId="5be56ff3f51c4e1a" providerId="LiveId" clId="{4371E280-5699-4D3F-87E8-243ED826C98E}" dt="2023-09-23T16:59:00.939" v="103" actId="20577"/>
          <ac:spMkLst>
            <pc:docMk/>
            <pc:sldMk cId="3682826961" sldId="2434"/>
            <ac:spMk id="2" creationId="{9EDBD51E-6361-62BB-1194-3F20BABDE7A3}"/>
          </ac:spMkLst>
        </pc:spChg>
        <pc:spChg chg="mod">
          <ac:chgData name="Francisco Artés" userId="5be56ff3f51c4e1a" providerId="LiveId" clId="{4371E280-5699-4D3F-87E8-243ED826C98E}" dt="2023-09-23T17:12:16.673" v="393" actId="207"/>
          <ac:spMkLst>
            <pc:docMk/>
            <pc:sldMk cId="3682826961" sldId="2434"/>
            <ac:spMk id="3" creationId="{5134F272-4972-3064-B27C-24F4D67FFB5C}"/>
          </ac:spMkLst>
        </pc:spChg>
      </pc:sldChg>
      <pc:sldChg chg="del">
        <pc:chgData name="Francisco Artés" userId="5be56ff3f51c4e1a" providerId="LiveId" clId="{4371E280-5699-4D3F-87E8-243ED826C98E}" dt="2023-09-23T16:54:37.418" v="4" actId="47"/>
        <pc:sldMkLst>
          <pc:docMk/>
          <pc:sldMk cId="3126322408" sldId="2487"/>
        </pc:sldMkLst>
      </pc:sldChg>
      <pc:sldChg chg="add del">
        <pc:chgData name="Francisco Artés" userId="5be56ff3f51c4e1a" providerId="LiveId" clId="{4371E280-5699-4D3F-87E8-243ED826C98E}" dt="2023-09-23T16:57:17.435" v="59" actId="47"/>
        <pc:sldMkLst>
          <pc:docMk/>
          <pc:sldMk cId="1886361396" sldId="2488"/>
        </pc:sldMkLst>
      </pc:sldChg>
      <pc:sldChg chg="delSp modSp mod">
        <pc:chgData name="Francisco Artés" userId="5be56ff3f51c4e1a" providerId="LiveId" clId="{4371E280-5699-4D3F-87E8-243ED826C98E}" dt="2023-09-23T17:39:58.737" v="983" actId="20577"/>
        <pc:sldMkLst>
          <pc:docMk/>
          <pc:sldMk cId="1889240446" sldId="2489"/>
        </pc:sldMkLst>
        <pc:spChg chg="mod">
          <ac:chgData name="Francisco Artés" userId="5be56ff3f51c4e1a" providerId="LiveId" clId="{4371E280-5699-4D3F-87E8-243ED826C98E}" dt="2023-09-23T17:39:58.737" v="983" actId="20577"/>
          <ac:spMkLst>
            <pc:docMk/>
            <pc:sldMk cId="1889240446" sldId="2489"/>
            <ac:spMk id="6" creationId="{6FD88EB6-C433-5F42-A5A8-023DF1A7399C}"/>
          </ac:spMkLst>
        </pc:spChg>
        <pc:spChg chg="del">
          <ac:chgData name="Francisco Artés" userId="5be56ff3f51c4e1a" providerId="LiveId" clId="{4371E280-5699-4D3F-87E8-243ED826C98E}" dt="2023-09-23T17:28:13.818" v="534" actId="478"/>
          <ac:spMkLst>
            <pc:docMk/>
            <pc:sldMk cId="1889240446" sldId="2489"/>
            <ac:spMk id="9" creationId="{75D92587-2387-4B62-8D08-10B7B3E3AFDE}"/>
          </ac:spMkLst>
        </pc:spChg>
      </pc:sldChg>
      <pc:sldChg chg="del">
        <pc:chgData name="Francisco Artés" userId="5be56ff3f51c4e1a" providerId="LiveId" clId="{4371E280-5699-4D3F-87E8-243ED826C98E}" dt="2023-09-23T17:09:12.820" v="381" actId="47"/>
        <pc:sldMkLst>
          <pc:docMk/>
          <pc:sldMk cId="3390181122" sldId="2490"/>
        </pc:sldMkLst>
      </pc:sldChg>
      <pc:sldChg chg="del">
        <pc:chgData name="Francisco Artés" userId="5be56ff3f51c4e1a" providerId="LiveId" clId="{4371E280-5699-4D3F-87E8-243ED826C98E}" dt="2023-09-23T17:09:22.338" v="382" actId="47"/>
        <pc:sldMkLst>
          <pc:docMk/>
          <pc:sldMk cId="4113840790" sldId="2491"/>
        </pc:sldMkLst>
      </pc:sldChg>
      <pc:sldChg chg="del">
        <pc:chgData name="Francisco Artés" userId="5be56ff3f51c4e1a" providerId="LiveId" clId="{4371E280-5699-4D3F-87E8-243ED826C98E}" dt="2023-09-23T17:09:28.256" v="383" actId="47"/>
        <pc:sldMkLst>
          <pc:docMk/>
          <pc:sldMk cId="2327551552" sldId="2492"/>
        </pc:sldMkLst>
      </pc:sldChg>
      <pc:sldChg chg="delSp modSp mod">
        <pc:chgData name="Francisco Artés" userId="5be56ff3f51c4e1a" providerId="LiveId" clId="{4371E280-5699-4D3F-87E8-243ED826C98E}" dt="2023-09-23T17:35:17.327" v="725" actId="108"/>
        <pc:sldMkLst>
          <pc:docMk/>
          <pc:sldMk cId="1135420472" sldId="2493"/>
        </pc:sldMkLst>
        <pc:spChg chg="mod">
          <ac:chgData name="Francisco Artés" userId="5be56ff3f51c4e1a" providerId="LiveId" clId="{4371E280-5699-4D3F-87E8-243ED826C98E}" dt="2023-09-23T17:35:17.327" v="725" actId="108"/>
          <ac:spMkLst>
            <pc:docMk/>
            <pc:sldMk cId="1135420472" sldId="2493"/>
            <ac:spMk id="2" creationId="{8585D7D5-E136-0F4E-830F-5183F2351BAC}"/>
          </ac:spMkLst>
        </pc:spChg>
        <pc:spChg chg="del">
          <ac:chgData name="Francisco Artés" userId="5be56ff3f51c4e1a" providerId="LiveId" clId="{4371E280-5699-4D3F-87E8-243ED826C98E}" dt="2023-09-23T17:29:05.367" v="556" actId="478"/>
          <ac:spMkLst>
            <pc:docMk/>
            <pc:sldMk cId="1135420472" sldId="2493"/>
            <ac:spMk id="5" creationId="{04441AC5-E759-4D7F-85F4-52722F46579C}"/>
          </ac:spMkLst>
        </pc:spChg>
      </pc:sldChg>
      <pc:sldChg chg="del">
        <pc:chgData name="Francisco Artés" userId="5be56ff3f51c4e1a" providerId="LiveId" clId="{4371E280-5699-4D3F-87E8-243ED826C98E}" dt="2023-09-23T17:09:34.964" v="384" actId="47"/>
        <pc:sldMkLst>
          <pc:docMk/>
          <pc:sldMk cId="1880155445" sldId="2494"/>
        </pc:sldMkLst>
      </pc:sldChg>
      <pc:sldChg chg="delSp modSp mod">
        <pc:chgData name="Francisco Artés" userId="5be56ff3f51c4e1a" providerId="LiveId" clId="{4371E280-5699-4D3F-87E8-243ED826C98E}" dt="2023-09-23T17:35:19.166" v="727" actId="108"/>
        <pc:sldMkLst>
          <pc:docMk/>
          <pc:sldMk cId="3951440286" sldId="2495"/>
        </pc:sldMkLst>
        <pc:spChg chg="mod">
          <ac:chgData name="Francisco Artés" userId="5be56ff3f51c4e1a" providerId="LiveId" clId="{4371E280-5699-4D3F-87E8-243ED826C98E}" dt="2023-09-23T17:35:19.166" v="727" actId="108"/>
          <ac:spMkLst>
            <pc:docMk/>
            <pc:sldMk cId="3951440286" sldId="2495"/>
            <ac:spMk id="2" creationId="{1FFAF4BD-19BE-1344-A644-41E7CA2C7FFB}"/>
          </ac:spMkLst>
        </pc:spChg>
        <pc:spChg chg="del">
          <ac:chgData name="Francisco Artés" userId="5be56ff3f51c4e1a" providerId="LiveId" clId="{4371E280-5699-4D3F-87E8-243ED826C98E}" dt="2023-09-23T17:29:08.967" v="558" actId="478"/>
          <ac:spMkLst>
            <pc:docMk/>
            <pc:sldMk cId="3951440286" sldId="2495"/>
            <ac:spMk id="7" creationId="{7F617959-45B0-47DD-B345-9F178D9F26CC}"/>
          </ac:spMkLst>
        </pc:spChg>
      </pc:sldChg>
      <pc:sldChg chg="delSp modSp mod">
        <pc:chgData name="Francisco Artés" userId="5be56ff3f51c4e1a" providerId="LiveId" clId="{4371E280-5699-4D3F-87E8-243ED826C98E}" dt="2023-09-23T17:35:23.079" v="729" actId="108"/>
        <pc:sldMkLst>
          <pc:docMk/>
          <pc:sldMk cId="1854552486" sldId="2496"/>
        </pc:sldMkLst>
        <pc:spChg chg="mod">
          <ac:chgData name="Francisco Artés" userId="5be56ff3f51c4e1a" providerId="LiveId" clId="{4371E280-5699-4D3F-87E8-243ED826C98E}" dt="2023-09-23T17:35:23.079" v="729" actId="108"/>
          <ac:spMkLst>
            <pc:docMk/>
            <pc:sldMk cId="1854552486" sldId="2496"/>
            <ac:spMk id="2" creationId="{15A71EC7-670C-B543-A1F3-6A5CF8C0AE05}"/>
          </ac:spMkLst>
        </pc:spChg>
        <pc:spChg chg="del">
          <ac:chgData name="Francisco Artés" userId="5be56ff3f51c4e1a" providerId="LiveId" clId="{4371E280-5699-4D3F-87E8-243ED826C98E}" dt="2023-09-23T17:29:13.161" v="560" actId="478"/>
          <ac:spMkLst>
            <pc:docMk/>
            <pc:sldMk cId="1854552486" sldId="2496"/>
            <ac:spMk id="42" creationId="{72C556BE-20B2-4E03-BA46-9A0922461E5E}"/>
          </ac:spMkLst>
        </pc:spChg>
      </pc:sldChg>
      <pc:sldChg chg="delSp modSp mod">
        <pc:chgData name="Francisco Artés" userId="5be56ff3f51c4e1a" providerId="LiveId" clId="{4371E280-5699-4D3F-87E8-243ED826C98E}" dt="2023-09-23T17:35:27.190" v="733" actId="108"/>
        <pc:sldMkLst>
          <pc:docMk/>
          <pc:sldMk cId="265110712" sldId="2497"/>
        </pc:sldMkLst>
        <pc:spChg chg="mod">
          <ac:chgData name="Francisco Artés" userId="5be56ff3f51c4e1a" providerId="LiveId" clId="{4371E280-5699-4D3F-87E8-243ED826C98E}" dt="2023-09-23T17:35:27.190" v="733" actId="108"/>
          <ac:spMkLst>
            <pc:docMk/>
            <pc:sldMk cId="265110712" sldId="2497"/>
            <ac:spMk id="2" creationId="{F2A82235-B4C0-8849-8AFA-774EAF10AB07}"/>
          </ac:spMkLst>
        </pc:spChg>
        <pc:spChg chg="del">
          <ac:chgData name="Francisco Artés" userId="5be56ff3f51c4e1a" providerId="LiveId" clId="{4371E280-5699-4D3F-87E8-243ED826C98E}" dt="2023-09-23T17:29:21.136" v="564" actId="478"/>
          <ac:spMkLst>
            <pc:docMk/>
            <pc:sldMk cId="265110712" sldId="2497"/>
            <ac:spMk id="41" creationId="{D0DEA87E-23CA-4F5E-A750-272035D5FDD0}"/>
          </ac:spMkLst>
        </pc:spChg>
      </pc:sldChg>
      <pc:sldChg chg="delSp modSp mod">
        <pc:chgData name="Francisco Artés" userId="5be56ff3f51c4e1a" providerId="LiveId" clId="{4371E280-5699-4D3F-87E8-243ED826C98E}" dt="2023-09-23T17:35:28.094" v="734" actId="108"/>
        <pc:sldMkLst>
          <pc:docMk/>
          <pc:sldMk cId="1132018329" sldId="2498"/>
        </pc:sldMkLst>
        <pc:spChg chg="mod">
          <ac:chgData name="Francisco Artés" userId="5be56ff3f51c4e1a" providerId="LiveId" clId="{4371E280-5699-4D3F-87E8-243ED826C98E}" dt="2023-09-23T17:35:28.094" v="734" actId="108"/>
          <ac:spMkLst>
            <pc:docMk/>
            <pc:sldMk cId="1132018329" sldId="2498"/>
            <ac:spMk id="2" creationId="{4F854537-19AB-DC46-88D2-D02F201258D9}"/>
          </ac:spMkLst>
        </pc:spChg>
        <pc:spChg chg="del">
          <ac:chgData name="Francisco Artés" userId="5be56ff3f51c4e1a" providerId="LiveId" clId="{4371E280-5699-4D3F-87E8-243ED826C98E}" dt="2023-09-23T17:29:23.082" v="565" actId="478"/>
          <ac:spMkLst>
            <pc:docMk/>
            <pc:sldMk cId="1132018329" sldId="2498"/>
            <ac:spMk id="14" creationId="{7C9CC1FD-A651-4B55-BD07-30E6EBA0E84D}"/>
          </ac:spMkLst>
        </pc:spChg>
      </pc:sldChg>
      <pc:sldChg chg="delSp modSp mod">
        <pc:chgData name="Francisco Artés" userId="5be56ff3f51c4e1a" providerId="LiveId" clId="{4371E280-5699-4D3F-87E8-243ED826C98E}" dt="2023-09-23T17:35:29.911" v="736" actId="108"/>
        <pc:sldMkLst>
          <pc:docMk/>
          <pc:sldMk cId="1884828829" sldId="2499"/>
        </pc:sldMkLst>
        <pc:spChg chg="mod">
          <ac:chgData name="Francisco Artés" userId="5be56ff3f51c4e1a" providerId="LiveId" clId="{4371E280-5699-4D3F-87E8-243ED826C98E}" dt="2023-09-23T17:35:29.911" v="736" actId="108"/>
          <ac:spMkLst>
            <pc:docMk/>
            <pc:sldMk cId="1884828829" sldId="2499"/>
            <ac:spMk id="3" creationId="{60484005-C072-444F-AC9B-65781A7DF5E0}"/>
          </ac:spMkLst>
        </pc:spChg>
        <pc:spChg chg="del">
          <ac:chgData name="Francisco Artés" userId="5be56ff3f51c4e1a" providerId="LiveId" clId="{4371E280-5699-4D3F-87E8-243ED826C98E}" dt="2023-09-23T17:29:26.970" v="567" actId="478"/>
          <ac:spMkLst>
            <pc:docMk/>
            <pc:sldMk cId="1884828829" sldId="2499"/>
            <ac:spMk id="6" creationId="{BD3D14E1-1349-4EEA-8F9C-1BF677129A36}"/>
          </ac:spMkLst>
        </pc:spChg>
      </pc:sldChg>
      <pc:sldChg chg="del">
        <pc:chgData name="Francisco Artés" userId="5be56ff3f51c4e1a" providerId="LiveId" clId="{4371E280-5699-4D3F-87E8-243ED826C98E}" dt="2023-09-23T17:09:50.206" v="385" actId="47"/>
        <pc:sldMkLst>
          <pc:docMk/>
          <pc:sldMk cId="2206605829" sldId="2500"/>
        </pc:sldMkLst>
      </pc:sldChg>
      <pc:sldChg chg="delSp modSp mod">
        <pc:chgData name="Francisco Artés" userId="5be56ff3f51c4e1a" providerId="LiveId" clId="{4371E280-5699-4D3F-87E8-243ED826C98E}" dt="2023-09-23T17:35:34.518" v="741" actId="108"/>
        <pc:sldMkLst>
          <pc:docMk/>
          <pc:sldMk cId="1131139664" sldId="2501"/>
        </pc:sldMkLst>
        <pc:spChg chg="mod">
          <ac:chgData name="Francisco Artés" userId="5be56ff3f51c4e1a" providerId="LiveId" clId="{4371E280-5699-4D3F-87E8-243ED826C98E}" dt="2023-09-23T17:35:34.518" v="741" actId="108"/>
          <ac:spMkLst>
            <pc:docMk/>
            <pc:sldMk cId="1131139664" sldId="2501"/>
            <ac:spMk id="3" creationId="{4B5FF1AB-0214-0341-8E73-889598E39F29}"/>
          </ac:spMkLst>
        </pc:spChg>
        <pc:spChg chg="del">
          <ac:chgData name="Francisco Artés" userId="5be56ff3f51c4e1a" providerId="LiveId" clId="{4371E280-5699-4D3F-87E8-243ED826C98E}" dt="2023-09-23T17:29:36.280" v="572" actId="478"/>
          <ac:spMkLst>
            <pc:docMk/>
            <pc:sldMk cId="1131139664" sldId="2501"/>
            <ac:spMk id="7" creationId="{D2A01C0E-DB4D-4311-9305-2786CAF731F5}"/>
          </ac:spMkLst>
        </pc:spChg>
      </pc:sldChg>
      <pc:sldChg chg="delSp modSp mod">
        <pc:chgData name="Francisco Artés" userId="5be56ff3f51c4e1a" providerId="LiveId" clId="{4371E280-5699-4D3F-87E8-243ED826C98E}" dt="2023-09-23T17:35:35.407" v="742" actId="108"/>
        <pc:sldMkLst>
          <pc:docMk/>
          <pc:sldMk cId="3390424461" sldId="2502"/>
        </pc:sldMkLst>
        <pc:spChg chg="del">
          <ac:chgData name="Francisco Artés" userId="5be56ff3f51c4e1a" providerId="LiveId" clId="{4371E280-5699-4D3F-87E8-243ED826C98E}" dt="2023-09-23T17:29:38.017" v="573" actId="478"/>
          <ac:spMkLst>
            <pc:docMk/>
            <pc:sldMk cId="3390424461" sldId="2502"/>
            <ac:spMk id="4" creationId="{7F58DEA1-1FD2-49F9-BE99-A09FB3CF819E}"/>
          </ac:spMkLst>
        </pc:spChg>
        <pc:spChg chg="mod">
          <ac:chgData name="Francisco Artés" userId="5be56ff3f51c4e1a" providerId="LiveId" clId="{4371E280-5699-4D3F-87E8-243ED826C98E}" dt="2023-09-23T17:35:35.407" v="742" actId="108"/>
          <ac:spMkLst>
            <pc:docMk/>
            <pc:sldMk cId="3390424461" sldId="2502"/>
            <ac:spMk id="6" creationId="{7AA2088B-03C7-4EB9-AB7C-763681EBEF0C}"/>
          </ac:spMkLst>
        </pc:spChg>
      </pc:sldChg>
      <pc:sldChg chg="delSp modSp mod">
        <pc:chgData name="Francisco Artés" userId="5be56ff3f51c4e1a" providerId="LiveId" clId="{4371E280-5699-4D3F-87E8-243ED826C98E}" dt="2023-09-23T17:35:36.392" v="743" actId="108"/>
        <pc:sldMkLst>
          <pc:docMk/>
          <pc:sldMk cId="3224940631" sldId="2503"/>
        </pc:sldMkLst>
        <pc:spChg chg="mod">
          <ac:chgData name="Francisco Artés" userId="5be56ff3f51c4e1a" providerId="LiveId" clId="{4371E280-5699-4D3F-87E8-243ED826C98E}" dt="2023-09-23T17:35:36.392" v="743" actId="108"/>
          <ac:spMkLst>
            <pc:docMk/>
            <pc:sldMk cId="3224940631" sldId="2503"/>
            <ac:spMk id="2" creationId="{566432C9-639C-B549-9898-CC54A1CDE01F}"/>
          </ac:spMkLst>
        </pc:spChg>
        <pc:spChg chg="del">
          <ac:chgData name="Francisco Artés" userId="5be56ff3f51c4e1a" providerId="LiveId" clId="{4371E280-5699-4D3F-87E8-243ED826C98E}" dt="2023-09-23T17:29:40.914" v="574" actId="478"/>
          <ac:spMkLst>
            <pc:docMk/>
            <pc:sldMk cId="3224940631" sldId="2503"/>
            <ac:spMk id="5" creationId="{426CE0B6-3C50-42A3-A575-E527A222DB77}"/>
          </ac:spMkLst>
        </pc:spChg>
      </pc:sldChg>
      <pc:sldChg chg="delSp modSp mod">
        <pc:chgData name="Francisco Artés" userId="5be56ff3f51c4e1a" providerId="LiveId" clId="{4371E280-5699-4D3F-87E8-243ED826C98E}" dt="2023-09-23T17:35:37.390" v="744" actId="108"/>
        <pc:sldMkLst>
          <pc:docMk/>
          <pc:sldMk cId="1185523254" sldId="2504"/>
        </pc:sldMkLst>
        <pc:spChg chg="mod">
          <ac:chgData name="Francisco Artés" userId="5be56ff3f51c4e1a" providerId="LiveId" clId="{4371E280-5699-4D3F-87E8-243ED826C98E}" dt="2023-09-23T17:35:37.390" v="744" actId="108"/>
          <ac:spMkLst>
            <pc:docMk/>
            <pc:sldMk cId="1185523254" sldId="2504"/>
            <ac:spMk id="2" creationId="{808171B1-ED70-1243-80BA-18295EE70684}"/>
          </ac:spMkLst>
        </pc:spChg>
        <pc:spChg chg="del">
          <ac:chgData name="Francisco Artés" userId="5be56ff3f51c4e1a" providerId="LiveId" clId="{4371E280-5699-4D3F-87E8-243ED826C98E}" dt="2023-09-23T17:29:42.985" v="575" actId="478"/>
          <ac:spMkLst>
            <pc:docMk/>
            <pc:sldMk cId="1185523254" sldId="2504"/>
            <ac:spMk id="6" creationId="{51BB97CE-FB3A-4B1A-9699-BB0AB85637D2}"/>
          </ac:spMkLst>
        </pc:spChg>
      </pc:sldChg>
      <pc:sldChg chg="del">
        <pc:chgData name="Francisco Artés" userId="5be56ff3f51c4e1a" providerId="LiveId" clId="{4371E280-5699-4D3F-87E8-243ED826C98E}" dt="2023-09-23T17:09:55.598" v="386" actId="47"/>
        <pc:sldMkLst>
          <pc:docMk/>
          <pc:sldMk cId="2439347378" sldId="2505"/>
        </pc:sldMkLst>
      </pc:sldChg>
      <pc:sldChg chg="delSp modSp mod">
        <pc:chgData name="Francisco Artés" userId="5be56ff3f51c4e1a" providerId="LiveId" clId="{4371E280-5699-4D3F-87E8-243ED826C98E}" dt="2023-09-23T17:35:40.350" v="747" actId="108"/>
        <pc:sldMkLst>
          <pc:docMk/>
          <pc:sldMk cId="2586761639" sldId="2506"/>
        </pc:sldMkLst>
        <pc:spChg chg="mod">
          <ac:chgData name="Francisco Artés" userId="5be56ff3f51c4e1a" providerId="LiveId" clId="{4371E280-5699-4D3F-87E8-243ED826C98E}" dt="2023-09-23T17:35:40.350" v="747" actId="108"/>
          <ac:spMkLst>
            <pc:docMk/>
            <pc:sldMk cId="2586761639" sldId="2506"/>
            <ac:spMk id="7" creationId="{B8BCC394-26E6-45BD-A126-64E3BF326447}"/>
          </ac:spMkLst>
        </pc:spChg>
        <pc:spChg chg="del">
          <ac:chgData name="Francisco Artés" userId="5be56ff3f51c4e1a" providerId="LiveId" clId="{4371E280-5699-4D3F-87E8-243ED826C98E}" dt="2023-09-23T17:29:50.043" v="578" actId="478"/>
          <ac:spMkLst>
            <pc:docMk/>
            <pc:sldMk cId="2586761639" sldId="2506"/>
            <ac:spMk id="14" creationId="{080D736E-B4DE-420E-B31E-73FD1C895774}"/>
          </ac:spMkLst>
        </pc:spChg>
      </pc:sldChg>
      <pc:sldChg chg="modSp add mod">
        <pc:chgData name="Francisco Artés" userId="5be56ff3f51c4e1a" providerId="LiveId" clId="{4371E280-5699-4D3F-87E8-243ED826C98E}" dt="2023-09-23T17:34:29.094" v="682" actId="108"/>
        <pc:sldMkLst>
          <pc:docMk/>
          <pc:sldMk cId="191866003" sldId="2507"/>
        </pc:sldMkLst>
        <pc:spChg chg="mod">
          <ac:chgData name="Francisco Artés" userId="5be56ff3f51c4e1a" providerId="LiveId" clId="{4371E280-5699-4D3F-87E8-243ED826C98E}" dt="2023-09-23T17:34:29.094" v="682" actId="108"/>
          <ac:spMkLst>
            <pc:docMk/>
            <pc:sldMk cId="191866003" sldId="2507"/>
            <ac:spMk id="2" creationId="{9EDBD51E-6361-62BB-1194-3F20BABDE7A3}"/>
          </ac:spMkLst>
        </pc:spChg>
        <pc:spChg chg="mod">
          <ac:chgData name="Francisco Artés" userId="5be56ff3f51c4e1a" providerId="LiveId" clId="{4371E280-5699-4D3F-87E8-243ED826C98E}" dt="2023-09-23T17:12:37.832" v="396" actId="207"/>
          <ac:spMkLst>
            <pc:docMk/>
            <pc:sldMk cId="191866003" sldId="2507"/>
            <ac:spMk id="3" creationId="{5134F272-4972-3064-B27C-24F4D67FFB5C}"/>
          </ac:spMkLst>
        </pc:spChg>
      </pc:sldChg>
      <pc:sldChg chg="modSp add mod ord">
        <pc:chgData name="Francisco Artés" userId="5be56ff3f51c4e1a" providerId="LiveId" clId="{4371E280-5699-4D3F-87E8-243ED826C98E}" dt="2023-09-23T17:34:31.303" v="684" actId="108"/>
        <pc:sldMkLst>
          <pc:docMk/>
          <pc:sldMk cId="3936869205" sldId="2508"/>
        </pc:sldMkLst>
        <pc:spChg chg="mod">
          <ac:chgData name="Francisco Artés" userId="5be56ff3f51c4e1a" providerId="LiveId" clId="{4371E280-5699-4D3F-87E8-243ED826C98E}" dt="2023-09-23T17:34:31.303" v="684" actId="108"/>
          <ac:spMkLst>
            <pc:docMk/>
            <pc:sldMk cId="3936869205" sldId="2508"/>
            <ac:spMk id="2" creationId="{9EDBD51E-6361-62BB-1194-3F20BABDE7A3}"/>
          </ac:spMkLst>
        </pc:spChg>
        <pc:spChg chg="mod">
          <ac:chgData name="Francisco Artés" userId="5be56ff3f51c4e1a" providerId="LiveId" clId="{4371E280-5699-4D3F-87E8-243ED826C98E}" dt="2023-09-23T17:12:58.863" v="399" actId="207"/>
          <ac:spMkLst>
            <pc:docMk/>
            <pc:sldMk cId="3936869205" sldId="2508"/>
            <ac:spMk id="3" creationId="{5134F272-4972-3064-B27C-24F4D67FFB5C}"/>
          </ac:spMkLst>
        </pc:spChg>
      </pc:sldChg>
      <pc:sldChg chg="modSp add mod">
        <pc:chgData name="Francisco Artés" userId="5be56ff3f51c4e1a" providerId="LiveId" clId="{4371E280-5699-4D3F-87E8-243ED826C98E}" dt="2023-09-23T17:13:19.891" v="402" actId="207"/>
        <pc:sldMkLst>
          <pc:docMk/>
          <pc:sldMk cId="4032866708" sldId="2509"/>
        </pc:sldMkLst>
        <pc:spChg chg="mod">
          <ac:chgData name="Francisco Artés" userId="5be56ff3f51c4e1a" providerId="LiveId" clId="{4371E280-5699-4D3F-87E8-243ED826C98E}" dt="2023-09-23T17:13:19.891" v="402" actId="207"/>
          <ac:spMkLst>
            <pc:docMk/>
            <pc:sldMk cId="4032866708" sldId="2509"/>
            <ac:spMk id="3" creationId="{5134F272-4972-3064-B27C-24F4D67FFB5C}"/>
          </ac:spMkLst>
        </pc:spChg>
      </pc:sldChg>
      <pc:sldChg chg="modSp add mod">
        <pc:chgData name="Francisco Artés" userId="5be56ff3f51c4e1a" providerId="LiveId" clId="{4371E280-5699-4D3F-87E8-243ED826C98E}" dt="2023-09-23T17:13:39.911" v="405" actId="207"/>
        <pc:sldMkLst>
          <pc:docMk/>
          <pc:sldMk cId="1584792368" sldId="2510"/>
        </pc:sldMkLst>
        <pc:spChg chg="mod">
          <ac:chgData name="Francisco Artés" userId="5be56ff3f51c4e1a" providerId="LiveId" clId="{4371E280-5699-4D3F-87E8-243ED826C98E}" dt="2023-09-23T17:13:39.911" v="405" actId="207"/>
          <ac:spMkLst>
            <pc:docMk/>
            <pc:sldMk cId="1584792368" sldId="2510"/>
            <ac:spMk id="3" creationId="{5134F272-4972-3064-B27C-24F4D67FFB5C}"/>
          </ac:spMkLst>
        </pc:spChg>
      </pc:sldChg>
      <pc:sldChg chg="modSp add mod">
        <pc:chgData name="Francisco Artés" userId="5be56ff3f51c4e1a" providerId="LiveId" clId="{4371E280-5699-4D3F-87E8-243ED826C98E}" dt="2023-09-23T17:14:02.933" v="408" actId="207"/>
        <pc:sldMkLst>
          <pc:docMk/>
          <pc:sldMk cId="17684276" sldId="2511"/>
        </pc:sldMkLst>
        <pc:spChg chg="mod">
          <ac:chgData name="Francisco Artés" userId="5be56ff3f51c4e1a" providerId="LiveId" clId="{4371E280-5699-4D3F-87E8-243ED826C98E}" dt="2023-09-23T17:14:02.933" v="408" actId="207"/>
          <ac:spMkLst>
            <pc:docMk/>
            <pc:sldMk cId="17684276" sldId="2511"/>
            <ac:spMk id="3" creationId="{5134F272-4972-3064-B27C-24F4D67FFB5C}"/>
          </ac:spMkLst>
        </pc:spChg>
      </pc:sldChg>
      <pc:sldChg chg="modSp add mod">
        <pc:chgData name="Francisco Artés" userId="5be56ff3f51c4e1a" providerId="LiveId" clId="{4371E280-5699-4D3F-87E8-243ED826C98E}" dt="2023-09-23T17:14:31.978" v="412" actId="207"/>
        <pc:sldMkLst>
          <pc:docMk/>
          <pc:sldMk cId="4251184278" sldId="2512"/>
        </pc:sldMkLst>
        <pc:spChg chg="mod">
          <ac:chgData name="Francisco Artés" userId="5be56ff3f51c4e1a" providerId="LiveId" clId="{4371E280-5699-4D3F-87E8-243ED826C98E}" dt="2023-09-23T17:14:31.978" v="412" actId="207"/>
          <ac:spMkLst>
            <pc:docMk/>
            <pc:sldMk cId="4251184278" sldId="2512"/>
            <ac:spMk id="3" creationId="{5134F272-4972-3064-B27C-24F4D67FFB5C}"/>
          </ac:spMkLst>
        </pc:spChg>
      </pc:sldChg>
      <pc:sldChg chg="modSp add mod">
        <pc:chgData name="Francisco Artés" userId="5be56ff3f51c4e1a" providerId="LiveId" clId="{4371E280-5699-4D3F-87E8-243ED826C98E}" dt="2023-09-23T17:05:47.429" v="300" actId="207"/>
        <pc:sldMkLst>
          <pc:docMk/>
          <pc:sldMk cId="720937042" sldId="2513"/>
        </pc:sldMkLst>
        <pc:spChg chg="mod">
          <ac:chgData name="Francisco Artés" userId="5be56ff3f51c4e1a" providerId="LiveId" clId="{4371E280-5699-4D3F-87E8-243ED826C98E}" dt="2023-09-23T17:05:47.429" v="300" actId="207"/>
          <ac:spMkLst>
            <pc:docMk/>
            <pc:sldMk cId="720937042" sldId="2513"/>
            <ac:spMk id="3" creationId="{5134F272-4972-3064-B27C-24F4D67FFB5C}"/>
          </ac:spMkLst>
        </pc:spChg>
      </pc:sldChg>
      <pc:sldChg chg="addSp delSp modSp add del mod">
        <pc:chgData name="Francisco Artés" userId="5be56ff3f51c4e1a" providerId="LiveId" clId="{4371E280-5699-4D3F-87E8-243ED826C98E}" dt="2023-09-23T17:19:29.830" v="479" actId="47"/>
        <pc:sldMkLst>
          <pc:docMk/>
          <pc:sldMk cId="658155487" sldId="2514"/>
        </pc:sldMkLst>
        <pc:spChg chg="del">
          <ac:chgData name="Francisco Artés" userId="5be56ff3f51c4e1a" providerId="LiveId" clId="{4371E280-5699-4D3F-87E8-243ED826C98E}" dt="2023-09-23T17:18:12.961" v="467" actId="478"/>
          <ac:spMkLst>
            <pc:docMk/>
            <pc:sldMk cId="658155487" sldId="2514"/>
            <ac:spMk id="2" creationId="{E999C2C2-EB1E-CF42-8D4D-DCD2026B2EB0}"/>
          </ac:spMkLst>
        </pc:spChg>
        <pc:spChg chg="del">
          <ac:chgData name="Francisco Artés" userId="5be56ff3f51c4e1a" providerId="LiveId" clId="{4371E280-5699-4D3F-87E8-243ED826C98E}" dt="2023-09-23T17:18:33.535" v="470" actId="478"/>
          <ac:spMkLst>
            <pc:docMk/>
            <pc:sldMk cId="658155487" sldId="2514"/>
            <ac:spMk id="3" creationId="{CC9FFEC2-A351-5B4C-925C-5EC9F6BAAB38}"/>
          </ac:spMkLst>
        </pc:spChg>
        <pc:spChg chg="del">
          <ac:chgData name="Francisco Artés" userId="5be56ff3f51c4e1a" providerId="LiveId" clId="{4371E280-5699-4D3F-87E8-243ED826C98E}" dt="2023-09-23T17:18:07.749" v="466" actId="478"/>
          <ac:spMkLst>
            <pc:docMk/>
            <pc:sldMk cId="658155487" sldId="2514"/>
            <ac:spMk id="5" creationId="{1CAF5D99-FEA9-5A40-9B29-B06738ACFC0D}"/>
          </ac:spMkLst>
        </pc:spChg>
        <pc:spChg chg="del">
          <ac:chgData name="Francisco Artés" userId="5be56ff3f51c4e1a" providerId="LiveId" clId="{4371E280-5699-4D3F-87E8-243ED826C98E}" dt="2023-09-23T17:18:05.147" v="465" actId="478"/>
          <ac:spMkLst>
            <pc:docMk/>
            <pc:sldMk cId="658155487" sldId="2514"/>
            <ac:spMk id="6" creationId="{9F654E64-4DFC-4745-A56D-D4EC2A351468}"/>
          </ac:spMkLst>
        </pc:spChg>
        <pc:picChg chg="del mod">
          <ac:chgData name="Francisco Artés" userId="5be56ff3f51c4e1a" providerId="LiveId" clId="{4371E280-5699-4D3F-87E8-243ED826C98E}" dt="2023-09-23T17:19:00.003" v="471" actId="478"/>
          <ac:picMkLst>
            <pc:docMk/>
            <pc:sldMk cId="658155487" sldId="2514"/>
            <ac:picMk id="4" creationId="{642B44C3-57B8-6A4E-ADD1-8C938A88700D}"/>
          </ac:picMkLst>
        </pc:picChg>
        <pc:picChg chg="add del">
          <ac:chgData name="Francisco Artés" userId="5be56ff3f51c4e1a" providerId="LiveId" clId="{4371E280-5699-4D3F-87E8-243ED826C98E}" dt="2023-09-23T17:19:03.745" v="473" actId="22"/>
          <ac:picMkLst>
            <pc:docMk/>
            <pc:sldMk cId="658155487" sldId="2514"/>
            <ac:picMk id="8" creationId="{59FACE00-79BF-8204-B8E7-BBDE0F9C0C8F}"/>
          </ac:picMkLst>
        </pc:picChg>
      </pc:sldChg>
      <pc:sldChg chg="addSp modSp new mod">
        <pc:chgData name="Francisco Artés" userId="5be56ff3f51c4e1a" providerId="LiveId" clId="{4371E280-5699-4D3F-87E8-243ED826C98E}" dt="2023-09-23T17:36:58.491" v="822" actId="20577"/>
        <pc:sldMkLst>
          <pc:docMk/>
          <pc:sldMk cId="2026847493" sldId="2514"/>
        </pc:sldMkLst>
        <pc:spChg chg="add mod">
          <ac:chgData name="Francisco Artés" userId="5be56ff3f51c4e1a" providerId="LiveId" clId="{4371E280-5699-4D3F-87E8-243ED826C98E}" dt="2023-09-23T17:23:33.710" v="493" actId="1076"/>
          <ac:spMkLst>
            <pc:docMk/>
            <pc:sldMk cId="2026847493" sldId="2514"/>
            <ac:spMk id="5" creationId="{4112EB20-9229-D190-C03A-3D71AA4FDD52}"/>
          </ac:spMkLst>
        </pc:spChg>
        <pc:spChg chg="add mod">
          <ac:chgData name="Francisco Artés" userId="5be56ff3f51c4e1a" providerId="LiveId" clId="{4371E280-5699-4D3F-87E8-243ED826C98E}" dt="2023-09-23T17:36:58.491" v="822" actId="20577"/>
          <ac:spMkLst>
            <pc:docMk/>
            <pc:sldMk cId="2026847493" sldId="2514"/>
            <ac:spMk id="6" creationId="{F46F9AED-E67B-B7FF-23C3-244A6AA33495}"/>
          </ac:spMkLst>
        </pc:spChg>
        <pc:picChg chg="add mod">
          <ac:chgData name="Francisco Artés" userId="5be56ff3f51c4e1a" providerId="LiveId" clId="{4371E280-5699-4D3F-87E8-243ED826C98E}" dt="2023-09-23T17:36:31.933" v="782" actId="1076"/>
          <ac:picMkLst>
            <pc:docMk/>
            <pc:sldMk cId="2026847493" sldId="2514"/>
            <ac:picMk id="3" creationId="{2B4EEC3A-55B6-C813-997F-00A0A6CAF4D1}"/>
          </ac:picMkLst>
        </pc:picChg>
      </pc:sldChg>
      <pc:sldChg chg="addSp modSp new mod">
        <pc:chgData name="Francisco Artés" userId="5be56ff3f51c4e1a" providerId="LiveId" clId="{4371E280-5699-4D3F-87E8-243ED826C98E}" dt="2023-09-23T17:37:14.608" v="862" actId="20577"/>
        <pc:sldMkLst>
          <pc:docMk/>
          <pc:sldMk cId="1454267433" sldId="2515"/>
        </pc:sldMkLst>
        <pc:spChg chg="add mod">
          <ac:chgData name="Francisco Artés" userId="5be56ff3f51c4e1a" providerId="LiveId" clId="{4371E280-5699-4D3F-87E8-243ED826C98E}" dt="2023-09-23T17:37:14.608" v="862" actId="20577"/>
          <ac:spMkLst>
            <pc:docMk/>
            <pc:sldMk cId="1454267433" sldId="2515"/>
            <ac:spMk id="6" creationId="{03219CC1-90D1-48C5-EC97-6E289303D7A9}"/>
          </ac:spMkLst>
        </pc:spChg>
        <pc:picChg chg="add mod">
          <ac:chgData name="Francisco Artés" userId="5be56ff3f51c4e1a" providerId="LiveId" clId="{4371E280-5699-4D3F-87E8-243ED826C98E}" dt="2023-09-23T17:37:02.965" v="823" actId="1076"/>
          <ac:picMkLst>
            <pc:docMk/>
            <pc:sldMk cId="1454267433" sldId="2515"/>
            <ac:picMk id="3" creationId="{AE78AFCA-615C-73FB-5066-F73A961C90F1}"/>
          </ac:picMkLst>
        </pc:picChg>
        <pc:picChg chg="add mod">
          <ac:chgData name="Francisco Artés" userId="5be56ff3f51c4e1a" providerId="LiveId" clId="{4371E280-5699-4D3F-87E8-243ED826C98E}" dt="2023-09-23T17:37:03.989" v="824" actId="1076"/>
          <ac:picMkLst>
            <pc:docMk/>
            <pc:sldMk cId="1454267433" sldId="2515"/>
            <ac:picMk id="5" creationId="{2FA6643A-0A15-751B-B8BD-96EC5AE7E88F}"/>
          </ac:picMkLst>
        </pc:picChg>
      </pc:sldChg>
      <pc:sldChg chg="modSp new mod">
        <pc:chgData name="Francisco Artés" userId="5be56ff3f51c4e1a" providerId="LiveId" clId="{4371E280-5699-4D3F-87E8-243ED826C98E}" dt="2023-09-23T17:44:04.341" v="1063" actId="20577"/>
        <pc:sldMkLst>
          <pc:docMk/>
          <pc:sldMk cId="1184930125" sldId="2516"/>
        </pc:sldMkLst>
        <pc:spChg chg="mod">
          <ac:chgData name="Francisco Artés" userId="5be56ff3f51c4e1a" providerId="LiveId" clId="{4371E280-5699-4D3F-87E8-243ED826C98E}" dt="2023-09-23T17:43:46.313" v="1005" actId="20577"/>
          <ac:spMkLst>
            <pc:docMk/>
            <pc:sldMk cId="1184930125" sldId="2516"/>
            <ac:spMk id="2" creationId="{D1310EAB-114A-8CD4-183D-3C9B2DDB9182}"/>
          </ac:spMkLst>
        </pc:spChg>
        <pc:spChg chg="mod">
          <ac:chgData name="Francisco Artés" userId="5be56ff3f51c4e1a" providerId="LiveId" clId="{4371E280-5699-4D3F-87E8-243ED826C98E}" dt="2023-09-23T17:44:04.341" v="1063" actId="20577"/>
          <ac:spMkLst>
            <pc:docMk/>
            <pc:sldMk cId="1184930125" sldId="2516"/>
            <ac:spMk id="3" creationId="{252D9A3C-157D-DD40-15BA-478B2615FFE4}"/>
          </ac:spMkLst>
        </pc:spChg>
      </pc:sldChg>
      <pc:sldMasterChg chg="delSldLayout">
        <pc:chgData name="Francisco Artés" userId="5be56ff3f51c4e1a" providerId="LiveId" clId="{4371E280-5699-4D3F-87E8-243ED826C98E}" dt="2023-09-23T17:09:55.598" v="386" actId="47"/>
        <pc:sldMasterMkLst>
          <pc:docMk/>
          <pc:sldMasterMk cId="3490192964" sldId="2147484511"/>
        </pc:sldMasterMkLst>
        <pc:sldLayoutChg chg="del">
          <pc:chgData name="Francisco Artés" userId="5be56ff3f51c4e1a" providerId="LiveId" clId="{4371E280-5699-4D3F-87E8-243ED826C98E}" dt="2023-09-23T17:09:55.598" v="386" actId="47"/>
          <pc:sldLayoutMkLst>
            <pc:docMk/>
            <pc:sldMasterMk cId="3490192964" sldId="2147484511"/>
            <pc:sldLayoutMk cId="1369970144" sldId="2147484644"/>
          </pc:sldLayoutMkLst>
        </pc:sldLayoutChg>
        <pc:sldLayoutChg chg="del">
          <pc:chgData name="Francisco Artés" userId="5be56ff3f51c4e1a" providerId="LiveId" clId="{4371E280-5699-4D3F-87E8-243ED826C98E}" dt="2023-09-23T16:56:44.035" v="25" actId="47"/>
          <pc:sldLayoutMkLst>
            <pc:docMk/>
            <pc:sldMasterMk cId="3490192964" sldId="2147484511"/>
            <pc:sldLayoutMk cId="3511754635" sldId="2147484646"/>
          </pc:sldLayoutMkLst>
        </pc:sldLayoutChg>
      </pc:sldMasterChg>
    </pc:docChg>
  </pc:docChgLst>
  <pc:docChgLst>
    <pc:chgData name="Francisco Artes" userId="5be56ff3f51c4e1a" providerId="LiveId" clId="{91A85884-BEEF-42F6-8FA3-8F37958FE2AC}"/>
    <pc:docChg chg="addSld modSld">
      <pc:chgData name="Francisco Artes" userId="5be56ff3f51c4e1a" providerId="LiveId" clId="{91A85884-BEEF-42F6-8FA3-8F37958FE2AC}" dt="2021-11-18T07:51:46.471" v="56"/>
      <pc:docMkLst>
        <pc:docMk/>
      </pc:docMkLst>
      <pc:sldChg chg="modSp mod">
        <pc:chgData name="Francisco Artes" userId="5be56ff3f51c4e1a" providerId="LiveId" clId="{91A85884-BEEF-42F6-8FA3-8F37958FE2AC}" dt="2021-11-18T07:51:19.262" v="54" actId="20577"/>
        <pc:sldMkLst>
          <pc:docMk/>
          <pc:sldMk cId="1273336627" sldId="256"/>
        </pc:sldMkLst>
        <pc:spChg chg="mod">
          <ac:chgData name="Francisco Artes" userId="5be56ff3f51c4e1a" providerId="LiveId" clId="{91A85884-BEEF-42F6-8FA3-8F37958FE2AC}" dt="2021-11-18T07:51:09.261" v="35" actId="20577"/>
          <ac:spMkLst>
            <pc:docMk/>
            <pc:sldMk cId="1273336627" sldId="256"/>
            <ac:spMk id="4" creationId="{C4578925-84B4-40C3-BA95-518F2AEB253F}"/>
          </ac:spMkLst>
        </pc:spChg>
        <pc:spChg chg="mod">
          <ac:chgData name="Francisco Artes" userId="5be56ff3f51c4e1a" providerId="LiveId" clId="{91A85884-BEEF-42F6-8FA3-8F37958FE2AC}" dt="2021-11-18T07:51:19.262" v="54" actId="20577"/>
          <ac:spMkLst>
            <pc:docMk/>
            <pc:sldMk cId="1273336627" sldId="256"/>
            <ac:spMk id="5" creationId="{AB05CDF4-A108-4A55-A19B-257ABF63EC49}"/>
          </ac:spMkLst>
        </pc:spChg>
      </pc:sldChg>
      <pc:sldChg chg="addSp modSp new">
        <pc:chgData name="Francisco Artes" userId="5be56ff3f51c4e1a" providerId="LiveId" clId="{91A85884-BEEF-42F6-8FA3-8F37958FE2AC}" dt="2021-11-18T07:51:46.471" v="56"/>
        <pc:sldMkLst>
          <pc:docMk/>
          <pc:sldMk cId="1241134237" sldId="2046"/>
        </pc:sldMkLst>
        <pc:spChg chg="add mod">
          <ac:chgData name="Francisco Artes" userId="5be56ff3f51c4e1a" providerId="LiveId" clId="{91A85884-BEEF-42F6-8FA3-8F37958FE2AC}" dt="2021-11-18T07:51:46.471" v="56"/>
          <ac:spMkLst>
            <pc:docMk/>
            <pc:sldMk cId="1241134237" sldId="2046"/>
            <ac:spMk id="2" creationId="{B9B705A3-0566-46A3-85AB-3AA50347F131}"/>
          </ac:spMkLst>
        </pc:spChg>
        <pc:spChg chg="add mod">
          <ac:chgData name="Francisco Artes" userId="5be56ff3f51c4e1a" providerId="LiveId" clId="{91A85884-BEEF-42F6-8FA3-8F37958FE2AC}" dt="2021-11-18T07:51:46.471" v="56"/>
          <ac:spMkLst>
            <pc:docMk/>
            <pc:sldMk cId="1241134237" sldId="2046"/>
            <ac:spMk id="3" creationId="{FA4A5B77-47FA-4547-AC48-2C276401DF46}"/>
          </ac:spMkLst>
        </pc:spChg>
      </pc:sldChg>
    </pc:docChg>
  </pc:docChgLst>
  <pc:docChgLst>
    <pc:chgData name="Francisco Artes" userId="5be56ff3f51c4e1a" providerId="LiveId" clId="{B8307858-F4E0-40FB-9521-6BE0A84F9178}"/>
    <pc:docChg chg="undo custSel modSld modMainMaster">
      <pc:chgData name="Francisco Artes" userId="5be56ff3f51c4e1a" providerId="LiveId" clId="{B8307858-F4E0-40FB-9521-6BE0A84F9178}" dt="2020-06-10T08:42:38.314" v="1247" actId="1076"/>
      <pc:docMkLst>
        <pc:docMk/>
      </pc:docMkLst>
      <pc:sldChg chg="modSp mod">
        <pc:chgData name="Francisco Artes" userId="5be56ff3f51c4e1a" providerId="LiveId" clId="{B8307858-F4E0-40FB-9521-6BE0A84F9178}" dt="2020-06-10T00:17:13.060" v="121" actId="1035"/>
        <pc:sldMkLst>
          <pc:docMk/>
          <pc:sldMk cId="1273336627" sldId="256"/>
        </pc:sldMkLst>
        <pc:spChg chg="mod">
          <ac:chgData name="Francisco Artes" userId="5be56ff3f51c4e1a" providerId="LiveId" clId="{B8307858-F4E0-40FB-9521-6BE0A84F9178}" dt="2020-06-10T00:13:01.681" v="52" actId="1035"/>
          <ac:spMkLst>
            <pc:docMk/>
            <pc:sldMk cId="1273336627" sldId="256"/>
            <ac:spMk id="8" creationId="{913FB0C2-CB74-45D2-ADEB-07E19424FC71}"/>
          </ac:spMkLst>
        </pc:spChg>
        <pc:spChg chg="mod">
          <ac:chgData name="Francisco Artes" userId="5be56ff3f51c4e1a" providerId="LiveId" clId="{B8307858-F4E0-40FB-9521-6BE0A84F9178}" dt="2020-06-10T00:17:13.060" v="121" actId="1035"/>
          <ac:spMkLst>
            <pc:docMk/>
            <pc:sldMk cId="1273336627" sldId="256"/>
            <ac:spMk id="12" creationId="{BB2FB9F7-ABCD-4CA6-96D1-41C93D4534FA}"/>
          </ac:spMkLst>
        </pc:spChg>
      </pc:sldChg>
      <pc:sldChg chg="addSp modSp mod modAnim">
        <pc:chgData name="Francisco Artes" userId="5be56ff3f51c4e1a" providerId="LiveId" clId="{B8307858-F4E0-40FB-9521-6BE0A84F9178}" dt="2020-06-10T07:53:36.765" v="283" actId="6549"/>
        <pc:sldMkLst>
          <pc:docMk/>
          <pc:sldMk cId="3388772476" sldId="1596"/>
        </pc:sldMkLst>
        <pc:spChg chg="mod">
          <ac:chgData name="Francisco Artes" userId="5be56ff3f51c4e1a" providerId="LiveId" clId="{B8307858-F4E0-40FB-9521-6BE0A84F9178}" dt="2020-06-10T07:52:43.521" v="256" actId="1076"/>
          <ac:spMkLst>
            <pc:docMk/>
            <pc:sldMk cId="3388772476" sldId="1596"/>
            <ac:spMk id="9" creationId="{97A9FBE6-D0AF-4906-AE41-7AB359AB0E2C}"/>
          </ac:spMkLst>
        </pc:spChg>
        <pc:spChg chg="add mod">
          <ac:chgData name="Francisco Artes" userId="5be56ff3f51c4e1a" providerId="LiveId" clId="{B8307858-F4E0-40FB-9521-6BE0A84F9178}" dt="2020-06-10T07:53:36.765" v="283" actId="6549"/>
          <ac:spMkLst>
            <pc:docMk/>
            <pc:sldMk cId="3388772476" sldId="1596"/>
            <ac:spMk id="10" creationId="{8C192BE2-D567-4EEE-A812-85260390B9DA}"/>
          </ac:spMkLst>
        </pc:spChg>
        <pc:spChg chg="mod">
          <ac:chgData name="Francisco Artes" userId="5be56ff3f51c4e1a" providerId="LiveId" clId="{B8307858-F4E0-40FB-9521-6BE0A84F9178}" dt="2020-06-10T07:50:00.178" v="147" actId="20577"/>
          <ac:spMkLst>
            <pc:docMk/>
            <pc:sldMk cId="3388772476" sldId="1596"/>
            <ac:spMk id="23" creationId="{7E42C4C7-1162-4AC9-B404-38A829C12A37}"/>
          </ac:spMkLst>
        </pc:spChg>
      </pc:sldChg>
      <pc:sldChg chg="modSp mod">
        <pc:chgData name="Francisco Artes" userId="5be56ff3f51c4e1a" providerId="LiveId" clId="{B8307858-F4E0-40FB-9521-6BE0A84F9178}" dt="2020-06-10T08:36:29.271" v="1073" actId="1035"/>
        <pc:sldMkLst>
          <pc:docMk/>
          <pc:sldMk cId="3512940052" sldId="1603"/>
        </pc:sldMkLst>
        <pc:spChg chg="mod">
          <ac:chgData name="Francisco Artes" userId="5be56ff3f51c4e1a" providerId="LiveId" clId="{B8307858-F4E0-40FB-9521-6BE0A84F9178}" dt="2020-06-10T08:36:29.271" v="1073" actId="1035"/>
          <ac:spMkLst>
            <pc:docMk/>
            <pc:sldMk cId="3512940052" sldId="1603"/>
            <ac:spMk id="23" creationId="{7E42C4C7-1162-4AC9-B404-38A829C12A37}"/>
          </ac:spMkLst>
        </pc:spChg>
      </pc:sldChg>
      <pc:sldChg chg="modSp">
        <pc:chgData name="Francisco Artes" userId="5be56ff3f51c4e1a" providerId="LiveId" clId="{B8307858-F4E0-40FB-9521-6BE0A84F9178}" dt="2020-06-10T08:38:28.281" v="1082" actId="207"/>
        <pc:sldMkLst>
          <pc:docMk/>
          <pc:sldMk cId="3299580985" sldId="1604"/>
        </pc:sldMkLst>
        <pc:spChg chg="mod">
          <ac:chgData name="Francisco Artes" userId="5be56ff3f51c4e1a" providerId="LiveId" clId="{B8307858-F4E0-40FB-9521-6BE0A84F9178}" dt="2020-06-10T08:38:28.281" v="1082" actId="207"/>
          <ac:spMkLst>
            <pc:docMk/>
            <pc:sldMk cId="3299580985" sldId="1604"/>
            <ac:spMk id="23" creationId="{7E42C4C7-1162-4AC9-B404-38A829C12A37}"/>
          </ac:spMkLst>
        </pc:spChg>
      </pc:sldChg>
      <pc:sldChg chg="addSp delSp modSp mod delAnim modAnim">
        <pc:chgData name="Francisco Artes" userId="5be56ff3f51c4e1a" providerId="LiveId" clId="{B8307858-F4E0-40FB-9521-6BE0A84F9178}" dt="2020-06-10T08:29:49.750" v="1041" actId="207"/>
        <pc:sldMkLst>
          <pc:docMk/>
          <pc:sldMk cId="3856171130" sldId="1643"/>
        </pc:sldMkLst>
        <pc:spChg chg="mod">
          <ac:chgData name="Francisco Artes" userId="5be56ff3f51c4e1a" providerId="LiveId" clId="{B8307858-F4E0-40FB-9521-6BE0A84F9178}" dt="2020-06-10T08:29:49.750" v="1041" actId="207"/>
          <ac:spMkLst>
            <pc:docMk/>
            <pc:sldMk cId="3856171130" sldId="1643"/>
            <ac:spMk id="9" creationId="{8818E405-DBDD-4EE1-A095-384228A8D6B0}"/>
          </ac:spMkLst>
        </pc:spChg>
        <pc:spChg chg="del">
          <ac:chgData name="Francisco Artes" userId="5be56ff3f51c4e1a" providerId="LiveId" clId="{B8307858-F4E0-40FB-9521-6BE0A84F9178}" dt="2020-06-10T08:28:47.096" v="1026" actId="21"/>
          <ac:spMkLst>
            <pc:docMk/>
            <pc:sldMk cId="3856171130" sldId="1643"/>
            <ac:spMk id="11" creationId="{B290817D-1392-40B5-A308-AEA8E4549499}"/>
          </ac:spMkLst>
        </pc:spChg>
        <pc:spChg chg="add mod">
          <ac:chgData name="Francisco Artes" userId="5be56ff3f51c4e1a" providerId="LiveId" clId="{B8307858-F4E0-40FB-9521-6BE0A84F9178}" dt="2020-06-10T08:28:54.706" v="1035"/>
          <ac:spMkLst>
            <pc:docMk/>
            <pc:sldMk cId="3856171130" sldId="1643"/>
            <ac:spMk id="12" creationId="{21240509-8D76-43A3-AC2D-E229AA571DF7}"/>
          </ac:spMkLst>
        </pc:spChg>
      </pc:sldChg>
      <pc:sldChg chg="modSp mod">
        <pc:chgData name="Francisco Artes" userId="5be56ff3f51c4e1a" providerId="LiveId" clId="{B8307858-F4E0-40FB-9521-6BE0A84F9178}" dt="2020-06-10T07:55:50.472" v="389" actId="207"/>
        <pc:sldMkLst>
          <pc:docMk/>
          <pc:sldMk cId="740024852" sldId="1646"/>
        </pc:sldMkLst>
        <pc:spChg chg="mod">
          <ac:chgData name="Francisco Artes" userId="5be56ff3f51c4e1a" providerId="LiveId" clId="{B8307858-F4E0-40FB-9521-6BE0A84F9178}" dt="2020-06-10T07:55:50.472" v="389" actId="207"/>
          <ac:spMkLst>
            <pc:docMk/>
            <pc:sldMk cId="740024852" sldId="1646"/>
            <ac:spMk id="8" creationId="{14C57417-73A1-48A3-A53D-3FF875F93586}"/>
          </ac:spMkLst>
        </pc:spChg>
      </pc:sldChg>
      <pc:sldChg chg="addSp modSp mod modAnim">
        <pc:chgData name="Francisco Artes" userId="5be56ff3f51c4e1a" providerId="LiveId" clId="{B8307858-F4E0-40FB-9521-6BE0A84F9178}" dt="2020-06-10T08:42:38.314" v="1247" actId="1076"/>
        <pc:sldMkLst>
          <pc:docMk/>
          <pc:sldMk cId="1553873120" sldId="1685"/>
        </pc:sldMkLst>
        <pc:spChg chg="mod">
          <ac:chgData name="Francisco Artes" userId="5be56ff3f51c4e1a" providerId="LiveId" clId="{B8307858-F4E0-40FB-9521-6BE0A84F9178}" dt="2020-06-10T08:42:34.724" v="1246" actId="1076"/>
          <ac:spMkLst>
            <pc:docMk/>
            <pc:sldMk cId="1553873120" sldId="1685"/>
            <ac:spMk id="7" creationId="{B430B031-4545-4F90-9A32-56CA902A3890}"/>
          </ac:spMkLst>
        </pc:spChg>
        <pc:spChg chg="add mod">
          <ac:chgData name="Francisco Artes" userId="5be56ff3f51c4e1a" providerId="LiveId" clId="{B8307858-F4E0-40FB-9521-6BE0A84F9178}" dt="2020-06-10T08:42:38.314" v="1247" actId="1076"/>
          <ac:spMkLst>
            <pc:docMk/>
            <pc:sldMk cId="1553873120" sldId="1685"/>
            <ac:spMk id="8" creationId="{4F1DE25F-263A-4342-85DD-268BEBD35C2E}"/>
          </ac:spMkLst>
        </pc:spChg>
      </pc:sldChg>
      <pc:sldChg chg="modSp mod">
        <pc:chgData name="Francisco Artes" userId="5be56ff3f51c4e1a" providerId="LiveId" clId="{B8307858-F4E0-40FB-9521-6BE0A84F9178}" dt="2020-06-10T08:11:17.495" v="1006" actId="20577"/>
        <pc:sldMkLst>
          <pc:docMk/>
          <pc:sldMk cId="216806672" sldId="1733"/>
        </pc:sldMkLst>
        <pc:spChg chg="mod">
          <ac:chgData name="Francisco Artes" userId="5be56ff3f51c4e1a" providerId="LiveId" clId="{B8307858-F4E0-40FB-9521-6BE0A84F9178}" dt="2020-06-10T08:07:23.372" v="608" actId="20577"/>
          <ac:spMkLst>
            <pc:docMk/>
            <pc:sldMk cId="216806672" sldId="1733"/>
            <ac:spMk id="20" creationId="{0EDA66C8-1473-4298-A8B8-ECAE92063750}"/>
          </ac:spMkLst>
        </pc:spChg>
        <pc:spChg chg="mod">
          <ac:chgData name="Francisco Artes" userId="5be56ff3f51c4e1a" providerId="LiveId" clId="{B8307858-F4E0-40FB-9521-6BE0A84F9178}" dt="2020-06-10T08:11:17.495" v="1006" actId="20577"/>
          <ac:spMkLst>
            <pc:docMk/>
            <pc:sldMk cId="216806672" sldId="1733"/>
            <ac:spMk id="34" creationId="{02E80B5D-B557-496B-A05C-5548CEB7C780}"/>
          </ac:spMkLst>
        </pc:spChg>
      </pc:sldChg>
      <pc:sldChg chg="modSp mod">
        <pc:chgData name="Francisco Artes" userId="5be56ff3f51c4e1a" providerId="LiveId" clId="{B8307858-F4E0-40FB-9521-6BE0A84F9178}" dt="2020-06-10T08:37:29.582" v="1081" actId="1036"/>
        <pc:sldMkLst>
          <pc:docMk/>
          <pc:sldMk cId="3800389283" sldId="1740"/>
        </pc:sldMkLst>
        <pc:spChg chg="mod">
          <ac:chgData name="Francisco Artes" userId="5be56ff3f51c4e1a" providerId="LiveId" clId="{B8307858-F4E0-40FB-9521-6BE0A84F9178}" dt="2020-06-10T08:37:29.582" v="1081" actId="1036"/>
          <ac:spMkLst>
            <pc:docMk/>
            <pc:sldMk cId="3800389283" sldId="1740"/>
            <ac:spMk id="7" creationId="{637F0A2B-DC39-47AC-BC08-278972032BB7}"/>
          </ac:spMkLst>
        </pc:spChg>
      </pc:sldChg>
      <pc:sldChg chg="modSp mod">
        <pc:chgData name="Francisco Artes" userId="5be56ff3f51c4e1a" providerId="LiveId" clId="{B8307858-F4E0-40FB-9521-6BE0A84F9178}" dt="2020-06-10T08:04:08.411" v="598" actId="20577"/>
        <pc:sldMkLst>
          <pc:docMk/>
          <pc:sldMk cId="3288932624" sldId="1741"/>
        </pc:sldMkLst>
        <pc:spChg chg="mod">
          <ac:chgData name="Francisco Artes" userId="5be56ff3f51c4e1a" providerId="LiveId" clId="{B8307858-F4E0-40FB-9521-6BE0A84F9178}" dt="2020-06-10T08:04:08.411" v="598" actId="20577"/>
          <ac:spMkLst>
            <pc:docMk/>
            <pc:sldMk cId="3288932624" sldId="1741"/>
            <ac:spMk id="3" creationId="{20FAB168-1D6B-46F7-B7F1-7EE4BA037D75}"/>
          </ac:spMkLst>
        </pc:spChg>
      </pc:sldChg>
      <pc:sldChg chg="modSp mod">
        <pc:chgData name="Francisco Artes" userId="5be56ff3f51c4e1a" providerId="LiveId" clId="{B8307858-F4E0-40FB-9521-6BE0A84F9178}" dt="2020-06-10T08:02:58.157" v="596" actId="1076"/>
        <pc:sldMkLst>
          <pc:docMk/>
          <pc:sldMk cId="2775615537" sldId="1742"/>
        </pc:sldMkLst>
        <pc:spChg chg="mod">
          <ac:chgData name="Francisco Artes" userId="5be56ff3f51c4e1a" providerId="LiveId" clId="{B8307858-F4E0-40FB-9521-6BE0A84F9178}" dt="2020-06-10T08:02:58.157" v="596" actId="1076"/>
          <ac:spMkLst>
            <pc:docMk/>
            <pc:sldMk cId="2775615537" sldId="1742"/>
            <ac:spMk id="7" creationId="{D8A97EF3-F55E-4298-B0D2-CDBAFE8DF5CF}"/>
          </ac:spMkLst>
        </pc:spChg>
      </pc:sldChg>
      <pc:sldChg chg="addSp delSp mod addAnim delAnim">
        <pc:chgData name="Francisco Artes" userId="5be56ff3f51c4e1a" providerId="LiveId" clId="{B8307858-F4E0-40FB-9521-6BE0A84F9178}" dt="2020-06-10T07:50:27.130" v="149" actId="21"/>
        <pc:sldMkLst>
          <pc:docMk/>
          <pc:sldMk cId="4271669321" sldId="1745"/>
        </pc:sldMkLst>
        <pc:spChg chg="add del">
          <ac:chgData name="Francisco Artes" userId="5be56ff3f51c4e1a" providerId="LiveId" clId="{B8307858-F4E0-40FB-9521-6BE0A84F9178}" dt="2020-06-10T07:50:27.130" v="149" actId="21"/>
          <ac:spMkLst>
            <pc:docMk/>
            <pc:sldMk cId="4271669321" sldId="1745"/>
            <ac:spMk id="7" creationId="{EF1E14D6-8834-4D3D-8CB3-502F170BE5D9}"/>
          </ac:spMkLst>
        </pc:spChg>
      </pc:sldChg>
      <pc:sldChg chg="addSp delSp mod addAnim delAnim">
        <pc:chgData name="Francisco Artes" userId="5be56ff3f51c4e1a" providerId="LiveId" clId="{B8307858-F4E0-40FB-9521-6BE0A84F9178}" dt="2020-06-10T07:50:39.894" v="151" actId="21"/>
        <pc:sldMkLst>
          <pc:docMk/>
          <pc:sldMk cId="9097948" sldId="1746"/>
        </pc:sldMkLst>
        <pc:spChg chg="add del">
          <ac:chgData name="Francisco Artes" userId="5be56ff3f51c4e1a" providerId="LiveId" clId="{B8307858-F4E0-40FB-9521-6BE0A84F9178}" dt="2020-06-10T07:50:39.894" v="151" actId="21"/>
          <ac:spMkLst>
            <pc:docMk/>
            <pc:sldMk cId="9097948" sldId="1746"/>
            <ac:spMk id="7" creationId="{A6FA7288-CA99-44A7-8461-A118584CC006}"/>
          </ac:spMkLst>
        </pc:spChg>
      </pc:sldChg>
      <pc:sldChg chg="modSp mod">
        <pc:chgData name="Francisco Artes" userId="5be56ff3f51c4e1a" providerId="LiveId" clId="{B8307858-F4E0-40FB-9521-6BE0A84F9178}" dt="2020-06-10T07:46:21.837" v="141" actId="20577"/>
        <pc:sldMkLst>
          <pc:docMk/>
          <pc:sldMk cId="2852643820" sldId="1747"/>
        </pc:sldMkLst>
        <pc:spChg chg="mod">
          <ac:chgData name="Francisco Artes" userId="5be56ff3f51c4e1a" providerId="LiveId" clId="{B8307858-F4E0-40FB-9521-6BE0A84F9178}" dt="2020-06-10T07:45:47.873" v="136" actId="20577"/>
          <ac:spMkLst>
            <pc:docMk/>
            <pc:sldMk cId="2852643820" sldId="1747"/>
            <ac:spMk id="7" creationId="{089573C8-1C6F-4B58-9FAE-D15A30AAC154}"/>
          </ac:spMkLst>
        </pc:spChg>
        <pc:spChg chg="mod">
          <ac:chgData name="Francisco Artes" userId="5be56ff3f51c4e1a" providerId="LiveId" clId="{B8307858-F4E0-40FB-9521-6BE0A84F9178}" dt="2020-06-10T07:46:21.837" v="141" actId="20577"/>
          <ac:spMkLst>
            <pc:docMk/>
            <pc:sldMk cId="2852643820" sldId="1747"/>
            <ac:spMk id="8" creationId="{F57F679F-ACC2-49AD-A040-3EDD52034D05}"/>
          </ac:spMkLst>
        </pc:spChg>
      </pc:sldChg>
      <pc:sldChg chg="modSp mod">
        <pc:chgData name="Francisco Artes" userId="5be56ff3f51c4e1a" providerId="LiveId" clId="{B8307858-F4E0-40FB-9521-6BE0A84F9178}" dt="2020-06-10T08:26:13.488" v="1024" actId="208"/>
        <pc:sldMkLst>
          <pc:docMk/>
          <pc:sldMk cId="3856663133" sldId="1748"/>
        </pc:sldMkLst>
        <pc:spChg chg="mod">
          <ac:chgData name="Francisco Artes" userId="5be56ff3f51c4e1a" providerId="LiveId" clId="{B8307858-F4E0-40FB-9521-6BE0A84F9178}" dt="2020-06-10T08:25:48.279" v="1023" actId="20577"/>
          <ac:spMkLst>
            <pc:docMk/>
            <pc:sldMk cId="3856663133" sldId="1748"/>
            <ac:spMk id="4" creationId="{DA02A7C3-34F0-43AC-9E62-B5546D70E47F}"/>
          </ac:spMkLst>
        </pc:spChg>
        <pc:spChg chg="mod">
          <ac:chgData name="Francisco Artes" userId="5be56ff3f51c4e1a" providerId="LiveId" clId="{B8307858-F4E0-40FB-9521-6BE0A84F9178}" dt="2020-06-10T08:26:13.488" v="1024" actId="208"/>
          <ac:spMkLst>
            <pc:docMk/>
            <pc:sldMk cId="3856663133" sldId="1748"/>
            <ac:spMk id="6" creationId="{85FF767D-E0DB-48D9-ACF0-CEF0DF7C55B3}"/>
          </ac:spMkLst>
        </pc:spChg>
      </pc:sldChg>
      <pc:sldChg chg="modSp">
        <pc:chgData name="Francisco Artes" userId="5be56ff3f51c4e1a" providerId="LiveId" clId="{B8307858-F4E0-40FB-9521-6BE0A84F9178}" dt="2020-06-10T08:40:47.273" v="1121" actId="20577"/>
        <pc:sldMkLst>
          <pc:docMk/>
          <pc:sldMk cId="441430868" sldId="1755"/>
        </pc:sldMkLst>
        <pc:spChg chg="mod">
          <ac:chgData name="Francisco Artes" userId="5be56ff3f51c4e1a" providerId="LiveId" clId="{B8307858-F4E0-40FB-9521-6BE0A84F9178}" dt="2020-06-10T08:40:47.273" v="1121" actId="20577"/>
          <ac:spMkLst>
            <pc:docMk/>
            <pc:sldMk cId="441430868" sldId="1755"/>
            <ac:spMk id="11" creationId="{9ACFC9A1-F55D-46F1-95BE-4A44135C61C0}"/>
          </ac:spMkLst>
        </pc:spChg>
      </pc:sldChg>
      <pc:sldMasterChg chg="addSp delSp modSp mod">
        <pc:chgData name="Francisco Artes" userId="5be56ff3f51c4e1a" providerId="LiveId" clId="{B8307858-F4E0-40FB-9521-6BE0A84F9178}" dt="2020-06-10T00:16:46.982" v="106" actId="1035"/>
        <pc:sldMasterMkLst>
          <pc:docMk/>
          <pc:sldMasterMk cId="3490192964" sldId="2147484511"/>
        </pc:sldMasterMkLst>
        <pc:picChg chg="add del mod">
          <ac:chgData name="Francisco Artes" userId="5be56ff3f51c4e1a" providerId="LiveId" clId="{B8307858-F4E0-40FB-9521-6BE0A84F9178}" dt="2020-06-10T00:15:50.730" v="57"/>
          <ac:picMkLst>
            <pc:docMk/>
            <pc:sldMasterMk cId="3490192964" sldId="2147484511"/>
            <ac:picMk id="6" creationId="{3D4E5857-D668-460F-A800-6A22900A483A}"/>
          </ac:picMkLst>
        </pc:picChg>
        <pc:picChg chg="add del">
          <ac:chgData name="Francisco Artes" userId="5be56ff3f51c4e1a" providerId="LiveId" clId="{B8307858-F4E0-40FB-9521-6BE0A84F9178}" dt="2020-06-10T00:16:06.366" v="61" actId="478"/>
          <ac:picMkLst>
            <pc:docMk/>
            <pc:sldMasterMk cId="3490192964" sldId="2147484511"/>
            <ac:picMk id="10" creationId="{BD9B7FDD-AE23-413C-8A2E-FB6EA1BEBA5E}"/>
          </ac:picMkLst>
        </pc:picChg>
        <pc:picChg chg="add mod">
          <ac:chgData name="Francisco Artes" userId="5be56ff3f51c4e1a" providerId="LiveId" clId="{B8307858-F4E0-40FB-9521-6BE0A84F9178}" dt="2020-06-10T00:16:46.982" v="106" actId="1035"/>
          <ac:picMkLst>
            <pc:docMk/>
            <pc:sldMasterMk cId="3490192964" sldId="2147484511"/>
            <ac:picMk id="11" creationId="{37F69F17-F411-4750-A71E-CCF525661E5B}"/>
          </ac:picMkLst>
        </pc:picChg>
      </pc:sldMasterChg>
    </pc:docChg>
  </pc:docChgLst>
  <pc:docChgLst>
    <pc:chgData name="Francisco Artes" userId="5be56ff3f51c4e1a" providerId="LiveId" clId="{43107BF2-F88F-402A-90AD-31B4B1E209AC}"/>
    <pc:docChg chg="undo redo custSel addSld delSld modSld">
      <pc:chgData name="Francisco Artes" userId="5be56ff3f51c4e1a" providerId="LiveId" clId="{43107BF2-F88F-402A-90AD-31B4B1E209AC}" dt="2020-06-08T21:44:37.315" v="4367" actId="27636"/>
      <pc:docMkLst>
        <pc:docMk/>
      </pc:docMkLst>
      <pc:sldChg chg="addSp modSp mod modAnim">
        <pc:chgData name="Francisco Artes" userId="5be56ff3f51c4e1a" providerId="LiveId" clId="{43107BF2-F88F-402A-90AD-31B4B1E209AC}" dt="2020-06-08T17:36:28.431" v="3261"/>
        <pc:sldMkLst>
          <pc:docMk/>
          <pc:sldMk cId="3388772476" sldId="1596"/>
        </pc:sldMkLst>
        <pc:spChg chg="add mod">
          <ac:chgData name="Francisco Artes" userId="5be56ff3f51c4e1a" providerId="LiveId" clId="{43107BF2-F88F-402A-90AD-31B4B1E209AC}" dt="2020-06-08T17:36:28.431" v="3261"/>
          <ac:spMkLst>
            <pc:docMk/>
            <pc:sldMk cId="3388772476" sldId="1596"/>
            <ac:spMk id="9" creationId="{97A9FBE6-D0AF-4906-AE41-7AB359AB0E2C}"/>
          </ac:spMkLst>
        </pc:spChg>
        <pc:spChg chg="mod">
          <ac:chgData name="Francisco Artes" userId="5be56ff3f51c4e1a" providerId="LiveId" clId="{43107BF2-F88F-402A-90AD-31B4B1E209AC}" dt="2020-06-08T17:35:02.943" v="3229" actId="20577"/>
          <ac:spMkLst>
            <pc:docMk/>
            <pc:sldMk cId="3388772476" sldId="1596"/>
            <ac:spMk id="23" creationId="{7E42C4C7-1162-4AC9-B404-38A829C12A37}"/>
          </ac:spMkLst>
        </pc:spChg>
      </pc:sldChg>
      <pc:sldChg chg="addSp modSp mod modAnim">
        <pc:chgData name="Francisco Artes" userId="5be56ff3f51c4e1a" providerId="LiveId" clId="{43107BF2-F88F-402A-90AD-31B4B1E209AC}" dt="2020-06-08T16:06:47.553" v="1450"/>
        <pc:sldMkLst>
          <pc:docMk/>
          <pc:sldMk cId="585753749" sldId="1601"/>
        </pc:sldMkLst>
        <pc:spChg chg="mod">
          <ac:chgData name="Francisco Artes" userId="5be56ff3f51c4e1a" providerId="LiveId" clId="{43107BF2-F88F-402A-90AD-31B4B1E209AC}" dt="2020-06-08T16:05:41.024" v="1441" actId="164"/>
          <ac:spMkLst>
            <pc:docMk/>
            <pc:sldMk cId="585753749" sldId="1601"/>
            <ac:spMk id="5" creationId="{E0E00744-E0F9-4B53-B31C-D3DE87EA950E}"/>
          </ac:spMkLst>
        </pc:spChg>
        <pc:spChg chg="mod ord">
          <ac:chgData name="Francisco Artes" userId="5be56ff3f51c4e1a" providerId="LiveId" clId="{43107BF2-F88F-402A-90AD-31B4B1E209AC}" dt="2020-06-08T16:06:42.333" v="1449" actId="27636"/>
          <ac:spMkLst>
            <pc:docMk/>
            <pc:sldMk cId="585753749" sldId="1601"/>
            <ac:spMk id="7" creationId="{00FBD4B6-45D9-4722-8AF3-351DCC0C4A72}"/>
          </ac:spMkLst>
        </pc:spChg>
        <pc:grpChg chg="add mod">
          <ac:chgData name="Francisco Artes" userId="5be56ff3f51c4e1a" providerId="LiveId" clId="{43107BF2-F88F-402A-90AD-31B4B1E209AC}" dt="2020-06-08T16:06:38.272" v="1447" actId="1076"/>
          <ac:grpSpMkLst>
            <pc:docMk/>
            <pc:sldMk cId="585753749" sldId="1601"/>
            <ac:grpSpMk id="4" creationId="{8A1E7A6D-ABB0-4A27-86E2-6E64602C07BB}"/>
          </ac:grpSpMkLst>
        </pc:grpChg>
        <pc:picChg chg="mod">
          <ac:chgData name="Francisco Artes" userId="5be56ff3f51c4e1a" providerId="LiveId" clId="{43107BF2-F88F-402A-90AD-31B4B1E209AC}" dt="2020-06-08T16:05:41.024" v="1441" actId="164"/>
          <ac:picMkLst>
            <pc:docMk/>
            <pc:sldMk cId="585753749" sldId="1601"/>
            <ac:picMk id="2" creationId="{A54AD54C-F067-466E-BCE9-A420B3BD1503}"/>
          </ac:picMkLst>
        </pc:picChg>
        <pc:picChg chg="ord">
          <ac:chgData name="Francisco Artes" userId="5be56ff3f51c4e1a" providerId="LiveId" clId="{43107BF2-F88F-402A-90AD-31B4B1E209AC}" dt="2020-06-08T16:06:32.722" v="1446" actId="167"/>
          <ac:picMkLst>
            <pc:docMk/>
            <pc:sldMk cId="585753749" sldId="1601"/>
            <ac:picMk id="6" creationId="{01D1C275-1197-4D6A-A64F-BB8F0BB938E6}"/>
          </ac:picMkLst>
        </pc:picChg>
      </pc:sldChg>
      <pc:sldChg chg="addSp modSp modAnim">
        <pc:chgData name="Francisco Artes" userId="5be56ff3f51c4e1a" providerId="LiveId" clId="{43107BF2-F88F-402A-90AD-31B4B1E209AC}" dt="2020-06-08T15:37:59.903" v="704" actId="20577"/>
        <pc:sldMkLst>
          <pc:docMk/>
          <pc:sldMk cId="3512940052" sldId="1603"/>
        </pc:sldMkLst>
        <pc:spChg chg="add mod">
          <ac:chgData name="Francisco Artes" userId="5be56ff3f51c4e1a" providerId="LiveId" clId="{43107BF2-F88F-402A-90AD-31B4B1E209AC}" dt="2020-06-08T15:37:59.903" v="704" actId="20577"/>
          <ac:spMkLst>
            <pc:docMk/>
            <pc:sldMk cId="3512940052" sldId="1603"/>
            <ac:spMk id="7" creationId="{7D8D2416-12B7-428A-B524-CAD9E2A2C348}"/>
          </ac:spMkLst>
        </pc:spChg>
      </pc:sldChg>
      <pc:sldChg chg="addSp modSp modAnim">
        <pc:chgData name="Francisco Artes" userId="5be56ff3f51c4e1a" providerId="LiveId" clId="{43107BF2-F88F-402A-90AD-31B4B1E209AC}" dt="2020-06-08T16:09:22.158" v="1492" actId="20577"/>
        <pc:sldMkLst>
          <pc:docMk/>
          <pc:sldMk cId="3299580985" sldId="1604"/>
        </pc:sldMkLst>
        <pc:spChg chg="add mod">
          <ac:chgData name="Francisco Artes" userId="5be56ff3f51c4e1a" providerId="LiveId" clId="{43107BF2-F88F-402A-90AD-31B4B1E209AC}" dt="2020-06-08T16:09:22.158" v="1492" actId="20577"/>
          <ac:spMkLst>
            <pc:docMk/>
            <pc:sldMk cId="3299580985" sldId="1604"/>
            <ac:spMk id="7" creationId="{EC89833B-9EC8-43EF-B3B7-8C5B96F9FF35}"/>
          </ac:spMkLst>
        </pc:spChg>
      </pc:sldChg>
      <pc:sldChg chg="addSp delSp modSp mod delAnim modAnim">
        <pc:chgData name="Francisco Artes" userId="5be56ff3f51c4e1a" providerId="LiveId" clId="{43107BF2-F88F-402A-90AD-31B4B1E209AC}" dt="2020-06-08T16:13:57.996" v="1588"/>
        <pc:sldMkLst>
          <pc:docMk/>
          <pc:sldMk cId="402419817" sldId="1605"/>
        </pc:sldMkLst>
        <pc:spChg chg="add mod">
          <ac:chgData name="Francisco Artes" userId="5be56ff3f51c4e1a" providerId="LiveId" clId="{43107BF2-F88F-402A-90AD-31B4B1E209AC}" dt="2020-06-08T16:13:48.189" v="1586" actId="20577"/>
          <ac:spMkLst>
            <pc:docMk/>
            <pc:sldMk cId="402419817" sldId="1605"/>
            <ac:spMk id="7" creationId="{5962CE92-58B7-4F18-8EF0-A8E1849E2068}"/>
          </ac:spMkLst>
        </pc:spChg>
        <pc:spChg chg="del">
          <ac:chgData name="Francisco Artes" userId="5be56ff3f51c4e1a" providerId="LiveId" clId="{43107BF2-F88F-402A-90AD-31B4B1E209AC}" dt="2020-06-08T16:13:52.096" v="1587" actId="478"/>
          <ac:spMkLst>
            <pc:docMk/>
            <pc:sldMk cId="402419817" sldId="1605"/>
            <ac:spMk id="23" creationId="{7E42C4C7-1162-4AC9-B404-38A829C12A37}"/>
          </ac:spMkLst>
        </pc:spChg>
      </pc:sldChg>
      <pc:sldChg chg="addSp modSp mod modAnim">
        <pc:chgData name="Francisco Artes" userId="5be56ff3f51c4e1a" providerId="LiveId" clId="{43107BF2-F88F-402A-90AD-31B4B1E209AC}" dt="2020-06-08T16:17:54.653" v="1873" actId="207"/>
        <pc:sldMkLst>
          <pc:docMk/>
          <pc:sldMk cId="1112833039" sldId="1607"/>
        </pc:sldMkLst>
        <pc:spChg chg="add mod">
          <ac:chgData name="Francisco Artes" userId="5be56ff3f51c4e1a" providerId="LiveId" clId="{43107BF2-F88F-402A-90AD-31B4B1E209AC}" dt="2020-06-08T16:17:33.045" v="1871" actId="20577"/>
          <ac:spMkLst>
            <pc:docMk/>
            <pc:sldMk cId="1112833039" sldId="1607"/>
            <ac:spMk id="6" creationId="{EAEF3FFB-3A62-40DE-9B8A-102E32BD7811}"/>
          </ac:spMkLst>
        </pc:spChg>
        <pc:spChg chg="mod">
          <ac:chgData name="Francisco Artes" userId="5be56ff3f51c4e1a" providerId="LiveId" clId="{43107BF2-F88F-402A-90AD-31B4B1E209AC}" dt="2020-06-08T16:17:54.653" v="1873" actId="207"/>
          <ac:spMkLst>
            <pc:docMk/>
            <pc:sldMk cId="1112833039" sldId="1607"/>
            <ac:spMk id="23" creationId="{7E42C4C7-1162-4AC9-B404-38A829C12A37}"/>
          </ac:spMkLst>
        </pc:spChg>
      </pc:sldChg>
      <pc:sldChg chg="addSp modSp mod modAnim">
        <pc:chgData name="Francisco Artes" userId="5be56ff3f51c4e1a" providerId="LiveId" clId="{43107BF2-F88F-402A-90AD-31B4B1E209AC}" dt="2020-06-08T16:19:53.375" v="1959" actId="207"/>
        <pc:sldMkLst>
          <pc:docMk/>
          <pc:sldMk cId="51980025" sldId="1608"/>
        </pc:sldMkLst>
        <pc:spChg chg="add mod">
          <ac:chgData name="Francisco Artes" userId="5be56ff3f51c4e1a" providerId="LiveId" clId="{43107BF2-F88F-402A-90AD-31B4B1E209AC}" dt="2020-06-08T16:19:38.338" v="1957" actId="20577"/>
          <ac:spMkLst>
            <pc:docMk/>
            <pc:sldMk cId="51980025" sldId="1608"/>
            <ac:spMk id="6" creationId="{A546B69D-5A1A-41C4-832A-B554C024E4C6}"/>
          </ac:spMkLst>
        </pc:spChg>
        <pc:spChg chg="mod">
          <ac:chgData name="Francisco Artes" userId="5be56ff3f51c4e1a" providerId="LiveId" clId="{43107BF2-F88F-402A-90AD-31B4B1E209AC}" dt="2020-06-08T16:19:53.375" v="1959" actId="207"/>
          <ac:spMkLst>
            <pc:docMk/>
            <pc:sldMk cId="51980025" sldId="1608"/>
            <ac:spMk id="23" creationId="{7E42C4C7-1162-4AC9-B404-38A829C12A37}"/>
          </ac:spMkLst>
        </pc:spChg>
      </pc:sldChg>
      <pc:sldChg chg="addSp modSp mod modAnim">
        <pc:chgData name="Francisco Artes" userId="5be56ff3f51c4e1a" providerId="LiveId" clId="{43107BF2-F88F-402A-90AD-31B4B1E209AC}" dt="2020-06-08T17:57:13.415" v="3576"/>
        <pc:sldMkLst>
          <pc:docMk/>
          <pc:sldMk cId="1172398190" sldId="1610"/>
        </pc:sldMkLst>
        <pc:spChg chg="add mod">
          <ac:chgData name="Francisco Artes" userId="5be56ff3f51c4e1a" providerId="LiveId" clId="{43107BF2-F88F-402A-90AD-31B4B1E209AC}" dt="2020-06-08T17:57:13.415" v="3576"/>
          <ac:spMkLst>
            <pc:docMk/>
            <pc:sldMk cId="1172398190" sldId="1610"/>
            <ac:spMk id="8" creationId="{7E1FA425-EE9D-4BD3-8D5E-02B69D412F7E}"/>
          </ac:spMkLst>
        </pc:spChg>
        <pc:spChg chg="mod">
          <ac:chgData name="Francisco Artes" userId="5be56ff3f51c4e1a" providerId="LiveId" clId="{43107BF2-F88F-402A-90AD-31B4B1E209AC}" dt="2020-06-08T17:56:29.232" v="3562" actId="27636"/>
          <ac:spMkLst>
            <pc:docMk/>
            <pc:sldMk cId="1172398190" sldId="1610"/>
            <ac:spMk id="23" creationId="{7E42C4C7-1162-4AC9-B404-38A829C12A37}"/>
          </ac:spMkLst>
        </pc:spChg>
      </pc:sldChg>
      <pc:sldChg chg="addSp modSp mod modAnim">
        <pc:chgData name="Francisco Artes" userId="5be56ff3f51c4e1a" providerId="LiveId" clId="{43107BF2-F88F-402A-90AD-31B4B1E209AC}" dt="2020-06-08T21:37:24.447" v="4331"/>
        <pc:sldMkLst>
          <pc:docMk/>
          <pc:sldMk cId="2721979303" sldId="1611"/>
        </pc:sldMkLst>
        <pc:spChg chg="mod">
          <ac:chgData name="Francisco Artes" userId="5be56ff3f51c4e1a" providerId="LiveId" clId="{43107BF2-F88F-402A-90AD-31B4B1E209AC}" dt="2020-06-08T21:34:45.433" v="4299" actId="20577"/>
          <ac:spMkLst>
            <pc:docMk/>
            <pc:sldMk cId="2721979303" sldId="1611"/>
            <ac:spMk id="7" creationId="{A83695B7-35AD-405A-812C-9B4ED4F58989}"/>
          </ac:spMkLst>
        </pc:spChg>
        <pc:spChg chg="add mod">
          <ac:chgData name="Francisco Artes" userId="5be56ff3f51c4e1a" providerId="LiveId" clId="{43107BF2-F88F-402A-90AD-31B4B1E209AC}" dt="2020-06-08T21:37:24.447" v="4331"/>
          <ac:spMkLst>
            <pc:docMk/>
            <pc:sldMk cId="2721979303" sldId="1611"/>
            <ac:spMk id="8" creationId="{4639F029-B60B-4F28-B242-5F06C66C9EF1}"/>
          </ac:spMkLst>
        </pc:spChg>
        <pc:spChg chg="mod">
          <ac:chgData name="Francisco Artes" userId="5be56ff3f51c4e1a" providerId="LiveId" clId="{43107BF2-F88F-402A-90AD-31B4B1E209AC}" dt="2020-06-08T21:37:16.496" v="4329" actId="14100"/>
          <ac:spMkLst>
            <pc:docMk/>
            <pc:sldMk cId="2721979303" sldId="1611"/>
            <ac:spMk id="23" creationId="{7E42C4C7-1162-4AC9-B404-38A829C12A37}"/>
          </ac:spMkLst>
        </pc:spChg>
      </pc:sldChg>
      <pc:sldChg chg="modSp mod">
        <pc:chgData name="Francisco Artes" userId="5be56ff3f51c4e1a" providerId="LiveId" clId="{43107BF2-F88F-402A-90AD-31B4B1E209AC}" dt="2020-06-08T16:00:13.278" v="1220" actId="20577"/>
        <pc:sldMkLst>
          <pc:docMk/>
          <pc:sldMk cId="2070590485" sldId="1612"/>
        </pc:sldMkLst>
        <pc:spChg chg="mod">
          <ac:chgData name="Francisco Artes" userId="5be56ff3f51c4e1a" providerId="LiveId" clId="{43107BF2-F88F-402A-90AD-31B4B1E209AC}" dt="2020-06-08T16:00:13.278" v="1220" actId="20577"/>
          <ac:spMkLst>
            <pc:docMk/>
            <pc:sldMk cId="2070590485" sldId="1612"/>
            <ac:spMk id="23" creationId="{7E42C4C7-1162-4AC9-B404-38A829C12A37}"/>
          </ac:spMkLst>
        </pc:spChg>
      </pc:sldChg>
      <pc:sldChg chg="modSp mod">
        <pc:chgData name="Francisco Artes" userId="5be56ff3f51c4e1a" providerId="LiveId" clId="{43107BF2-F88F-402A-90AD-31B4B1E209AC}" dt="2020-06-08T16:00:08.914" v="1218" actId="6549"/>
        <pc:sldMkLst>
          <pc:docMk/>
          <pc:sldMk cId="1202019172" sldId="1616"/>
        </pc:sldMkLst>
        <pc:spChg chg="mod">
          <ac:chgData name="Francisco Artes" userId="5be56ff3f51c4e1a" providerId="LiveId" clId="{43107BF2-F88F-402A-90AD-31B4B1E209AC}" dt="2020-06-08T16:00:08.914" v="1218" actId="6549"/>
          <ac:spMkLst>
            <pc:docMk/>
            <pc:sldMk cId="1202019172" sldId="1616"/>
            <ac:spMk id="23" creationId="{7E42C4C7-1162-4AC9-B404-38A829C12A37}"/>
          </ac:spMkLst>
        </pc:spChg>
      </pc:sldChg>
      <pc:sldChg chg="modSp mod">
        <pc:chgData name="Francisco Artes" userId="5be56ff3f51c4e1a" providerId="LiveId" clId="{43107BF2-F88F-402A-90AD-31B4B1E209AC}" dt="2020-06-08T21:44:37.315" v="4367" actId="27636"/>
        <pc:sldMkLst>
          <pc:docMk/>
          <pc:sldMk cId="4260687196" sldId="1617"/>
        </pc:sldMkLst>
        <pc:spChg chg="mod">
          <ac:chgData name="Francisco Artes" userId="5be56ff3f51c4e1a" providerId="LiveId" clId="{43107BF2-F88F-402A-90AD-31B4B1E209AC}" dt="2020-06-08T21:44:37.315" v="4367" actId="27636"/>
          <ac:spMkLst>
            <pc:docMk/>
            <pc:sldMk cId="4260687196" sldId="1617"/>
            <ac:spMk id="23" creationId="{7E42C4C7-1162-4AC9-B404-38A829C12A37}"/>
          </ac:spMkLst>
        </pc:spChg>
      </pc:sldChg>
      <pc:sldChg chg="addSp modSp mod modAnim">
        <pc:chgData name="Francisco Artes" userId="5be56ff3f51c4e1a" providerId="LiveId" clId="{43107BF2-F88F-402A-90AD-31B4B1E209AC}" dt="2020-06-08T19:21:33.482" v="3699"/>
        <pc:sldMkLst>
          <pc:docMk/>
          <pc:sldMk cId="3841707426" sldId="1618"/>
        </pc:sldMkLst>
        <pc:spChg chg="mod">
          <ac:chgData name="Francisco Artes" userId="5be56ff3f51c4e1a" providerId="LiveId" clId="{43107BF2-F88F-402A-90AD-31B4B1E209AC}" dt="2020-06-08T17:59:05.997" v="3597" actId="1076"/>
          <ac:spMkLst>
            <pc:docMk/>
            <pc:sldMk cId="3841707426" sldId="1618"/>
            <ac:spMk id="3" creationId="{21B9AA3F-FEA5-48B1-B831-373042AB1ECF}"/>
          </ac:spMkLst>
        </pc:spChg>
        <pc:spChg chg="add mod">
          <ac:chgData name="Francisco Artes" userId="5be56ff3f51c4e1a" providerId="LiveId" clId="{43107BF2-F88F-402A-90AD-31B4B1E209AC}" dt="2020-06-08T19:21:33.482" v="3699"/>
          <ac:spMkLst>
            <pc:docMk/>
            <pc:sldMk cId="3841707426" sldId="1618"/>
            <ac:spMk id="6" creationId="{A7688EB9-8AEF-4901-BF7A-DCB7E0A06F3E}"/>
          </ac:spMkLst>
        </pc:spChg>
        <pc:spChg chg="mod">
          <ac:chgData name="Francisco Artes" userId="5be56ff3f51c4e1a" providerId="LiveId" clId="{43107BF2-F88F-402A-90AD-31B4B1E209AC}" dt="2020-06-08T18:01:01.225" v="3648" actId="1036"/>
          <ac:spMkLst>
            <pc:docMk/>
            <pc:sldMk cId="3841707426" sldId="1618"/>
            <ac:spMk id="23" creationId="{7E42C4C7-1162-4AC9-B404-38A829C12A37}"/>
          </ac:spMkLst>
        </pc:spChg>
      </pc:sldChg>
      <pc:sldChg chg="modSp">
        <pc:chgData name="Francisco Artes" userId="5be56ff3f51c4e1a" providerId="LiveId" clId="{43107BF2-F88F-402A-90AD-31B4B1E209AC}" dt="2020-06-08T21:41:55.692" v="4355" actId="207"/>
        <pc:sldMkLst>
          <pc:docMk/>
          <pc:sldMk cId="1630784681" sldId="1621"/>
        </pc:sldMkLst>
        <pc:spChg chg="mod">
          <ac:chgData name="Francisco Artes" userId="5be56ff3f51c4e1a" providerId="LiveId" clId="{43107BF2-F88F-402A-90AD-31B4B1E209AC}" dt="2020-06-08T21:41:18.516" v="4352" actId="207"/>
          <ac:spMkLst>
            <pc:docMk/>
            <pc:sldMk cId="1630784681" sldId="1621"/>
            <ac:spMk id="7" creationId="{53ECCFBC-3F74-474C-825A-F2DAF04A41D1}"/>
          </ac:spMkLst>
        </pc:spChg>
        <pc:spChg chg="mod">
          <ac:chgData name="Francisco Artes" userId="5be56ff3f51c4e1a" providerId="LiveId" clId="{43107BF2-F88F-402A-90AD-31B4B1E209AC}" dt="2020-06-08T21:41:55.692" v="4355" actId="207"/>
          <ac:spMkLst>
            <pc:docMk/>
            <pc:sldMk cId="1630784681" sldId="1621"/>
            <ac:spMk id="23" creationId="{7E42C4C7-1162-4AC9-B404-38A829C12A37}"/>
          </ac:spMkLst>
        </pc:spChg>
      </pc:sldChg>
      <pc:sldChg chg="addSp modSp mod modAnim">
        <pc:chgData name="Francisco Artes" userId="5be56ff3f51c4e1a" providerId="LiveId" clId="{43107BF2-F88F-402A-90AD-31B4B1E209AC}" dt="2020-06-08T17:33:51.221" v="3226" actId="1035"/>
        <pc:sldMkLst>
          <pc:docMk/>
          <pc:sldMk cId="185876594" sldId="1623"/>
        </pc:sldMkLst>
        <pc:spChg chg="add mod">
          <ac:chgData name="Francisco Artes" userId="5be56ff3f51c4e1a" providerId="LiveId" clId="{43107BF2-F88F-402A-90AD-31B4B1E209AC}" dt="2020-06-08T17:33:28.701" v="3199"/>
          <ac:spMkLst>
            <pc:docMk/>
            <pc:sldMk cId="185876594" sldId="1623"/>
            <ac:spMk id="6" creationId="{C4A11CAB-BCE1-4D1F-9D28-C8B7540FAF7E}"/>
          </ac:spMkLst>
        </pc:spChg>
        <pc:spChg chg="mod">
          <ac:chgData name="Francisco Artes" userId="5be56ff3f51c4e1a" providerId="LiveId" clId="{43107BF2-F88F-402A-90AD-31B4B1E209AC}" dt="2020-06-08T17:33:51.221" v="3226" actId="1035"/>
          <ac:spMkLst>
            <pc:docMk/>
            <pc:sldMk cId="185876594" sldId="1623"/>
            <ac:spMk id="23" creationId="{7E42C4C7-1162-4AC9-B404-38A829C12A37}"/>
          </ac:spMkLst>
        </pc:spChg>
      </pc:sldChg>
      <pc:sldChg chg="addSp modSp mod modAnim">
        <pc:chgData name="Francisco Artes" userId="5be56ff3f51c4e1a" providerId="LiveId" clId="{43107BF2-F88F-402A-90AD-31B4B1E209AC}" dt="2020-06-08T16:21:26.335" v="2109" actId="20577"/>
        <pc:sldMkLst>
          <pc:docMk/>
          <pc:sldMk cId="3856171130" sldId="1643"/>
        </pc:sldMkLst>
        <pc:spChg chg="mod">
          <ac:chgData name="Francisco Artes" userId="5be56ff3f51c4e1a" providerId="LiveId" clId="{43107BF2-F88F-402A-90AD-31B4B1E209AC}" dt="2020-06-08T16:04:23.695" v="1434" actId="1036"/>
          <ac:spMkLst>
            <pc:docMk/>
            <pc:sldMk cId="3856171130" sldId="1643"/>
            <ac:spMk id="6" creationId="{68F75BEE-8C9D-4CE7-8E8B-EE55547EC1ED}"/>
          </ac:spMkLst>
        </pc:spChg>
        <pc:spChg chg="mod">
          <ac:chgData name="Francisco Artes" userId="5be56ff3f51c4e1a" providerId="LiveId" clId="{43107BF2-F88F-402A-90AD-31B4B1E209AC}" dt="2020-06-08T16:03:58.514" v="1325" actId="164"/>
          <ac:spMkLst>
            <pc:docMk/>
            <pc:sldMk cId="3856171130" sldId="1643"/>
            <ac:spMk id="8" creationId="{B0DB3FF4-0EE8-4D11-8E7B-57E2E03B3063}"/>
          </ac:spMkLst>
        </pc:spChg>
        <pc:spChg chg="mod ord">
          <ac:chgData name="Francisco Artes" userId="5be56ff3f51c4e1a" providerId="LiveId" clId="{43107BF2-F88F-402A-90AD-31B4B1E209AC}" dt="2020-06-08T16:21:26.335" v="2109" actId="20577"/>
          <ac:spMkLst>
            <pc:docMk/>
            <pc:sldMk cId="3856171130" sldId="1643"/>
            <ac:spMk id="9" creationId="{8818E405-DBDD-4EE1-A095-384228A8D6B0}"/>
          </ac:spMkLst>
        </pc:spChg>
        <pc:spChg chg="add mod">
          <ac:chgData name="Francisco Artes" userId="5be56ff3f51c4e1a" providerId="LiveId" clId="{43107BF2-F88F-402A-90AD-31B4B1E209AC}" dt="2020-06-08T16:03:45.763" v="1324" actId="20577"/>
          <ac:spMkLst>
            <pc:docMk/>
            <pc:sldMk cId="3856171130" sldId="1643"/>
            <ac:spMk id="10" creationId="{4ABD72F0-293F-4512-9318-9393537CA973}"/>
          </ac:spMkLst>
        </pc:spChg>
        <pc:spChg chg="add mod">
          <ac:chgData name="Francisco Artes" userId="5be56ff3f51c4e1a" providerId="LiveId" clId="{43107BF2-F88F-402A-90AD-31B4B1E209AC}" dt="2020-06-08T16:21:09.071" v="2105" actId="1076"/>
          <ac:spMkLst>
            <pc:docMk/>
            <pc:sldMk cId="3856171130" sldId="1643"/>
            <ac:spMk id="11" creationId="{B290817D-1392-40B5-A308-AEA8E4549499}"/>
          </ac:spMkLst>
        </pc:spChg>
        <pc:grpChg chg="add mod">
          <ac:chgData name="Francisco Artes" userId="5be56ff3f51c4e1a" providerId="LiveId" clId="{43107BF2-F88F-402A-90AD-31B4B1E209AC}" dt="2020-06-08T16:04:37.213" v="1436" actId="1076"/>
          <ac:grpSpMkLst>
            <pc:docMk/>
            <pc:sldMk cId="3856171130" sldId="1643"/>
            <ac:grpSpMk id="2" creationId="{0F98266F-9240-4BD2-9681-0076E0E0A66C}"/>
          </ac:grpSpMkLst>
        </pc:grpChg>
        <pc:picChg chg="mod">
          <ac:chgData name="Francisco Artes" userId="5be56ff3f51c4e1a" providerId="LiveId" clId="{43107BF2-F88F-402A-90AD-31B4B1E209AC}" dt="2020-06-08T16:04:23.695" v="1434" actId="1036"/>
          <ac:picMkLst>
            <pc:docMk/>
            <pc:sldMk cId="3856171130" sldId="1643"/>
            <ac:picMk id="5" creationId="{9751D881-7895-481F-BF0D-E0F4D3E2515D}"/>
          </ac:picMkLst>
        </pc:picChg>
        <pc:picChg chg="mod">
          <ac:chgData name="Francisco Artes" userId="5be56ff3f51c4e1a" providerId="LiveId" clId="{43107BF2-F88F-402A-90AD-31B4B1E209AC}" dt="2020-06-08T16:03:58.514" v="1325" actId="164"/>
          <ac:picMkLst>
            <pc:docMk/>
            <pc:sldMk cId="3856171130" sldId="1643"/>
            <ac:picMk id="7" creationId="{1EF61FCF-29B3-4506-9842-A6D3981CB715}"/>
          </ac:picMkLst>
        </pc:picChg>
      </pc:sldChg>
      <pc:sldChg chg="addSp modSp mod modAnim">
        <pc:chgData name="Francisco Artes" userId="5be56ff3f51c4e1a" providerId="LiveId" clId="{43107BF2-F88F-402A-90AD-31B4B1E209AC}" dt="2020-06-08T19:28:02.895" v="4111"/>
        <pc:sldMkLst>
          <pc:docMk/>
          <pc:sldMk cId="740024852" sldId="1646"/>
        </pc:sldMkLst>
        <pc:spChg chg="mod">
          <ac:chgData name="Francisco Artes" userId="5be56ff3f51c4e1a" providerId="LiveId" clId="{43107BF2-F88F-402A-90AD-31B4B1E209AC}" dt="2020-06-08T19:26:01.438" v="3842" actId="1076"/>
          <ac:spMkLst>
            <pc:docMk/>
            <pc:sldMk cId="740024852" sldId="1646"/>
            <ac:spMk id="6" creationId="{B32A8670-C608-4CB6-AF9A-AFD09E55E2AB}"/>
          </ac:spMkLst>
        </pc:spChg>
        <pc:spChg chg="add mod">
          <ac:chgData name="Francisco Artes" userId="5be56ff3f51c4e1a" providerId="LiveId" clId="{43107BF2-F88F-402A-90AD-31B4B1E209AC}" dt="2020-06-08T19:28:02.895" v="4111"/>
          <ac:spMkLst>
            <pc:docMk/>
            <pc:sldMk cId="740024852" sldId="1646"/>
            <ac:spMk id="7" creationId="{E3C3D29E-A45F-4E3D-BB05-5370340D79B0}"/>
          </ac:spMkLst>
        </pc:spChg>
        <pc:spChg chg="mod">
          <ac:chgData name="Francisco Artes" userId="5be56ff3f51c4e1a" providerId="LiveId" clId="{43107BF2-F88F-402A-90AD-31B4B1E209AC}" dt="2020-06-08T19:26:01.438" v="3842" actId="1076"/>
          <ac:spMkLst>
            <pc:docMk/>
            <pc:sldMk cId="740024852" sldId="1646"/>
            <ac:spMk id="8" creationId="{14C57417-73A1-48A3-A53D-3FF875F93586}"/>
          </ac:spMkLst>
        </pc:spChg>
        <pc:picChg chg="mod">
          <ac:chgData name="Francisco Artes" userId="5be56ff3f51c4e1a" providerId="LiveId" clId="{43107BF2-F88F-402A-90AD-31B4B1E209AC}" dt="2020-06-08T19:26:01.438" v="3842" actId="1076"/>
          <ac:picMkLst>
            <pc:docMk/>
            <pc:sldMk cId="740024852" sldId="1646"/>
            <ac:picMk id="2" creationId="{26EDE08A-6E0F-49E2-BB71-E83F21113689}"/>
          </ac:picMkLst>
        </pc:picChg>
      </pc:sldChg>
      <pc:sldChg chg="addSp delSp modSp mod delAnim modAnim">
        <pc:chgData name="Francisco Artes" userId="5be56ff3f51c4e1a" providerId="LiveId" clId="{43107BF2-F88F-402A-90AD-31B4B1E209AC}" dt="2020-06-08T17:46:22.570" v="3331"/>
        <pc:sldMkLst>
          <pc:docMk/>
          <pc:sldMk cId="2434358677" sldId="1673"/>
        </pc:sldMkLst>
        <pc:spChg chg="add del mod">
          <ac:chgData name="Francisco Artes" userId="5be56ff3f51c4e1a" providerId="LiveId" clId="{43107BF2-F88F-402A-90AD-31B4B1E209AC}" dt="2020-06-08T17:46:04.561" v="3324" actId="21"/>
          <ac:spMkLst>
            <pc:docMk/>
            <pc:sldMk cId="2434358677" sldId="1673"/>
            <ac:spMk id="6" creationId="{5A3E460B-B1B8-44AC-8430-C1E1E14F4DFC}"/>
          </ac:spMkLst>
        </pc:spChg>
        <pc:spChg chg="add mod">
          <ac:chgData name="Francisco Artes" userId="5be56ff3f51c4e1a" providerId="LiveId" clId="{43107BF2-F88F-402A-90AD-31B4B1E209AC}" dt="2020-06-08T17:46:22.570" v="3331"/>
          <ac:spMkLst>
            <pc:docMk/>
            <pc:sldMk cId="2434358677" sldId="1673"/>
            <ac:spMk id="7" creationId="{BB4F30F4-A767-4028-A3C4-896C1C3E5020}"/>
          </ac:spMkLst>
        </pc:spChg>
        <pc:spChg chg="mod">
          <ac:chgData name="Francisco Artes" userId="5be56ff3f51c4e1a" providerId="LiveId" clId="{43107BF2-F88F-402A-90AD-31B4B1E209AC}" dt="2020-06-08T17:46:20.398" v="3330" actId="207"/>
          <ac:spMkLst>
            <pc:docMk/>
            <pc:sldMk cId="2434358677" sldId="1673"/>
            <ac:spMk id="23" creationId="{7E42C4C7-1162-4AC9-B404-38A829C12A37}"/>
          </ac:spMkLst>
        </pc:spChg>
      </pc:sldChg>
      <pc:sldChg chg="modSp mod">
        <pc:chgData name="Francisco Artes" userId="5be56ff3f51c4e1a" providerId="LiveId" clId="{43107BF2-F88F-402A-90AD-31B4B1E209AC}" dt="2020-06-08T20:00:10.569" v="4172" actId="1038"/>
        <pc:sldMkLst>
          <pc:docMk/>
          <pc:sldMk cId="1553873120" sldId="1685"/>
        </pc:sldMkLst>
        <pc:spChg chg="mod">
          <ac:chgData name="Francisco Artes" userId="5be56ff3f51c4e1a" providerId="LiveId" clId="{43107BF2-F88F-402A-90AD-31B4B1E209AC}" dt="2020-06-08T20:00:10.569" v="4172" actId="1038"/>
          <ac:spMkLst>
            <pc:docMk/>
            <pc:sldMk cId="1553873120" sldId="1685"/>
            <ac:spMk id="5" creationId="{EF255CD8-7221-4DCB-A78A-19F04CEAB9C9}"/>
          </ac:spMkLst>
        </pc:spChg>
        <pc:spChg chg="mod">
          <ac:chgData name="Francisco Artes" userId="5be56ff3f51c4e1a" providerId="LiveId" clId="{43107BF2-F88F-402A-90AD-31B4B1E209AC}" dt="2020-06-08T19:59:59.800" v="4156" actId="1037"/>
          <ac:spMkLst>
            <pc:docMk/>
            <pc:sldMk cId="1553873120" sldId="1685"/>
            <ac:spMk id="23" creationId="{7E42C4C7-1162-4AC9-B404-38A829C12A37}"/>
          </ac:spMkLst>
        </pc:spChg>
        <pc:picChg chg="mod">
          <ac:chgData name="Francisco Artes" userId="5be56ff3f51c4e1a" providerId="LiveId" clId="{43107BF2-F88F-402A-90AD-31B4B1E209AC}" dt="2020-06-08T20:00:10.569" v="4172" actId="1038"/>
          <ac:picMkLst>
            <pc:docMk/>
            <pc:sldMk cId="1553873120" sldId="1685"/>
            <ac:picMk id="4" creationId="{5FEA6DCC-92EC-476F-81B4-0346986DDB76}"/>
          </ac:picMkLst>
        </pc:picChg>
      </pc:sldChg>
      <pc:sldChg chg="addSp delSp modSp mod delAnim modAnim">
        <pc:chgData name="Francisco Artes" userId="5be56ff3f51c4e1a" providerId="LiveId" clId="{43107BF2-F88F-402A-90AD-31B4B1E209AC}" dt="2020-06-08T17:45:00.512" v="3318"/>
        <pc:sldMkLst>
          <pc:docMk/>
          <pc:sldMk cId="216806672" sldId="1733"/>
        </pc:sldMkLst>
        <pc:spChg chg="mod">
          <ac:chgData name="Francisco Artes" userId="5be56ff3f51c4e1a" providerId="LiveId" clId="{43107BF2-F88F-402A-90AD-31B4B1E209AC}" dt="2020-06-08T17:43:51.931" v="3302" actId="1038"/>
          <ac:spMkLst>
            <pc:docMk/>
            <pc:sldMk cId="216806672" sldId="1733"/>
            <ac:spMk id="6" creationId="{10F08195-580D-41FD-B368-8374EA73C0B2}"/>
          </ac:spMkLst>
        </pc:spChg>
        <pc:spChg chg="mod">
          <ac:chgData name="Francisco Artes" userId="5be56ff3f51c4e1a" providerId="LiveId" clId="{43107BF2-F88F-402A-90AD-31B4B1E209AC}" dt="2020-06-08T17:43:51.931" v="3302" actId="1038"/>
          <ac:spMkLst>
            <pc:docMk/>
            <pc:sldMk cId="216806672" sldId="1733"/>
            <ac:spMk id="7" creationId="{5A38860D-07C0-438C-B054-2BE413065F12}"/>
          </ac:spMkLst>
        </pc:spChg>
        <pc:spChg chg="mod">
          <ac:chgData name="Francisco Artes" userId="5be56ff3f51c4e1a" providerId="LiveId" clId="{43107BF2-F88F-402A-90AD-31B4B1E209AC}" dt="2020-06-08T17:43:51.931" v="3302" actId="1038"/>
          <ac:spMkLst>
            <pc:docMk/>
            <pc:sldMk cId="216806672" sldId="1733"/>
            <ac:spMk id="8" creationId="{92B0B05B-1C94-4D47-80EA-84C4F21B4BFA}"/>
          </ac:spMkLst>
        </pc:spChg>
        <pc:spChg chg="mod">
          <ac:chgData name="Francisco Artes" userId="5be56ff3f51c4e1a" providerId="LiveId" clId="{43107BF2-F88F-402A-90AD-31B4B1E209AC}" dt="2020-06-08T17:43:51.931" v="3302" actId="1038"/>
          <ac:spMkLst>
            <pc:docMk/>
            <pc:sldMk cId="216806672" sldId="1733"/>
            <ac:spMk id="9" creationId="{C207117E-CCC7-4216-8F13-07FD65CAD185}"/>
          </ac:spMkLst>
        </pc:spChg>
        <pc:spChg chg="mod">
          <ac:chgData name="Francisco Artes" userId="5be56ff3f51c4e1a" providerId="LiveId" clId="{43107BF2-F88F-402A-90AD-31B4B1E209AC}" dt="2020-06-08T17:43:51.931" v="3302" actId="1038"/>
          <ac:spMkLst>
            <pc:docMk/>
            <pc:sldMk cId="216806672" sldId="1733"/>
            <ac:spMk id="10" creationId="{55A50E82-BF90-4C18-B56D-4345B9D2B020}"/>
          </ac:spMkLst>
        </pc:spChg>
        <pc:spChg chg="mod">
          <ac:chgData name="Francisco Artes" userId="5be56ff3f51c4e1a" providerId="LiveId" clId="{43107BF2-F88F-402A-90AD-31B4B1E209AC}" dt="2020-06-08T17:43:51.931" v="3302" actId="1038"/>
          <ac:spMkLst>
            <pc:docMk/>
            <pc:sldMk cId="216806672" sldId="1733"/>
            <ac:spMk id="11" creationId="{6BD6A97C-8DF8-4571-955F-1F45E06EB415}"/>
          </ac:spMkLst>
        </pc:spChg>
        <pc:spChg chg="mod">
          <ac:chgData name="Francisco Artes" userId="5be56ff3f51c4e1a" providerId="LiveId" clId="{43107BF2-F88F-402A-90AD-31B4B1E209AC}" dt="2020-06-08T17:43:51.931" v="3302" actId="1038"/>
          <ac:spMkLst>
            <pc:docMk/>
            <pc:sldMk cId="216806672" sldId="1733"/>
            <ac:spMk id="12" creationId="{49900609-AE16-4943-BDC0-21B086F20C8F}"/>
          </ac:spMkLst>
        </pc:spChg>
        <pc:spChg chg="mod">
          <ac:chgData name="Francisco Artes" userId="5be56ff3f51c4e1a" providerId="LiveId" clId="{43107BF2-F88F-402A-90AD-31B4B1E209AC}" dt="2020-06-08T17:43:51.931" v="3302" actId="1038"/>
          <ac:spMkLst>
            <pc:docMk/>
            <pc:sldMk cId="216806672" sldId="1733"/>
            <ac:spMk id="13" creationId="{93B596C9-5180-4632-A171-5ACDD3B1177D}"/>
          </ac:spMkLst>
        </pc:spChg>
        <pc:spChg chg="mod">
          <ac:chgData name="Francisco Artes" userId="5be56ff3f51c4e1a" providerId="LiveId" clId="{43107BF2-F88F-402A-90AD-31B4B1E209AC}" dt="2020-06-08T17:43:51.931" v="3302" actId="1038"/>
          <ac:spMkLst>
            <pc:docMk/>
            <pc:sldMk cId="216806672" sldId="1733"/>
            <ac:spMk id="14" creationId="{6735948D-D641-43B7-97DE-02BA0BEA262C}"/>
          </ac:spMkLst>
        </pc:spChg>
        <pc:spChg chg="mod">
          <ac:chgData name="Francisco Artes" userId="5be56ff3f51c4e1a" providerId="LiveId" clId="{43107BF2-F88F-402A-90AD-31B4B1E209AC}" dt="2020-06-08T17:43:51.931" v="3302" actId="1038"/>
          <ac:spMkLst>
            <pc:docMk/>
            <pc:sldMk cId="216806672" sldId="1733"/>
            <ac:spMk id="15" creationId="{D4E2AB94-E088-4565-859B-F72B0C6B63C7}"/>
          </ac:spMkLst>
        </pc:spChg>
        <pc:spChg chg="mod">
          <ac:chgData name="Francisco Artes" userId="5be56ff3f51c4e1a" providerId="LiveId" clId="{43107BF2-F88F-402A-90AD-31B4B1E209AC}" dt="2020-06-08T17:43:51.931" v="3302" actId="1038"/>
          <ac:spMkLst>
            <pc:docMk/>
            <pc:sldMk cId="216806672" sldId="1733"/>
            <ac:spMk id="17" creationId="{993B9A04-3B76-4863-9E53-99334D0A3093}"/>
          </ac:spMkLst>
        </pc:spChg>
        <pc:spChg chg="mod">
          <ac:chgData name="Francisco Artes" userId="5be56ff3f51c4e1a" providerId="LiveId" clId="{43107BF2-F88F-402A-90AD-31B4B1E209AC}" dt="2020-06-08T17:43:51.931" v="3302" actId="1038"/>
          <ac:spMkLst>
            <pc:docMk/>
            <pc:sldMk cId="216806672" sldId="1733"/>
            <ac:spMk id="18" creationId="{B9C2E54F-B48E-4A4E-A320-1D89D4F91114}"/>
          </ac:spMkLst>
        </pc:spChg>
        <pc:spChg chg="mod">
          <ac:chgData name="Francisco Artes" userId="5be56ff3f51c4e1a" providerId="LiveId" clId="{43107BF2-F88F-402A-90AD-31B4B1E209AC}" dt="2020-06-08T17:43:51.931" v="3302" actId="1038"/>
          <ac:spMkLst>
            <pc:docMk/>
            <pc:sldMk cId="216806672" sldId="1733"/>
            <ac:spMk id="20" creationId="{0EDA66C8-1473-4298-A8B8-ECAE92063750}"/>
          </ac:spMkLst>
        </pc:spChg>
        <pc:spChg chg="mod">
          <ac:chgData name="Francisco Artes" userId="5be56ff3f51c4e1a" providerId="LiveId" clId="{43107BF2-F88F-402A-90AD-31B4B1E209AC}" dt="2020-06-08T17:43:51.931" v="3302" actId="1038"/>
          <ac:spMkLst>
            <pc:docMk/>
            <pc:sldMk cId="216806672" sldId="1733"/>
            <ac:spMk id="21" creationId="{9205DBA4-FCA0-4D6B-8754-2EE4DBA6DAF5}"/>
          </ac:spMkLst>
        </pc:spChg>
        <pc:spChg chg="mod">
          <ac:chgData name="Francisco Artes" userId="5be56ff3f51c4e1a" providerId="LiveId" clId="{43107BF2-F88F-402A-90AD-31B4B1E209AC}" dt="2020-06-08T17:43:51.931" v="3302" actId="1038"/>
          <ac:spMkLst>
            <pc:docMk/>
            <pc:sldMk cId="216806672" sldId="1733"/>
            <ac:spMk id="23" creationId="{45927179-2605-4C32-824D-C92532C232D7}"/>
          </ac:spMkLst>
        </pc:spChg>
        <pc:spChg chg="mod">
          <ac:chgData name="Francisco Artes" userId="5be56ff3f51c4e1a" providerId="LiveId" clId="{43107BF2-F88F-402A-90AD-31B4B1E209AC}" dt="2020-06-08T17:43:51.931" v="3302" actId="1038"/>
          <ac:spMkLst>
            <pc:docMk/>
            <pc:sldMk cId="216806672" sldId="1733"/>
            <ac:spMk id="24" creationId="{C8042C35-E38D-4356-B714-81CC0693446C}"/>
          </ac:spMkLst>
        </pc:spChg>
        <pc:spChg chg="mod">
          <ac:chgData name="Francisco Artes" userId="5be56ff3f51c4e1a" providerId="LiveId" clId="{43107BF2-F88F-402A-90AD-31B4B1E209AC}" dt="2020-06-08T17:43:51.931" v="3302" actId="1038"/>
          <ac:spMkLst>
            <pc:docMk/>
            <pc:sldMk cId="216806672" sldId="1733"/>
            <ac:spMk id="25" creationId="{69888BB5-5044-41CA-B3D1-7859777A298A}"/>
          </ac:spMkLst>
        </pc:spChg>
        <pc:spChg chg="mod">
          <ac:chgData name="Francisco Artes" userId="5be56ff3f51c4e1a" providerId="LiveId" clId="{43107BF2-F88F-402A-90AD-31B4B1E209AC}" dt="2020-06-08T17:43:51.931" v="3302" actId="1038"/>
          <ac:spMkLst>
            <pc:docMk/>
            <pc:sldMk cId="216806672" sldId="1733"/>
            <ac:spMk id="26" creationId="{019D03B1-A308-46E3-915F-3C8CFC7F38D3}"/>
          </ac:spMkLst>
        </pc:spChg>
        <pc:spChg chg="mod">
          <ac:chgData name="Francisco Artes" userId="5be56ff3f51c4e1a" providerId="LiveId" clId="{43107BF2-F88F-402A-90AD-31B4B1E209AC}" dt="2020-06-08T17:43:51.931" v="3302" actId="1038"/>
          <ac:spMkLst>
            <pc:docMk/>
            <pc:sldMk cId="216806672" sldId="1733"/>
            <ac:spMk id="27" creationId="{CE6A5DED-5C79-4586-B467-DB7E6FC1A162}"/>
          </ac:spMkLst>
        </pc:spChg>
        <pc:spChg chg="mod">
          <ac:chgData name="Francisco Artes" userId="5be56ff3f51c4e1a" providerId="LiveId" clId="{43107BF2-F88F-402A-90AD-31B4B1E209AC}" dt="2020-06-08T17:43:51.931" v="3302" actId="1038"/>
          <ac:spMkLst>
            <pc:docMk/>
            <pc:sldMk cId="216806672" sldId="1733"/>
            <ac:spMk id="28" creationId="{2A4B979C-2909-459D-A38A-CC25FEC597BD}"/>
          </ac:spMkLst>
        </pc:spChg>
        <pc:spChg chg="mod">
          <ac:chgData name="Francisco Artes" userId="5be56ff3f51c4e1a" providerId="LiveId" clId="{43107BF2-F88F-402A-90AD-31B4B1E209AC}" dt="2020-06-08T17:43:51.931" v="3302" actId="1038"/>
          <ac:spMkLst>
            <pc:docMk/>
            <pc:sldMk cId="216806672" sldId="1733"/>
            <ac:spMk id="29" creationId="{60095D11-D349-4C43-A7E3-8ACDA8FCA58D}"/>
          </ac:spMkLst>
        </pc:spChg>
        <pc:spChg chg="mod">
          <ac:chgData name="Francisco Artes" userId="5be56ff3f51c4e1a" providerId="LiveId" clId="{43107BF2-F88F-402A-90AD-31B4B1E209AC}" dt="2020-06-08T17:43:51.931" v="3302" actId="1038"/>
          <ac:spMkLst>
            <pc:docMk/>
            <pc:sldMk cId="216806672" sldId="1733"/>
            <ac:spMk id="31" creationId="{2C0E24A1-35F9-4EC6-A61E-6F67E495112A}"/>
          </ac:spMkLst>
        </pc:spChg>
        <pc:spChg chg="mod">
          <ac:chgData name="Francisco Artes" userId="5be56ff3f51c4e1a" providerId="LiveId" clId="{43107BF2-F88F-402A-90AD-31B4B1E209AC}" dt="2020-06-08T17:44:00.551" v="3303" actId="1076"/>
          <ac:spMkLst>
            <pc:docMk/>
            <pc:sldMk cId="216806672" sldId="1733"/>
            <ac:spMk id="32" creationId="{52488180-67ED-47CE-9CF5-24D925B4B9F9}"/>
          </ac:spMkLst>
        </pc:spChg>
        <pc:spChg chg="del">
          <ac:chgData name="Francisco Artes" userId="5be56ff3f51c4e1a" providerId="LiveId" clId="{43107BF2-F88F-402A-90AD-31B4B1E209AC}" dt="2020-06-08T17:43:24.811" v="3264" actId="21"/>
          <ac:spMkLst>
            <pc:docMk/>
            <pc:sldMk cId="216806672" sldId="1733"/>
            <ac:spMk id="33" creationId="{D7D5D078-8562-44E3-A105-12BED84AC368}"/>
          </ac:spMkLst>
        </pc:spChg>
        <pc:spChg chg="add mod">
          <ac:chgData name="Francisco Artes" userId="5be56ff3f51c4e1a" providerId="LiveId" clId="{43107BF2-F88F-402A-90AD-31B4B1E209AC}" dt="2020-06-08T17:45:00.512" v="3318"/>
          <ac:spMkLst>
            <pc:docMk/>
            <pc:sldMk cId="216806672" sldId="1733"/>
            <ac:spMk id="34" creationId="{02E80B5D-B557-496B-A05C-5548CEB7C780}"/>
          </ac:spMkLst>
        </pc:spChg>
      </pc:sldChg>
      <pc:sldChg chg="addSp modSp modAnim">
        <pc:chgData name="Francisco Artes" userId="5be56ff3f51c4e1a" providerId="LiveId" clId="{43107BF2-F88F-402A-90AD-31B4B1E209AC}" dt="2020-06-08T15:34:35.867" v="480" actId="20577"/>
        <pc:sldMkLst>
          <pc:docMk/>
          <pc:sldMk cId="3462298732" sldId="1735"/>
        </pc:sldMkLst>
        <pc:spChg chg="add mod">
          <ac:chgData name="Francisco Artes" userId="5be56ff3f51c4e1a" providerId="LiveId" clId="{43107BF2-F88F-402A-90AD-31B4B1E209AC}" dt="2020-06-08T15:34:35.867" v="480" actId="20577"/>
          <ac:spMkLst>
            <pc:docMk/>
            <pc:sldMk cId="3462298732" sldId="1735"/>
            <ac:spMk id="6" creationId="{6120F1AC-11F8-4521-A58F-F858DE5BB617}"/>
          </ac:spMkLst>
        </pc:spChg>
      </pc:sldChg>
      <pc:sldChg chg="addSp modSp modAnim">
        <pc:chgData name="Francisco Artes" userId="5be56ff3f51c4e1a" providerId="LiveId" clId="{43107BF2-F88F-402A-90AD-31B4B1E209AC}" dt="2020-06-08T16:22:52.324" v="2166" actId="20577"/>
        <pc:sldMkLst>
          <pc:docMk/>
          <pc:sldMk cId="3800389283" sldId="1740"/>
        </pc:sldMkLst>
        <pc:spChg chg="add mod">
          <ac:chgData name="Francisco Artes" userId="5be56ff3f51c4e1a" providerId="LiveId" clId="{43107BF2-F88F-402A-90AD-31B4B1E209AC}" dt="2020-06-08T16:22:52.324" v="2166" actId="20577"/>
          <ac:spMkLst>
            <pc:docMk/>
            <pc:sldMk cId="3800389283" sldId="1740"/>
            <ac:spMk id="7" creationId="{637F0A2B-DC39-47AC-BC08-278972032BB7}"/>
          </ac:spMkLst>
        </pc:spChg>
      </pc:sldChg>
      <pc:sldChg chg="addSp modSp modAnim">
        <pc:chgData name="Francisco Artes" userId="5be56ff3f51c4e1a" providerId="LiveId" clId="{43107BF2-F88F-402A-90AD-31B4B1E209AC}" dt="2020-06-08T15:36:10.079" v="596" actId="20577"/>
        <pc:sldMkLst>
          <pc:docMk/>
          <pc:sldMk cId="4169499274" sldId="1744"/>
        </pc:sldMkLst>
        <pc:spChg chg="add mod">
          <ac:chgData name="Francisco Artes" userId="5be56ff3f51c4e1a" providerId="LiveId" clId="{43107BF2-F88F-402A-90AD-31B4B1E209AC}" dt="2020-06-08T15:36:10.079" v="596" actId="20577"/>
          <ac:spMkLst>
            <pc:docMk/>
            <pc:sldMk cId="4169499274" sldId="1744"/>
            <ac:spMk id="5" creationId="{70BEE920-831A-42C9-A202-9DCF96B40A9F}"/>
          </ac:spMkLst>
        </pc:spChg>
      </pc:sldChg>
      <pc:sldChg chg="addSp modSp modAnim">
        <pc:chgData name="Francisco Artes" userId="5be56ff3f51c4e1a" providerId="LiveId" clId="{43107BF2-F88F-402A-90AD-31B4B1E209AC}" dt="2020-06-08T16:47:13.734" v="2409" actId="20577"/>
        <pc:sldMkLst>
          <pc:docMk/>
          <pc:sldMk cId="4271669321" sldId="1745"/>
        </pc:sldMkLst>
        <pc:spChg chg="add mod">
          <ac:chgData name="Francisco Artes" userId="5be56ff3f51c4e1a" providerId="LiveId" clId="{43107BF2-F88F-402A-90AD-31B4B1E209AC}" dt="2020-06-08T16:47:13.734" v="2409" actId="20577"/>
          <ac:spMkLst>
            <pc:docMk/>
            <pc:sldMk cId="4271669321" sldId="1745"/>
            <ac:spMk id="7" creationId="{EF1E14D6-8834-4D3D-8CB3-502F170BE5D9}"/>
          </ac:spMkLst>
        </pc:spChg>
      </pc:sldChg>
      <pc:sldChg chg="addSp delSp modSp mod delAnim modAnim">
        <pc:chgData name="Francisco Artes" userId="5be56ff3f51c4e1a" providerId="LiveId" clId="{43107BF2-F88F-402A-90AD-31B4B1E209AC}" dt="2020-06-08T16:50:11.729" v="2595"/>
        <pc:sldMkLst>
          <pc:docMk/>
          <pc:sldMk cId="9097948" sldId="1746"/>
        </pc:sldMkLst>
        <pc:spChg chg="mod">
          <ac:chgData name="Francisco Artes" userId="5be56ff3f51c4e1a" providerId="LiveId" clId="{43107BF2-F88F-402A-90AD-31B4B1E209AC}" dt="2020-06-08T16:50:11.068" v="2594" actId="1036"/>
          <ac:spMkLst>
            <pc:docMk/>
            <pc:sldMk cId="9097948" sldId="1746"/>
            <ac:spMk id="3" creationId="{C5F5DECC-E155-4209-BF96-8DFBC99EC301}"/>
          </ac:spMkLst>
        </pc:spChg>
        <pc:spChg chg="add del mod">
          <ac:chgData name="Francisco Artes" userId="5be56ff3f51c4e1a" providerId="LiveId" clId="{43107BF2-F88F-402A-90AD-31B4B1E209AC}" dt="2020-06-08T16:48:40.087" v="2547" actId="21"/>
          <ac:spMkLst>
            <pc:docMk/>
            <pc:sldMk cId="9097948" sldId="1746"/>
            <ac:spMk id="7" creationId="{5669461E-C523-4A97-8005-EEED24063236}"/>
          </ac:spMkLst>
        </pc:spChg>
        <pc:spChg chg="add mod">
          <ac:chgData name="Francisco Artes" userId="5be56ff3f51c4e1a" providerId="LiveId" clId="{43107BF2-F88F-402A-90AD-31B4B1E209AC}" dt="2020-06-08T16:50:11.729" v="2595"/>
          <ac:spMkLst>
            <pc:docMk/>
            <pc:sldMk cId="9097948" sldId="1746"/>
            <ac:spMk id="8" creationId="{CA0899D8-444A-4B80-B319-4965709177F4}"/>
          </ac:spMkLst>
        </pc:spChg>
      </pc:sldChg>
      <pc:sldChg chg="addSp delSp modSp mod setBg modAnim">
        <pc:chgData name="Francisco Artes" userId="5be56ff3f51c4e1a" providerId="LiveId" clId="{43107BF2-F88F-402A-90AD-31B4B1E209AC}" dt="2020-06-08T17:31:11.968" v="3160"/>
        <pc:sldMkLst>
          <pc:docMk/>
          <pc:sldMk cId="2852643820" sldId="1747"/>
        </pc:sldMkLst>
        <pc:spChg chg="del">
          <ac:chgData name="Francisco Artes" userId="5be56ff3f51c4e1a" providerId="LiveId" clId="{43107BF2-F88F-402A-90AD-31B4B1E209AC}" dt="2020-06-08T15:17:23.103" v="4" actId="478"/>
          <ac:spMkLst>
            <pc:docMk/>
            <pc:sldMk cId="2852643820" sldId="1747"/>
            <ac:spMk id="6" creationId="{443DEC25-CE40-47AC-B7E4-CFB6FBEE8E12}"/>
          </ac:spMkLst>
        </pc:spChg>
        <pc:spChg chg="mod ord">
          <ac:chgData name="Francisco Artes" userId="5be56ff3f51c4e1a" providerId="LiveId" clId="{43107BF2-F88F-402A-90AD-31B4B1E209AC}" dt="2020-06-08T17:31:07.414" v="3158" actId="1035"/>
          <ac:spMkLst>
            <pc:docMk/>
            <pc:sldMk cId="2852643820" sldId="1747"/>
            <ac:spMk id="7" creationId="{089573C8-1C6F-4B58-9FAE-D15A30AAC154}"/>
          </ac:spMkLst>
        </pc:spChg>
        <pc:spChg chg="add mod">
          <ac:chgData name="Francisco Artes" userId="5be56ff3f51c4e1a" providerId="LiveId" clId="{43107BF2-F88F-402A-90AD-31B4B1E209AC}" dt="2020-06-08T17:31:11.968" v="3160"/>
          <ac:spMkLst>
            <pc:docMk/>
            <pc:sldMk cId="2852643820" sldId="1747"/>
            <ac:spMk id="8" creationId="{F57F679F-ACC2-49AD-A040-3EDD52034D05}"/>
          </ac:spMkLst>
        </pc:spChg>
      </pc:sldChg>
      <pc:sldChg chg="addSp delSp modSp mod modAnim">
        <pc:chgData name="Francisco Artes" userId="5be56ff3f51c4e1a" providerId="LiveId" clId="{43107BF2-F88F-402A-90AD-31B4B1E209AC}" dt="2020-06-08T16:44:52.331" v="2300" actId="1035"/>
        <pc:sldMkLst>
          <pc:docMk/>
          <pc:sldMk cId="52610457" sldId="1749"/>
        </pc:sldMkLst>
        <pc:spChg chg="add del mod">
          <ac:chgData name="Francisco Artes" userId="5be56ff3f51c4e1a" providerId="LiveId" clId="{43107BF2-F88F-402A-90AD-31B4B1E209AC}" dt="2020-06-08T16:43:39.286" v="2168"/>
          <ac:spMkLst>
            <pc:docMk/>
            <pc:sldMk cId="52610457" sldId="1749"/>
            <ac:spMk id="2" creationId="{3DE1D26E-A3BE-4710-A3B4-99E2F17F0415}"/>
          </ac:spMkLst>
        </pc:spChg>
        <pc:spChg chg="mod">
          <ac:chgData name="Francisco Artes" userId="5be56ff3f51c4e1a" providerId="LiveId" clId="{43107BF2-F88F-402A-90AD-31B4B1E209AC}" dt="2020-06-08T16:44:28.670" v="2265" actId="27636"/>
          <ac:spMkLst>
            <pc:docMk/>
            <pc:sldMk cId="52610457" sldId="1749"/>
            <ac:spMk id="6" creationId="{B5FAC855-D5C4-42F6-9765-E75162186190}"/>
          </ac:spMkLst>
        </pc:spChg>
        <pc:spChg chg="mod">
          <ac:chgData name="Francisco Artes" userId="5be56ff3f51c4e1a" providerId="LiveId" clId="{43107BF2-F88F-402A-90AD-31B4B1E209AC}" dt="2020-06-08T16:44:52.331" v="2300" actId="1035"/>
          <ac:spMkLst>
            <pc:docMk/>
            <pc:sldMk cId="52610457" sldId="1749"/>
            <ac:spMk id="8" creationId="{DFF5A5A7-ECA9-45E0-ABB6-F4DDBFAC1290}"/>
          </ac:spMkLst>
        </pc:spChg>
        <pc:spChg chg="add mod">
          <ac:chgData name="Francisco Artes" userId="5be56ff3f51c4e1a" providerId="LiveId" clId="{43107BF2-F88F-402A-90AD-31B4B1E209AC}" dt="2020-06-08T16:44:12.688" v="2261" actId="20577"/>
          <ac:spMkLst>
            <pc:docMk/>
            <pc:sldMk cId="52610457" sldId="1749"/>
            <ac:spMk id="9" creationId="{C5BCB798-BF95-4988-B84B-95A8C2DE12F8}"/>
          </ac:spMkLst>
        </pc:spChg>
        <pc:spChg chg="mod">
          <ac:chgData name="Francisco Artes" userId="5be56ff3f51c4e1a" providerId="LiveId" clId="{43107BF2-F88F-402A-90AD-31B4B1E209AC}" dt="2020-06-08T16:44:44.293" v="2282" actId="27636"/>
          <ac:spMkLst>
            <pc:docMk/>
            <pc:sldMk cId="52610457" sldId="1749"/>
            <ac:spMk id="23" creationId="{7E42C4C7-1162-4AC9-B404-38A829C12A37}"/>
          </ac:spMkLst>
        </pc:spChg>
        <pc:picChg chg="mod">
          <ac:chgData name="Francisco Artes" userId="5be56ff3f51c4e1a" providerId="LiveId" clId="{43107BF2-F88F-402A-90AD-31B4B1E209AC}" dt="2020-06-08T16:44:52.331" v="2300" actId="1035"/>
          <ac:picMkLst>
            <pc:docMk/>
            <pc:sldMk cId="52610457" sldId="1749"/>
            <ac:picMk id="7" creationId="{3F298D52-5D18-4FEC-833F-18A0D317C2C0}"/>
          </ac:picMkLst>
        </pc:picChg>
      </pc:sldChg>
      <pc:sldChg chg="addSp modSp mod modAnim">
        <pc:chgData name="Francisco Artes" userId="5be56ff3f51c4e1a" providerId="LiveId" clId="{43107BF2-F88F-402A-90AD-31B4B1E209AC}" dt="2020-06-08T17:47:35.352" v="3362"/>
        <pc:sldMkLst>
          <pc:docMk/>
          <pc:sldMk cId="636477075" sldId="1750"/>
        </pc:sldMkLst>
        <pc:spChg chg="mod">
          <ac:chgData name="Francisco Artes" userId="5be56ff3f51c4e1a" providerId="LiveId" clId="{43107BF2-F88F-402A-90AD-31B4B1E209AC}" dt="2020-06-08T17:47:08.218" v="3332" actId="164"/>
          <ac:spMkLst>
            <pc:docMk/>
            <pc:sldMk cId="636477075" sldId="1750"/>
            <ac:spMk id="6" creationId="{772FFFC4-17CE-4CB5-8342-5D02755711B0}"/>
          </ac:spMkLst>
        </pc:spChg>
        <pc:spChg chg="mod">
          <ac:chgData name="Francisco Artes" userId="5be56ff3f51c4e1a" providerId="LiveId" clId="{43107BF2-F88F-402A-90AD-31B4B1E209AC}" dt="2020-06-08T17:47:21.524" v="3360" actId="1035"/>
          <ac:spMkLst>
            <pc:docMk/>
            <pc:sldMk cId="636477075" sldId="1750"/>
            <ac:spMk id="9" creationId="{94E94040-2781-4ADE-A37D-ED48D8ABF0E0}"/>
          </ac:spMkLst>
        </pc:spChg>
        <pc:grpChg chg="add mod">
          <ac:chgData name="Francisco Artes" userId="5be56ff3f51c4e1a" providerId="LiveId" clId="{43107BF2-F88F-402A-90AD-31B4B1E209AC}" dt="2020-06-08T17:47:30.134" v="3361" actId="1076"/>
          <ac:grpSpMkLst>
            <pc:docMk/>
            <pc:sldMk cId="636477075" sldId="1750"/>
            <ac:grpSpMk id="3" creationId="{78440C1A-57F8-4C3E-86A8-B2F545834F40}"/>
          </ac:grpSpMkLst>
        </pc:grpChg>
        <pc:picChg chg="mod">
          <ac:chgData name="Francisco Artes" userId="5be56ff3f51c4e1a" providerId="LiveId" clId="{43107BF2-F88F-402A-90AD-31B4B1E209AC}" dt="2020-06-08T17:47:08.218" v="3332" actId="164"/>
          <ac:picMkLst>
            <pc:docMk/>
            <pc:sldMk cId="636477075" sldId="1750"/>
            <ac:picMk id="2" creationId="{17CCE717-C600-4BF3-B58A-4A0C1EC58F0D}"/>
          </ac:picMkLst>
        </pc:picChg>
      </pc:sldChg>
      <pc:sldChg chg="addSp delSp modSp mod delAnim modAnim">
        <pc:chgData name="Francisco Artes" userId="5be56ff3f51c4e1a" providerId="LiveId" clId="{43107BF2-F88F-402A-90AD-31B4B1E209AC}" dt="2020-06-08T16:51:34.320" v="2717" actId="20577"/>
        <pc:sldMkLst>
          <pc:docMk/>
          <pc:sldMk cId="2980834746" sldId="1751"/>
        </pc:sldMkLst>
        <pc:spChg chg="mod">
          <ac:chgData name="Francisco Artes" userId="5be56ff3f51c4e1a" providerId="LiveId" clId="{43107BF2-F88F-402A-90AD-31B4B1E209AC}" dt="2020-06-08T16:51:16.709" v="2661" actId="27636"/>
          <ac:spMkLst>
            <pc:docMk/>
            <pc:sldMk cId="2980834746" sldId="1751"/>
            <ac:spMk id="2" creationId="{21D5A297-B4D4-42FE-A212-0343BFE0D9CC}"/>
          </ac:spMkLst>
        </pc:spChg>
        <pc:spChg chg="add del mod">
          <ac:chgData name="Francisco Artes" userId="5be56ff3f51c4e1a" providerId="LiveId" clId="{43107BF2-F88F-402A-90AD-31B4B1E209AC}" dt="2020-06-08T16:51:11.230" v="2659" actId="21"/>
          <ac:spMkLst>
            <pc:docMk/>
            <pc:sldMk cId="2980834746" sldId="1751"/>
            <ac:spMk id="5" creationId="{C6191555-DF59-40E0-BC30-B49818B6BA74}"/>
          </ac:spMkLst>
        </pc:spChg>
        <pc:spChg chg="add mod">
          <ac:chgData name="Francisco Artes" userId="5be56ff3f51c4e1a" providerId="LiveId" clId="{43107BF2-F88F-402A-90AD-31B4B1E209AC}" dt="2020-06-08T16:51:34.320" v="2717" actId="20577"/>
          <ac:spMkLst>
            <pc:docMk/>
            <pc:sldMk cId="2980834746" sldId="1751"/>
            <ac:spMk id="6" creationId="{3D1A24B8-CE2C-4C34-ACB0-834CDC0D7875}"/>
          </ac:spMkLst>
        </pc:spChg>
      </pc:sldChg>
      <pc:sldChg chg="addSp modSp mod modAnim">
        <pc:chgData name="Francisco Artes" userId="5be56ff3f51c4e1a" providerId="LiveId" clId="{43107BF2-F88F-402A-90AD-31B4B1E209AC}" dt="2020-06-08T16:54:39.579" v="2760" actId="14100"/>
        <pc:sldMkLst>
          <pc:docMk/>
          <pc:sldMk cId="592912036" sldId="1752"/>
        </pc:sldMkLst>
        <pc:spChg chg="mod">
          <ac:chgData name="Francisco Artes" userId="5be56ff3f51c4e1a" providerId="LiveId" clId="{43107BF2-F88F-402A-90AD-31B4B1E209AC}" dt="2020-06-08T16:53:12.118" v="2722" actId="27636"/>
          <ac:spMkLst>
            <pc:docMk/>
            <pc:sldMk cId="592912036" sldId="1752"/>
            <ac:spMk id="2" creationId="{59102E8A-C893-4C33-9CD9-B0E8E9A4DA2A}"/>
          </ac:spMkLst>
        </pc:spChg>
        <pc:spChg chg="add mod">
          <ac:chgData name="Francisco Artes" userId="5be56ff3f51c4e1a" providerId="LiveId" clId="{43107BF2-F88F-402A-90AD-31B4B1E209AC}" dt="2020-06-08T16:54:39.579" v="2760" actId="14100"/>
          <ac:spMkLst>
            <pc:docMk/>
            <pc:sldMk cId="592912036" sldId="1752"/>
            <ac:spMk id="8" creationId="{503CE594-001C-4DF3-90F4-AD0001CAB56D}"/>
          </ac:spMkLst>
        </pc:spChg>
      </pc:sldChg>
      <pc:sldChg chg="addSp modSp mod modAnim">
        <pc:chgData name="Francisco Artes" userId="5be56ff3f51c4e1a" providerId="LiveId" clId="{43107BF2-F88F-402A-90AD-31B4B1E209AC}" dt="2020-06-08T17:08:56.386" v="3112"/>
        <pc:sldMkLst>
          <pc:docMk/>
          <pc:sldMk cId="3667040652" sldId="1753"/>
        </pc:sldMkLst>
        <pc:spChg chg="mod">
          <ac:chgData name="Francisco Artes" userId="5be56ff3f51c4e1a" providerId="LiveId" clId="{43107BF2-F88F-402A-90AD-31B4B1E209AC}" dt="2020-06-08T17:08:38.104" v="3110" actId="207"/>
          <ac:spMkLst>
            <pc:docMk/>
            <pc:sldMk cId="3667040652" sldId="1753"/>
            <ac:spMk id="4" creationId="{44A8FD51-72B9-448C-BA60-E49C46E56E67}"/>
          </ac:spMkLst>
        </pc:spChg>
        <pc:spChg chg="add mod">
          <ac:chgData name="Francisco Artes" userId="5be56ff3f51c4e1a" providerId="LiveId" clId="{43107BF2-F88F-402A-90AD-31B4B1E209AC}" dt="2020-06-08T17:08:56.386" v="3112"/>
          <ac:spMkLst>
            <pc:docMk/>
            <pc:sldMk cId="3667040652" sldId="1753"/>
            <ac:spMk id="7" creationId="{E8AAC062-D75A-41DA-AB84-73170CFA748D}"/>
          </ac:spMkLst>
        </pc:spChg>
      </pc:sldChg>
      <pc:sldChg chg="modSp">
        <pc:chgData name="Francisco Artes" userId="5be56ff3f51c4e1a" providerId="LiveId" clId="{43107BF2-F88F-402A-90AD-31B4B1E209AC}" dt="2020-06-08T15:42:55.099" v="710" actId="207"/>
        <pc:sldMkLst>
          <pc:docMk/>
          <pc:sldMk cId="3908223814" sldId="1754"/>
        </pc:sldMkLst>
        <pc:spChg chg="mod">
          <ac:chgData name="Francisco Artes" userId="5be56ff3f51c4e1a" providerId="LiveId" clId="{43107BF2-F88F-402A-90AD-31B4B1E209AC}" dt="2020-06-08T15:42:55.099" v="710" actId="207"/>
          <ac:spMkLst>
            <pc:docMk/>
            <pc:sldMk cId="3908223814" sldId="1754"/>
            <ac:spMk id="4" creationId="{C3DC7054-9C8E-4691-BE81-33E00EB8A328}"/>
          </ac:spMkLst>
        </pc:spChg>
      </pc:sldChg>
      <pc:sldChg chg="addSp modSp mod modAnim">
        <pc:chgData name="Francisco Artes" userId="5be56ff3f51c4e1a" providerId="LiveId" clId="{43107BF2-F88F-402A-90AD-31B4B1E209AC}" dt="2020-06-08T20:59:30.411" v="4214" actId="14100"/>
        <pc:sldMkLst>
          <pc:docMk/>
          <pc:sldMk cId="441430868" sldId="1755"/>
        </pc:sldMkLst>
        <pc:spChg chg="mod">
          <ac:chgData name="Francisco Artes" userId="5be56ff3f51c4e1a" providerId="LiveId" clId="{43107BF2-F88F-402A-90AD-31B4B1E209AC}" dt="2020-06-08T17:47:53.489" v="3365" actId="27636"/>
          <ac:spMkLst>
            <pc:docMk/>
            <pc:sldMk cId="441430868" sldId="1755"/>
            <ac:spMk id="2" creationId="{C6A118AE-00EE-461D-BA2C-75C927CE8A93}"/>
          </ac:spMkLst>
        </pc:spChg>
        <pc:spChg chg="mod">
          <ac:chgData name="Francisco Artes" userId="5be56ff3f51c4e1a" providerId="LiveId" clId="{43107BF2-F88F-402A-90AD-31B4B1E209AC}" dt="2020-06-08T17:47:45.204" v="3363" actId="164"/>
          <ac:spMkLst>
            <pc:docMk/>
            <pc:sldMk cId="441430868" sldId="1755"/>
            <ac:spMk id="6" creationId="{24136105-1F0B-4A2C-B3FA-A75F178C5957}"/>
          </ac:spMkLst>
        </pc:spChg>
        <pc:grpChg chg="add mod">
          <ac:chgData name="Francisco Artes" userId="5be56ff3f51c4e1a" providerId="LiveId" clId="{43107BF2-F88F-402A-90AD-31B4B1E209AC}" dt="2020-06-08T20:59:30.411" v="4214" actId="14100"/>
          <ac:grpSpMkLst>
            <pc:docMk/>
            <pc:sldMk cId="441430868" sldId="1755"/>
            <ac:grpSpMk id="7" creationId="{F079AF48-E938-425A-8BD5-16D10C2ACA16}"/>
          </ac:grpSpMkLst>
        </pc:grpChg>
        <pc:picChg chg="mod">
          <ac:chgData name="Francisco Artes" userId="5be56ff3f51c4e1a" providerId="LiveId" clId="{43107BF2-F88F-402A-90AD-31B4B1E209AC}" dt="2020-06-08T17:47:45.204" v="3363" actId="164"/>
          <ac:picMkLst>
            <pc:docMk/>
            <pc:sldMk cId="441430868" sldId="1755"/>
            <ac:picMk id="5" creationId="{012F7F95-643C-4CEE-8B93-F103ECE6974A}"/>
          </ac:picMkLst>
        </pc:picChg>
      </pc:sldChg>
      <pc:sldChg chg="addSp modSp mod modAnim">
        <pc:chgData name="Francisco Artes" userId="5be56ff3f51c4e1a" providerId="LiveId" clId="{43107BF2-F88F-402A-90AD-31B4B1E209AC}" dt="2020-06-08T21:40:03.392" v="4345"/>
        <pc:sldMkLst>
          <pc:docMk/>
          <pc:sldMk cId="509745939" sldId="1756"/>
        </pc:sldMkLst>
        <pc:spChg chg="mod">
          <ac:chgData name="Francisco Artes" userId="5be56ff3f51c4e1a" providerId="LiveId" clId="{43107BF2-F88F-402A-90AD-31B4B1E209AC}" dt="2020-06-08T21:39:56.859" v="4343" actId="207"/>
          <ac:spMkLst>
            <pc:docMk/>
            <pc:sldMk cId="509745939" sldId="1756"/>
            <ac:spMk id="3" creationId="{49FF288D-8910-407C-9A06-980EAA21FB93}"/>
          </ac:spMkLst>
        </pc:spChg>
        <pc:spChg chg="add mod">
          <ac:chgData name="Francisco Artes" userId="5be56ff3f51c4e1a" providerId="LiveId" clId="{43107BF2-F88F-402A-90AD-31B4B1E209AC}" dt="2020-06-08T21:40:03.392" v="4345"/>
          <ac:spMkLst>
            <pc:docMk/>
            <pc:sldMk cId="509745939" sldId="1756"/>
            <ac:spMk id="5" creationId="{655D58B6-B2A8-4CD0-B520-E6F8FE5A2BE0}"/>
          </ac:spMkLst>
        </pc:spChg>
      </pc:sldChg>
      <pc:sldChg chg="addSp delSp modSp new del mod delAnim modAnim">
        <pc:chgData name="Francisco Artes" userId="5be56ff3f51c4e1a" providerId="LiveId" clId="{43107BF2-F88F-402A-90AD-31B4B1E209AC}" dt="2020-06-08T17:45:08.733" v="3319" actId="47"/>
        <pc:sldMkLst>
          <pc:docMk/>
          <pc:sldMk cId="1523556110" sldId="1757"/>
        </pc:sldMkLst>
        <pc:spChg chg="add del mod">
          <ac:chgData name="Francisco Artes" userId="5be56ff3f51c4e1a" providerId="LiveId" clId="{43107BF2-F88F-402A-90AD-31B4B1E209AC}" dt="2020-06-08T17:44:58.890" v="3317" actId="21"/>
          <ac:spMkLst>
            <pc:docMk/>
            <pc:sldMk cId="1523556110" sldId="1757"/>
            <ac:spMk id="3" creationId="{7E6383F4-7E9B-48C7-BF65-F3FE809AFABE}"/>
          </ac:spMkLst>
        </pc:spChg>
      </pc:sldChg>
      <pc:sldChg chg="addSp delSp modSp new del mod delAnim modAnim">
        <pc:chgData name="Francisco Artes" userId="5be56ff3f51c4e1a" providerId="LiveId" clId="{43107BF2-F88F-402A-90AD-31B4B1E209AC}" dt="2020-06-08T17:33:57.957" v="3227" actId="47"/>
        <pc:sldMkLst>
          <pc:docMk/>
          <pc:sldMk cId="1646889158" sldId="1757"/>
        </pc:sldMkLst>
        <pc:spChg chg="add del mod">
          <ac:chgData name="Francisco Artes" userId="5be56ff3f51c4e1a" providerId="LiveId" clId="{43107BF2-F88F-402A-90AD-31B4B1E209AC}" dt="2020-06-08T17:33:26.882" v="3198" actId="21"/>
          <ac:spMkLst>
            <pc:docMk/>
            <pc:sldMk cId="1646889158" sldId="1757"/>
            <ac:spMk id="3" creationId="{E82988F8-863A-4FEF-9C03-29D6D34FD117}"/>
          </ac:spMkLst>
        </pc:spChg>
      </pc:sldChg>
      <pc:sldChg chg="addSp delSp modSp new del mod delAnim modAnim">
        <pc:chgData name="Francisco Artes" userId="5be56ff3f51c4e1a" providerId="LiveId" clId="{43107BF2-F88F-402A-90AD-31B4B1E209AC}" dt="2020-06-08T21:40:07.448" v="4346" actId="47"/>
        <pc:sldMkLst>
          <pc:docMk/>
          <pc:sldMk cId="1955909530" sldId="1757"/>
        </pc:sldMkLst>
        <pc:spChg chg="del">
          <ac:chgData name="Francisco Artes" userId="5be56ff3f51c4e1a" providerId="LiveId" clId="{43107BF2-F88F-402A-90AD-31B4B1E209AC}" dt="2020-06-08T20:28:01.632" v="4176" actId="478"/>
          <ac:spMkLst>
            <pc:docMk/>
            <pc:sldMk cId="1955909530" sldId="1757"/>
            <ac:spMk id="2" creationId="{FA11CEA7-31DA-4906-AE28-490B14247B96}"/>
          </ac:spMkLst>
        </pc:spChg>
        <pc:spChg chg="add del mod">
          <ac:chgData name="Francisco Artes" userId="5be56ff3f51c4e1a" providerId="LiveId" clId="{43107BF2-F88F-402A-90AD-31B4B1E209AC}" dt="2020-06-08T21:40:01.697" v="4344" actId="21"/>
          <ac:spMkLst>
            <pc:docMk/>
            <pc:sldMk cId="1955909530" sldId="1757"/>
            <ac:spMk id="3" creationId="{B7E469D5-F0FB-4865-816A-7B9037922BA8}"/>
          </ac:spMkLst>
        </pc:spChg>
        <pc:spChg chg="add del mod">
          <ac:chgData name="Francisco Artes" userId="5be56ff3f51c4e1a" providerId="LiveId" clId="{43107BF2-F88F-402A-90AD-31B4B1E209AC}" dt="2020-06-08T20:29:06.785" v="4194" actId="478"/>
          <ac:spMkLst>
            <pc:docMk/>
            <pc:sldMk cId="1955909530" sldId="1757"/>
            <ac:spMk id="4" creationId="{CDC18107-539E-4EC5-839B-25F826EB472C}"/>
          </ac:spMkLst>
        </pc:spChg>
      </pc:sldChg>
      <pc:sldChg chg="addSp delSp modSp new del mod delAnim modAnim">
        <pc:chgData name="Francisco Artes" userId="5be56ff3f51c4e1a" providerId="LiveId" clId="{43107BF2-F88F-402A-90AD-31B4B1E209AC}" dt="2020-06-08T17:57:17.799" v="3577" actId="47"/>
        <pc:sldMkLst>
          <pc:docMk/>
          <pc:sldMk cId="2226272994" sldId="1757"/>
        </pc:sldMkLst>
        <pc:spChg chg="add del mod">
          <ac:chgData name="Francisco Artes" userId="5be56ff3f51c4e1a" providerId="LiveId" clId="{43107BF2-F88F-402A-90AD-31B4B1E209AC}" dt="2020-06-08T17:57:11.928" v="3575" actId="21"/>
          <ac:spMkLst>
            <pc:docMk/>
            <pc:sldMk cId="2226272994" sldId="1757"/>
            <ac:spMk id="3" creationId="{482FD8CE-3911-4911-B60F-3F7276678892}"/>
          </ac:spMkLst>
        </pc:spChg>
      </pc:sldChg>
      <pc:sldChg chg="addSp delSp modSp new del mod delAnim modAnim">
        <pc:chgData name="Francisco Artes" userId="5be56ff3f51c4e1a" providerId="LiveId" clId="{43107BF2-F88F-402A-90AD-31B4B1E209AC}" dt="2020-06-08T17:08:59.268" v="3113" actId="47"/>
        <pc:sldMkLst>
          <pc:docMk/>
          <pc:sldMk cId="2932679439" sldId="1757"/>
        </pc:sldMkLst>
        <pc:spChg chg="del">
          <ac:chgData name="Francisco Artes" userId="5be56ff3f51c4e1a" providerId="LiveId" clId="{43107BF2-F88F-402A-90AD-31B4B1E209AC}" dt="2020-06-08T17:00:03.530" v="3020" actId="478"/>
          <ac:spMkLst>
            <pc:docMk/>
            <pc:sldMk cId="2932679439" sldId="1757"/>
            <ac:spMk id="2" creationId="{5A6EA904-A168-4148-B2A5-4C0D81E00390}"/>
          </ac:spMkLst>
        </pc:spChg>
        <pc:spChg chg="add del mod">
          <ac:chgData name="Francisco Artes" userId="5be56ff3f51c4e1a" providerId="LiveId" clId="{43107BF2-F88F-402A-90AD-31B4B1E209AC}" dt="2020-06-08T17:08:54.903" v="3111" actId="21"/>
          <ac:spMkLst>
            <pc:docMk/>
            <pc:sldMk cId="2932679439" sldId="1757"/>
            <ac:spMk id="3" creationId="{8EFA4462-3B8E-4ABD-B9DF-C5F2605FE855}"/>
          </ac:spMkLst>
        </pc:spChg>
      </pc:sldChg>
      <pc:sldChg chg="addSp delSp modSp new del mod delAnim modAnim">
        <pc:chgData name="Francisco Artes" userId="5be56ff3f51c4e1a" providerId="LiveId" clId="{43107BF2-F88F-402A-90AD-31B4B1E209AC}" dt="2020-06-08T19:28:06.979" v="4112" actId="47"/>
        <pc:sldMkLst>
          <pc:docMk/>
          <pc:sldMk cId="3046732982" sldId="1757"/>
        </pc:sldMkLst>
        <pc:spChg chg="add del mod">
          <ac:chgData name="Francisco Artes" userId="5be56ff3f51c4e1a" providerId="LiveId" clId="{43107BF2-F88F-402A-90AD-31B4B1E209AC}" dt="2020-06-08T19:28:01.065" v="4110" actId="21"/>
          <ac:spMkLst>
            <pc:docMk/>
            <pc:sldMk cId="3046732982" sldId="1757"/>
            <ac:spMk id="3" creationId="{271AE165-DCCD-473A-835B-C376A726F841}"/>
          </ac:spMkLst>
        </pc:spChg>
        <pc:spChg chg="add del mod">
          <ac:chgData name="Francisco Artes" userId="5be56ff3f51c4e1a" providerId="LiveId" clId="{43107BF2-F88F-402A-90AD-31B4B1E209AC}" dt="2020-06-08T19:27:22.747" v="4098" actId="478"/>
          <ac:spMkLst>
            <pc:docMk/>
            <pc:sldMk cId="3046732982" sldId="1757"/>
            <ac:spMk id="4" creationId="{2AA42740-FB06-4372-80D4-7EAE429D1EEA}"/>
          </ac:spMkLst>
        </pc:spChg>
      </pc:sldChg>
      <pc:sldChg chg="addSp delSp modSp new del mod delAnim modAnim">
        <pc:chgData name="Francisco Artes" userId="5be56ff3f51c4e1a" providerId="LiveId" clId="{43107BF2-F88F-402A-90AD-31B4B1E209AC}" dt="2020-06-08T17:36:33.146" v="3262" actId="47"/>
        <pc:sldMkLst>
          <pc:docMk/>
          <pc:sldMk cId="3089166228" sldId="1757"/>
        </pc:sldMkLst>
        <pc:spChg chg="add del mod">
          <ac:chgData name="Francisco Artes" userId="5be56ff3f51c4e1a" providerId="LiveId" clId="{43107BF2-F88F-402A-90AD-31B4B1E209AC}" dt="2020-06-08T17:35:30.592" v="3235" actId="478"/>
          <ac:spMkLst>
            <pc:docMk/>
            <pc:sldMk cId="3089166228" sldId="1757"/>
            <ac:spMk id="3" creationId="{11A9D3DB-756F-4D27-8930-1CE9F6B4B587}"/>
          </ac:spMkLst>
        </pc:spChg>
        <pc:spChg chg="add del mod">
          <ac:chgData name="Francisco Artes" userId="5be56ff3f51c4e1a" providerId="LiveId" clId="{43107BF2-F88F-402A-90AD-31B4B1E209AC}" dt="2020-06-08T17:36:27.171" v="3260" actId="21"/>
          <ac:spMkLst>
            <pc:docMk/>
            <pc:sldMk cId="3089166228" sldId="1757"/>
            <ac:spMk id="4" creationId="{AD3DCB52-FE49-4BCF-B569-C233D9C458D0}"/>
          </ac:spMkLst>
        </pc:spChg>
      </pc:sldChg>
      <pc:sldChg chg="addSp delSp modSp new del mod delAnim modAnim">
        <pc:chgData name="Francisco Artes" userId="5be56ff3f51c4e1a" providerId="LiveId" clId="{43107BF2-F88F-402A-90AD-31B4B1E209AC}" dt="2020-06-08T19:21:37.190" v="3700" actId="47"/>
        <pc:sldMkLst>
          <pc:docMk/>
          <pc:sldMk cId="3261773193" sldId="1757"/>
        </pc:sldMkLst>
        <pc:spChg chg="add del mod">
          <ac:chgData name="Francisco Artes" userId="5be56ff3f51c4e1a" providerId="LiveId" clId="{43107BF2-F88F-402A-90AD-31B4B1E209AC}" dt="2020-06-08T19:21:31.278" v="3698" actId="21"/>
          <ac:spMkLst>
            <pc:docMk/>
            <pc:sldMk cId="3261773193" sldId="1757"/>
            <ac:spMk id="3" creationId="{5B3EFB5F-6FEC-40EC-818D-BF0A6C7E7A2B}"/>
          </ac:spMkLst>
        </pc:spChg>
        <pc:spChg chg="add del mod">
          <ac:chgData name="Francisco Artes" userId="5be56ff3f51c4e1a" providerId="LiveId" clId="{43107BF2-F88F-402A-90AD-31B4B1E209AC}" dt="2020-06-08T19:21:10.550" v="3691" actId="478"/>
          <ac:spMkLst>
            <pc:docMk/>
            <pc:sldMk cId="3261773193" sldId="1757"/>
            <ac:spMk id="4" creationId="{068659FD-E36B-4370-A5E6-CB4935310D58}"/>
          </ac:spMkLst>
        </pc:spChg>
      </pc:sldChg>
      <pc:sldChg chg="addSp delSp modSp new del mod delAnim modAnim">
        <pc:chgData name="Francisco Artes" userId="5be56ff3f51c4e1a" providerId="LiveId" clId="{43107BF2-F88F-402A-90AD-31B4B1E209AC}" dt="2020-06-08T17:31:47.233" v="3161" actId="47"/>
        <pc:sldMkLst>
          <pc:docMk/>
          <pc:sldMk cId="4063447900" sldId="1757"/>
        </pc:sldMkLst>
        <pc:spChg chg="add del mod">
          <ac:chgData name="Francisco Artes" userId="5be56ff3f51c4e1a" providerId="LiveId" clId="{43107BF2-F88F-402A-90AD-31B4B1E209AC}" dt="2020-06-08T17:31:10.863" v="3159" actId="21"/>
          <ac:spMkLst>
            <pc:docMk/>
            <pc:sldMk cId="4063447900" sldId="1757"/>
            <ac:spMk id="3" creationId="{CF22D0A4-E279-4C13-936D-DDF015414254}"/>
          </ac:spMkLst>
        </pc:spChg>
      </pc:sldChg>
      <pc:sldChg chg="addSp delSp modSp new del mod delAnim modAnim">
        <pc:chgData name="Francisco Artes" userId="5be56ff3f51c4e1a" providerId="LiveId" clId="{43107BF2-F88F-402A-90AD-31B4B1E209AC}" dt="2020-06-08T21:37:28.599" v="4332" actId="47"/>
        <pc:sldMkLst>
          <pc:docMk/>
          <pc:sldMk cId="730009247" sldId="1758"/>
        </pc:sldMkLst>
        <pc:spChg chg="del">
          <ac:chgData name="Francisco Artes" userId="5be56ff3f51c4e1a" providerId="LiveId" clId="{43107BF2-F88F-402A-90AD-31B4B1E209AC}" dt="2020-06-08T21:00:23.547" v="4216" actId="478"/>
          <ac:spMkLst>
            <pc:docMk/>
            <pc:sldMk cId="730009247" sldId="1758"/>
            <ac:spMk id="2" creationId="{44345E1D-BA45-443D-9165-E7D2F7BD7798}"/>
          </ac:spMkLst>
        </pc:spChg>
        <pc:spChg chg="add del mod">
          <ac:chgData name="Francisco Artes" userId="5be56ff3f51c4e1a" providerId="LiveId" clId="{43107BF2-F88F-402A-90AD-31B4B1E209AC}" dt="2020-06-08T21:37:23.003" v="4330" actId="21"/>
          <ac:spMkLst>
            <pc:docMk/>
            <pc:sldMk cId="730009247" sldId="1758"/>
            <ac:spMk id="3" creationId="{1D29AA7C-058A-4620-9576-B388527C474C}"/>
          </ac:spMkLst>
        </pc:spChg>
        <pc:spChg chg="add del mod">
          <ac:chgData name="Francisco Artes" userId="5be56ff3f51c4e1a" providerId="LiveId" clId="{43107BF2-F88F-402A-90AD-31B4B1E209AC}" dt="2020-06-08T21:32:30.495" v="4239" actId="478"/>
          <ac:spMkLst>
            <pc:docMk/>
            <pc:sldMk cId="730009247" sldId="1758"/>
            <ac:spMk id="4" creationId="{6E610032-41B5-41C9-8A6F-1C0DCD308851}"/>
          </ac:spMkLst>
        </pc:spChg>
      </pc:sldChg>
    </pc:docChg>
  </pc:docChgLst>
  <pc:docChgLst>
    <pc:chgData name="Francisco Artes" userId="5be56ff3f51c4e1a" providerId="LiveId" clId="{256ED881-32B7-456D-B16A-33E3D1684943}"/>
    <pc:docChg chg="undo redo custSel addSld delSld modSld sldOrd delMainMaster modMainMaster">
      <pc:chgData name="Francisco Artes" userId="5be56ff3f51c4e1a" providerId="LiveId" clId="{256ED881-32B7-456D-B16A-33E3D1684943}" dt="2020-05-11T15:51:23.720" v="5064" actId="20577"/>
      <pc:docMkLst>
        <pc:docMk/>
      </pc:docMkLst>
      <pc:sldChg chg="addSp delSp modSp mod">
        <pc:chgData name="Francisco Artes" userId="5be56ff3f51c4e1a" providerId="LiveId" clId="{256ED881-32B7-456D-B16A-33E3D1684943}" dt="2020-05-11T14:02:55.885" v="2264" actId="1037"/>
        <pc:sldMkLst>
          <pc:docMk/>
          <pc:sldMk cId="1273336627" sldId="256"/>
        </pc:sldMkLst>
        <pc:spChg chg="add del mod">
          <ac:chgData name="Francisco Artes" userId="5be56ff3f51c4e1a" providerId="LiveId" clId="{256ED881-32B7-456D-B16A-33E3D1684943}" dt="2020-05-11T14:02:55.885" v="2264" actId="1037"/>
          <ac:spMkLst>
            <pc:docMk/>
            <pc:sldMk cId="1273336627" sldId="256"/>
            <ac:spMk id="2" creationId="{00000000-0000-0000-0000-000000000000}"/>
          </ac:spMkLst>
        </pc:spChg>
        <pc:spChg chg="mod">
          <ac:chgData name="Francisco Artes" userId="5be56ff3f51c4e1a" providerId="LiveId" clId="{256ED881-32B7-456D-B16A-33E3D1684943}" dt="2020-05-11T09:50:00.579" v="591" actId="242"/>
          <ac:spMkLst>
            <pc:docMk/>
            <pc:sldMk cId="1273336627" sldId="256"/>
            <ac:spMk id="3" creationId="{00000000-0000-0000-0000-000000000000}"/>
          </ac:spMkLst>
        </pc:spChg>
        <pc:spChg chg="add del mod">
          <ac:chgData name="Francisco Artes" userId="5be56ff3f51c4e1a" providerId="LiveId" clId="{256ED881-32B7-456D-B16A-33E3D1684943}" dt="2020-05-11T09:13:55.528" v="489" actId="478"/>
          <ac:spMkLst>
            <pc:docMk/>
            <pc:sldMk cId="1273336627" sldId="256"/>
            <ac:spMk id="4" creationId="{BA1A38C6-FFEB-4923-BAEC-72ADD30E5743}"/>
          </ac:spMkLst>
        </pc:spChg>
        <pc:spChg chg="add del mod">
          <ac:chgData name="Francisco Artes" userId="5be56ff3f51c4e1a" providerId="LiveId" clId="{256ED881-32B7-456D-B16A-33E3D1684943}" dt="2020-05-11T09:21:28.388" v="546" actId="478"/>
          <ac:spMkLst>
            <pc:docMk/>
            <pc:sldMk cId="1273336627" sldId="256"/>
            <ac:spMk id="5" creationId="{1A118B96-6996-434C-888F-2967B8B6C141}"/>
          </ac:spMkLst>
        </pc:spChg>
        <pc:spChg chg="add del mod">
          <ac:chgData name="Francisco Artes" userId="5be56ff3f51c4e1a" providerId="LiveId" clId="{256ED881-32B7-456D-B16A-33E3D1684943}" dt="2020-05-11T12:09:10.170" v="1934"/>
          <ac:spMkLst>
            <pc:docMk/>
            <pc:sldMk cId="1273336627" sldId="256"/>
            <ac:spMk id="6" creationId="{5D715622-68FF-4982-B859-6DAEB3DD5024}"/>
          </ac:spMkLst>
        </pc:spChg>
      </pc:sldChg>
      <pc:sldChg chg="modSp add mod">
        <pc:chgData name="Francisco Artes" userId="5be56ff3f51c4e1a" providerId="LiveId" clId="{256ED881-32B7-456D-B16A-33E3D1684943}" dt="2020-05-11T11:50:04.596" v="1931" actId="20577"/>
        <pc:sldMkLst>
          <pc:docMk/>
          <pc:sldMk cId="399491659" sldId="697"/>
        </pc:sldMkLst>
        <pc:spChg chg="mod">
          <ac:chgData name="Francisco Artes" userId="5be56ff3f51c4e1a" providerId="LiveId" clId="{256ED881-32B7-456D-B16A-33E3D1684943}" dt="2020-05-11T11:50:04.596" v="1931" actId="20577"/>
          <ac:spMkLst>
            <pc:docMk/>
            <pc:sldMk cId="399491659" sldId="697"/>
            <ac:spMk id="2" creationId="{C040068A-E012-0F4B-B74D-D4274D0E89FE}"/>
          </ac:spMkLst>
        </pc:spChg>
      </pc:sldChg>
      <pc:sldChg chg="delSp del mod">
        <pc:chgData name="Francisco Artes" userId="5be56ff3f51c4e1a" providerId="LiveId" clId="{256ED881-32B7-456D-B16A-33E3D1684943}" dt="2020-05-11T08:57:02.059" v="439" actId="47"/>
        <pc:sldMkLst>
          <pc:docMk/>
          <pc:sldMk cId="1795681672" sldId="758"/>
        </pc:sldMkLst>
        <pc:spChg chg="del">
          <ac:chgData name="Francisco Artes" userId="5be56ff3f51c4e1a" providerId="LiveId" clId="{256ED881-32B7-456D-B16A-33E3D1684943}" dt="2020-05-11T08:56:49.150" v="436" actId="478"/>
          <ac:spMkLst>
            <pc:docMk/>
            <pc:sldMk cId="1795681672" sldId="758"/>
            <ac:spMk id="2" creationId="{CA463CB9-2B24-4D54-BC82-80306EC703EE}"/>
          </ac:spMkLst>
        </pc:spChg>
        <pc:spChg chg="del">
          <ac:chgData name="Francisco Artes" userId="5be56ff3f51c4e1a" providerId="LiveId" clId="{256ED881-32B7-456D-B16A-33E3D1684943}" dt="2020-05-11T08:56:52.665" v="437" actId="21"/>
          <ac:spMkLst>
            <pc:docMk/>
            <pc:sldMk cId="1795681672" sldId="758"/>
            <ac:spMk id="3" creationId="{D429A070-8CE5-403B-AE3B-45E4CF104926}"/>
          </ac:spMkLst>
        </pc:spChg>
        <pc:spChg chg="del">
          <ac:chgData name="Francisco Artes" userId="5be56ff3f51c4e1a" providerId="LiveId" clId="{256ED881-32B7-456D-B16A-33E3D1684943}" dt="2020-05-11T08:56:52.665" v="437" actId="21"/>
          <ac:spMkLst>
            <pc:docMk/>
            <pc:sldMk cId="1795681672" sldId="758"/>
            <ac:spMk id="6" creationId="{894F70E1-2256-4F53-9865-52E67B60E403}"/>
          </ac:spMkLst>
        </pc:spChg>
        <pc:picChg chg="del">
          <ac:chgData name="Francisco Artes" userId="5be56ff3f51c4e1a" providerId="LiveId" clId="{256ED881-32B7-456D-B16A-33E3D1684943}" dt="2020-05-11T08:56:52.665" v="437" actId="21"/>
          <ac:picMkLst>
            <pc:docMk/>
            <pc:sldMk cId="1795681672" sldId="758"/>
            <ac:picMk id="5" creationId="{4A2F4F96-C086-4A15-95FC-FDFD65BF030D}"/>
          </ac:picMkLst>
        </pc:picChg>
      </pc:sldChg>
      <pc:sldChg chg="delSp modSp del mod">
        <pc:chgData name="Francisco Artes" userId="5be56ff3f51c4e1a" providerId="LiveId" clId="{256ED881-32B7-456D-B16A-33E3D1684943}" dt="2020-05-11T08:23:53.286" v="95" actId="47"/>
        <pc:sldMkLst>
          <pc:docMk/>
          <pc:sldMk cId="3476526583" sldId="837"/>
        </pc:sldMkLst>
        <pc:spChg chg="mod">
          <ac:chgData name="Francisco Artes" userId="5be56ff3f51c4e1a" providerId="LiveId" clId="{256ED881-32B7-456D-B16A-33E3D1684943}" dt="2020-05-11T08:22:16.276" v="7" actId="21"/>
          <ac:spMkLst>
            <pc:docMk/>
            <pc:sldMk cId="3476526583" sldId="837"/>
            <ac:spMk id="2" creationId="{A76D0B96-C1D7-4FE8-AB9F-A47F473B6C2C}"/>
          </ac:spMkLst>
        </pc:spChg>
        <pc:spChg chg="del">
          <ac:chgData name="Francisco Artes" userId="5be56ff3f51c4e1a" providerId="LiveId" clId="{256ED881-32B7-456D-B16A-33E3D1684943}" dt="2020-05-11T08:23:26.762" v="36" actId="21"/>
          <ac:spMkLst>
            <pc:docMk/>
            <pc:sldMk cId="3476526583" sldId="837"/>
            <ac:spMk id="3" creationId="{4070CE2B-118D-4B86-8569-3BE992BA4A81}"/>
          </ac:spMkLst>
        </pc:spChg>
        <pc:spChg chg="del">
          <ac:chgData name="Francisco Artes" userId="5be56ff3f51c4e1a" providerId="LiveId" clId="{256ED881-32B7-456D-B16A-33E3D1684943}" dt="2020-05-11T08:23:40.205" v="66" actId="21"/>
          <ac:spMkLst>
            <pc:docMk/>
            <pc:sldMk cId="3476526583" sldId="837"/>
            <ac:spMk id="15" creationId="{79060253-C4EF-4E7C-807D-422315216D43}"/>
          </ac:spMkLst>
        </pc:spChg>
      </pc:sldChg>
      <pc:sldChg chg="delSp del mod">
        <pc:chgData name="Francisco Artes" userId="5be56ff3f51c4e1a" providerId="LiveId" clId="{256ED881-32B7-456D-B16A-33E3D1684943}" dt="2020-05-11T08:27:16.668" v="314" actId="47"/>
        <pc:sldMkLst>
          <pc:docMk/>
          <pc:sldMk cId="1652894435" sldId="839"/>
        </pc:sldMkLst>
        <pc:spChg chg="del">
          <ac:chgData name="Francisco Artes" userId="5be56ff3f51c4e1a" providerId="LiveId" clId="{256ED881-32B7-456D-B16A-33E3D1684943}" dt="2020-05-11T08:25:21.145" v="179" actId="478"/>
          <ac:spMkLst>
            <pc:docMk/>
            <pc:sldMk cId="1652894435" sldId="839"/>
            <ac:spMk id="2" creationId="{CEBD664D-AFE2-41E2-BA32-A7FCF1C66302}"/>
          </ac:spMkLst>
        </pc:spChg>
        <pc:spChg chg="del">
          <ac:chgData name="Francisco Artes" userId="5be56ff3f51c4e1a" providerId="LiveId" clId="{256ED881-32B7-456D-B16A-33E3D1684943}" dt="2020-05-11T08:25:27.842" v="181" actId="21"/>
          <ac:spMkLst>
            <pc:docMk/>
            <pc:sldMk cId="1652894435" sldId="839"/>
            <ac:spMk id="3" creationId="{3F617494-F59F-463A-A5AF-0C2503226CC1}"/>
          </ac:spMkLst>
        </pc:spChg>
        <pc:spChg chg="del">
          <ac:chgData name="Francisco Artes" userId="5be56ff3f51c4e1a" providerId="LiveId" clId="{256ED881-32B7-456D-B16A-33E3D1684943}" dt="2020-05-11T08:25:24.030" v="180" actId="478"/>
          <ac:spMkLst>
            <pc:docMk/>
            <pc:sldMk cId="1652894435" sldId="839"/>
            <ac:spMk id="4" creationId="{20CE2A94-2F24-4F1B-B844-63A1C97DC0D6}"/>
          </ac:spMkLst>
        </pc:spChg>
        <pc:spChg chg="del">
          <ac:chgData name="Francisco Artes" userId="5be56ff3f51c4e1a" providerId="LiveId" clId="{256ED881-32B7-456D-B16A-33E3D1684943}" dt="2020-05-11T08:25:27.842" v="181" actId="21"/>
          <ac:spMkLst>
            <pc:docMk/>
            <pc:sldMk cId="1652894435" sldId="839"/>
            <ac:spMk id="6" creationId="{405A4B1B-FE31-4516-BE5F-190D44784EF6}"/>
          </ac:spMkLst>
        </pc:spChg>
        <pc:picChg chg="del">
          <ac:chgData name="Francisco Artes" userId="5be56ff3f51c4e1a" providerId="LiveId" clId="{256ED881-32B7-456D-B16A-33E3D1684943}" dt="2020-05-11T08:25:27.842" v="181" actId="21"/>
          <ac:picMkLst>
            <pc:docMk/>
            <pc:sldMk cId="1652894435" sldId="839"/>
            <ac:picMk id="5" creationId="{F266D803-8293-43BD-9832-C061762A6F39}"/>
          </ac:picMkLst>
        </pc:picChg>
      </pc:sldChg>
      <pc:sldChg chg="addSp delSp modSp del mod delAnim modAnim">
        <pc:chgData name="Francisco Artes" userId="5be56ff3f51c4e1a" providerId="LiveId" clId="{256ED881-32B7-456D-B16A-33E3D1684943}" dt="2020-05-11T10:29:20.308" v="1769" actId="47"/>
        <pc:sldMkLst>
          <pc:docMk/>
          <pc:sldMk cId="2206088417" sldId="937"/>
        </pc:sldMkLst>
        <pc:spChg chg="del">
          <ac:chgData name="Francisco Artes" userId="5be56ff3f51c4e1a" providerId="LiveId" clId="{256ED881-32B7-456D-B16A-33E3D1684943}" dt="2020-05-11T10:29:05.566" v="1767" actId="21"/>
          <ac:spMkLst>
            <pc:docMk/>
            <pc:sldMk cId="2206088417" sldId="937"/>
            <ac:spMk id="4" creationId="{1986F2FF-A9A3-C24D-99D6-361636A64507}"/>
          </ac:spMkLst>
        </pc:spChg>
        <pc:spChg chg="del mod topLvl">
          <ac:chgData name="Francisco Artes" userId="5be56ff3f51c4e1a" providerId="LiveId" clId="{256ED881-32B7-456D-B16A-33E3D1684943}" dt="2020-05-11T10:29:05.566" v="1767" actId="21"/>
          <ac:spMkLst>
            <pc:docMk/>
            <pc:sldMk cId="2206088417" sldId="937"/>
            <ac:spMk id="20" creationId="{C3E5C7BC-A83B-A54E-80FD-07E3635CD0CE}"/>
          </ac:spMkLst>
        </pc:spChg>
        <pc:spChg chg="del">
          <ac:chgData name="Francisco Artes" userId="5be56ff3f51c4e1a" providerId="LiveId" clId="{256ED881-32B7-456D-B16A-33E3D1684943}" dt="2020-05-11T10:29:05.566" v="1767" actId="21"/>
          <ac:spMkLst>
            <pc:docMk/>
            <pc:sldMk cId="2206088417" sldId="937"/>
            <ac:spMk id="23" creationId="{2638CD15-E057-7641-9417-EBB10A673A41}"/>
          </ac:spMkLst>
        </pc:spChg>
        <pc:spChg chg="add del mod">
          <ac:chgData name="Francisco Artes" userId="5be56ff3f51c4e1a" providerId="LiveId" clId="{256ED881-32B7-456D-B16A-33E3D1684943}" dt="2020-05-11T10:29:05.566" v="1767" actId="21"/>
          <ac:spMkLst>
            <pc:docMk/>
            <pc:sldMk cId="2206088417" sldId="937"/>
            <ac:spMk id="26" creationId="{12F9E50F-2B78-4EFC-B873-F8CCF900B5B5}"/>
          </ac:spMkLst>
        </pc:spChg>
        <pc:spChg chg="del mod topLvl">
          <ac:chgData name="Francisco Artes" userId="5be56ff3f51c4e1a" providerId="LiveId" clId="{256ED881-32B7-456D-B16A-33E3D1684943}" dt="2020-05-11T10:29:05.566" v="1767" actId="21"/>
          <ac:spMkLst>
            <pc:docMk/>
            <pc:sldMk cId="2206088417" sldId="937"/>
            <ac:spMk id="38" creationId="{DA531B06-167D-8249-B48D-EA27C1BD2F24}"/>
          </ac:spMkLst>
        </pc:spChg>
        <pc:spChg chg="add del mod">
          <ac:chgData name="Francisco Artes" userId="5be56ff3f51c4e1a" providerId="LiveId" clId="{256ED881-32B7-456D-B16A-33E3D1684943}" dt="2020-05-11T10:29:05.566" v="1767" actId="21"/>
          <ac:spMkLst>
            <pc:docMk/>
            <pc:sldMk cId="2206088417" sldId="937"/>
            <ac:spMk id="39" creationId="{DD11368E-DEB3-47CD-8F29-E4FC1AB00A09}"/>
          </ac:spMkLst>
        </pc:spChg>
        <pc:spChg chg="add del mod">
          <ac:chgData name="Francisco Artes" userId="5be56ff3f51c4e1a" providerId="LiveId" clId="{256ED881-32B7-456D-B16A-33E3D1684943}" dt="2020-05-11T10:29:05.566" v="1767" actId="21"/>
          <ac:spMkLst>
            <pc:docMk/>
            <pc:sldMk cId="2206088417" sldId="937"/>
            <ac:spMk id="40" creationId="{1264A136-A69E-4A1A-AA2E-76CEE3F0CF9B}"/>
          </ac:spMkLst>
        </pc:spChg>
        <pc:spChg chg="add del mod">
          <ac:chgData name="Francisco Artes" userId="5be56ff3f51c4e1a" providerId="LiveId" clId="{256ED881-32B7-456D-B16A-33E3D1684943}" dt="2020-05-11T10:26:03.569" v="1529"/>
          <ac:spMkLst>
            <pc:docMk/>
            <pc:sldMk cId="2206088417" sldId="937"/>
            <ac:spMk id="41" creationId="{2BCBD909-1D2B-42F4-B572-54091DC49850}"/>
          </ac:spMkLst>
        </pc:spChg>
        <pc:spChg chg="add del mod">
          <ac:chgData name="Francisco Artes" userId="5be56ff3f51c4e1a" providerId="LiveId" clId="{256ED881-32B7-456D-B16A-33E3D1684943}" dt="2020-05-11T10:29:05.566" v="1767" actId="21"/>
          <ac:spMkLst>
            <pc:docMk/>
            <pc:sldMk cId="2206088417" sldId="937"/>
            <ac:spMk id="42" creationId="{364C84B2-1958-4771-A82C-51CACB768773}"/>
          </ac:spMkLst>
        </pc:spChg>
        <pc:spChg chg="add del mod">
          <ac:chgData name="Francisco Artes" userId="5be56ff3f51c4e1a" providerId="LiveId" clId="{256ED881-32B7-456D-B16A-33E3D1684943}" dt="2020-05-11T10:27:25.290" v="1632" actId="21"/>
          <ac:spMkLst>
            <pc:docMk/>
            <pc:sldMk cId="2206088417" sldId="937"/>
            <ac:spMk id="43" creationId="{7856C8C7-69A4-4039-B4B1-E6FE87056716}"/>
          </ac:spMkLst>
        </pc:spChg>
        <pc:spChg chg="add del mod">
          <ac:chgData name="Francisco Artes" userId="5be56ff3f51c4e1a" providerId="LiveId" clId="{256ED881-32B7-456D-B16A-33E3D1684943}" dt="2020-05-11T10:29:05.566" v="1767" actId="21"/>
          <ac:spMkLst>
            <pc:docMk/>
            <pc:sldMk cId="2206088417" sldId="937"/>
            <ac:spMk id="44" creationId="{79C74C57-6F87-492A-AC20-9B736050BBC9}"/>
          </ac:spMkLst>
        </pc:spChg>
        <pc:grpChg chg="del">
          <ac:chgData name="Francisco Artes" userId="5be56ff3f51c4e1a" providerId="LiveId" clId="{256ED881-32B7-456D-B16A-33E3D1684943}" dt="2020-05-11T10:29:05.566" v="1767" actId="21"/>
          <ac:grpSpMkLst>
            <pc:docMk/>
            <pc:sldMk cId="2206088417" sldId="937"/>
            <ac:grpSpMk id="3" creationId="{D8898F51-1FFF-7D4D-B039-E92FA7715F0C}"/>
          </ac:grpSpMkLst>
        </pc:grpChg>
        <pc:grpChg chg="del">
          <ac:chgData name="Francisco Artes" userId="5be56ff3f51c4e1a" providerId="LiveId" clId="{256ED881-32B7-456D-B16A-33E3D1684943}" dt="2020-05-11T10:25:08.460" v="1460" actId="165"/>
          <ac:grpSpMkLst>
            <pc:docMk/>
            <pc:sldMk cId="2206088417" sldId="937"/>
            <ac:grpSpMk id="7" creationId="{9251B01D-0B29-E748-8F69-F2BF8E952B4E}"/>
          </ac:grpSpMkLst>
        </pc:grpChg>
        <pc:grpChg chg="del">
          <ac:chgData name="Francisco Artes" userId="5be56ff3f51c4e1a" providerId="LiveId" clId="{256ED881-32B7-456D-B16A-33E3D1684943}" dt="2020-05-11T10:29:05.566" v="1767" actId="21"/>
          <ac:grpSpMkLst>
            <pc:docMk/>
            <pc:sldMk cId="2206088417" sldId="937"/>
            <ac:grpSpMk id="24" creationId="{7248A4DA-1A31-0A4A-A03D-ACB476CF880B}"/>
          </ac:grpSpMkLst>
        </pc:grpChg>
        <pc:picChg chg="del">
          <ac:chgData name="Francisco Artes" userId="5be56ff3f51c4e1a" providerId="LiveId" clId="{256ED881-32B7-456D-B16A-33E3D1684943}" dt="2020-05-11T10:29:05.566" v="1767" actId="21"/>
          <ac:picMkLst>
            <pc:docMk/>
            <pc:sldMk cId="2206088417" sldId="937"/>
            <ac:picMk id="5" creationId="{54A11D3B-089C-1C4D-B45F-C76A78944110}"/>
          </ac:picMkLst>
        </pc:picChg>
      </pc:sldChg>
      <pc:sldChg chg="addSp modSp del">
        <pc:chgData name="Francisco Artes" userId="5be56ff3f51c4e1a" providerId="LiveId" clId="{256ED881-32B7-456D-B16A-33E3D1684943}" dt="2020-05-11T13:45:04.404" v="1955" actId="47"/>
        <pc:sldMkLst>
          <pc:docMk/>
          <pc:sldMk cId="874029413" sldId="1385"/>
        </pc:sldMkLst>
        <pc:spChg chg="add mod">
          <ac:chgData name="Francisco Artes" userId="5be56ff3f51c4e1a" providerId="LiveId" clId="{256ED881-32B7-456D-B16A-33E3D1684943}" dt="2020-05-11T09:14:00.222" v="492"/>
          <ac:spMkLst>
            <pc:docMk/>
            <pc:sldMk cId="874029413" sldId="1385"/>
            <ac:spMk id="3" creationId="{76C47F57-C812-4049-B6E9-BC48041BB80C}"/>
          </ac:spMkLst>
        </pc:spChg>
      </pc:sldChg>
      <pc:sldChg chg="addSp modSp mod modTransition modAnim">
        <pc:chgData name="Francisco Artes" userId="5be56ff3f51c4e1a" providerId="LiveId" clId="{256ED881-32B7-456D-B16A-33E3D1684943}" dt="2020-05-11T14:59:21.481" v="5055"/>
        <pc:sldMkLst>
          <pc:docMk/>
          <pc:sldMk cId="1592927940" sldId="1401"/>
        </pc:sldMkLst>
        <pc:spChg chg="mod">
          <ac:chgData name="Francisco Artes" userId="5be56ff3f51c4e1a" providerId="LiveId" clId="{256ED881-32B7-456D-B16A-33E3D1684943}" dt="2020-05-11T14:10:42.764" v="2432" actId="20577"/>
          <ac:spMkLst>
            <pc:docMk/>
            <pc:sldMk cId="1592927940" sldId="1401"/>
            <ac:spMk id="2" creationId="{3084329C-2EBA-B540-AA27-F14BF37E4515}"/>
          </ac:spMkLst>
        </pc:spChg>
        <pc:spChg chg="mod">
          <ac:chgData name="Francisco Artes" userId="5be56ff3f51c4e1a" providerId="LiveId" clId="{256ED881-32B7-456D-B16A-33E3D1684943}" dt="2020-05-11T14:10:09.217" v="2428" actId="1036"/>
          <ac:spMkLst>
            <pc:docMk/>
            <pc:sldMk cId="1592927940" sldId="1401"/>
            <ac:spMk id="8" creationId="{EC0FAD70-80E5-054D-9E70-3720C08263E5}"/>
          </ac:spMkLst>
        </pc:spChg>
        <pc:spChg chg="mod">
          <ac:chgData name="Francisco Artes" userId="5be56ff3f51c4e1a" providerId="LiveId" clId="{256ED881-32B7-456D-B16A-33E3D1684943}" dt="2020-05-11T14:13:56.946" v="2457" actId="14100"/>
          <ac:spMkLst>
            <pc:docMk/>
            <pc:sldMk cId="1592927940" sldId="1401"/>
            <ac:spMk id="9" creationId="{D9B2CDF4-801B-E246-B782-EACE5FC430A0}"/>
          </ac:spMkLst>
        </pc:spChg>
        <pc:spChg chg="mod">
          <ac:chgData name="Francisco Artes" userId="5be56ff3f51c4e1a" providerId="LiveId" clId="{256ED881-32B7-456D-B16A-33E3D1684943}" dt="2020-05-11T14:11:53.819" v="2449" actId="1036"/>
          <ac:spMkLst>
            <pc:docMk/>
            <pc:sldMk cId="1592927940" sldId="1401"/>
            <ac:spMk id="11" creationId="{340C5D16-D708-5D43-A4D6-0A0108950FD3}"/>
          </ac:spMkLst>
        </pc:spChg>
        <pc:spChg chg="mod">
          <ac:chgData name="Francisco Artes" userId="5be56ff3f51c4e1a" providerId="LiveId" clId="{256ED881-32B7-456D-B16A-33E3D1684943}" dt="2020-05-11T14:07:09.050" v="2365" actId="20577"/>
          <ac:spMkLst>
            <pc:docMk/>
            <pc:sldMk cId="1592927940" sldId="1401"/>
            <ac:spMk id="17" creationId="{691835FE-6276-6D40-84C8-C9DFB1D3DE77}"/>
          </ac:spMkLst>
        </pc:spChg>
        <pc:spChg chg="mod">
          <ac:chgData name="Francisco Artes" userId="5be56ff3f51c4e1a" providerId="LiveId" clId="{256ED881-32B7-456D-B16A-33E3D1684943}" dt="2020-05-11T14:07:43.166" v="2386" actId="1038"/>
          <ac:spMkLst>
            <pc:docMk/>
            <pc:sldMk cId="1592927940" sldId="1401"/>
            <ac:spMk id="21" creationId="{E15DB4A1-9AA5-BC43-9F8A-EBB3C6A01C9D}"/>
          </ac:spMkLst>
        </pc:spChg>
        <pc:spChg chg="mod">
          <ac:chgData name="Francisco Artes" userId="5be56ff3f51c4e1a" providerId="LiveId" clId="{256ED881-32B7-456D-B16A-33E3D1684943}" dt="2020-05-11T14:07:28.488" v="2373" actId="1035"/>
          <ac:spMkLst>
            <pc:docMk/>
            <pc:sldMk cId="1592927940" sldId="1401"/>
            <ac:spMk id="22" creationId="{AF01E52A-97C0-2C42-AE9F-5D4E82626626}"/>
          </ac:spMkLst>
        </pc:spChg>
        <pc:spChg chg="mod">
          <ac:chgData name="Francisco Artes" userId="5be56ff3f51c4e1a" providerId="LiveId" clId="{256ED881-32B7-456D-B16A-33E3D1684943}" dt="2020-05-11T14:10:54.482" v="2434" actId="20577"/>
          <ac:spMkLst>
            <pc:docMk/>
            <pc:sldMk cId="1592927940" sldId="1401"/>
            <ac:spMk id="23" creationId="{C2225A36-C207-2E4D-882C-B0E3B216265E}"/>
          </ac:spMkLst>
        </pc:spChg>
        <pc:spChg chg="add mod">
          <ac:chgData name="Francisco Artes" userId="5be56ff3f51c4e1a" providerId="LiveId" clId="{256ED881-32B7-456D-B16A-33E3D1684943}" dt="2020-05-11T09:14:05.536" v="497"/>
          <ac:spMkLst>
            <pc:docMk/>
            <pc:sldMk cId="1592927940" sldId="1401"/>
            <ac:spMk id="48" creationId="{412004D9-24E9-41A1-A188-E912F2BFE0E1}"/>
          </ac:spMkLst>
        </pc:spChg>
        <pc:grpChg chg="mod">
          <ac:chgData name="Francisco Artes" userId="5be56ff3f51c4e1a" providerId="LiveId" clId="{256ED881-32B7-456D-B16A-33E3D1684943}" dt="2020-05-11T14:10:09.217" v="2428" actId="1036"/>
          <ac:grpSpMkLst>
            <pc:docMk/>
            <pc:sldMk cId="1592927940" sldId="1401"/>
            <ac:grpSpMk id="13" creationId="{A44CFC44-CC32-384C-B654-733AE6D4E672}"/>
          </ac:grpSpMkLst>
        </pc:grpChg>
        <pc:grpChg chg="mod">
          <ac:chgData name="Francisco Artes" userId="5be56ff3f51c4e1a" providerId="LiveId" clId="{256ED881-32B7-456D-B16A-33E3D1684943}" dt="2020-05-11T14:10:09.217" v="2428" actId="1036"/>
          <ac:grpSpMkLst>
            <pc:docMk/>
            <pc:sldMk cId="1592927940" sldId="1401"/>
            <ac:grpSpMk id="20" creationId="{BD327D46-3A99-FC4C-9D6E-3F6126E68D8B}"/>
          </ac:grpSpMkLst>
        </pc:grpChg>
        <pc:grpChg chg="mod">
          <ac:chgData name="Francisco Artes" userId="5be56ff3f51c4e1a" providerId="LiveId" clId="{256ED881-32B7-456D-B16A-33E3D1684943}" dt="2020-05-11T14:10:09.217" v="2428" actId="1036"/>
          <ac:grpSpMkLst>
            <pc:docMk/>
            <pc:sldMk cId="1592927940" sldId="1401"/>
            <ac:grpSpMk id="47" creationId="{345779B1-3133-EF45-996C-28124BA3319F}"/>
          </ac:grpSpMkLst>
        </pc:grpChg>
        <pc:picChg chg="mod">
          <ac:chgData name="Francisco Artes" userId="5be56ff3f51c4e1a" providerId="LiveId" clId="{256ED881-32B7-456D-B16A-33E3D1684943}" dt="2020-05-11T14:10:09.217" v="2428" actId="1036"/>
          <ac:picMkLst>
            <pc:docMk/>
            <pc:sldMk cId="1592927940" sldId="1401"/>
            <ac:picMk id="7" creationId="{DDAFB1F1-3A28-374C-9132-E869C7CBF78B}"/>
          </ac:picMkLst>
        </pc:picChg>
      </pc:sldChg>
      <pc:sldChg chg="del">
        <pc:chgData name="Francisco Artes" userId="5be56ff3f51c4e1a" providerId="LiveId" clId="{256ED881-32B7-456D-B16A-33E3D1684943}" dt="2020-05-11T10:28:11.108" v="1739" actId="47"/>
        <pc:sldMkLst>
          <pc:docMk/>
          <pc:sldMk cId="3188994803" sldId="1444"/>
        </pc:sldMkLst>
      </pc:sldChg>
      <pc:sldChg chg="addSp delSp modSp del mod delAnim modAnim">
        <pc:chgData name="Francisco Artes" userId="5be56ff3f51c4e1a" providerId="LiveId" clId="{256ED881-32B7-456D-B16A-33E3D1684943}" dt="2020-05-11T10:28:12.597" v="1740" actId="47"/>
        <pc:sldMkLst>
          <pc:docMk/>
          <pc:sldMk cId="3092426847" sldId="1448"/>
        </pc:sldMkLst>
        <pc:spChg chg="add del mod">
          <ac:chgData name="Francisco Artes" userId="5be56ff3f51c4e1a" providerId="LiveId" clId="{256ED881-32B7-456D-B16A-33E3D1684943}" dt="2020-05-11T10:28:01.442" v="1737" actId="21"/>
          <ac:spMkLst>
            <pc:docMk/>
            <pc:sldMk cId="3092426847" sldId="1448"/>
            <ac:spMk id="26" creationId="{C8239B7B-1500-4405-9C66-CFA91F51B9EE}"/>
          </ac:spMkLst>
        </pc:spChg>
      </pc:sldChg>
      <pc:sldChg chg="del">
        <pc:chgData name="Francisco Artes" userId="5be56ff3f51c4e1a" providerId="LiveId" clId="{256ED881-32B7-456D-B16A-33E3D1684943}" dt="2020-05-11T10:28:13.732" v="1741" actId="47"/>
        <pc:sldMkLst>
          <pc:docMk/>
          <pc:sldMk cId="3254398353" sldId="1488"/>
        </pc:sldMkLst>
      </pc:sldChg>
      <pc:sldChg chg="del">
        <pc:chgData name="Francisco Artes" userId="5be56ff3f51c4e1a" providerId="LiveId" clId="{256ED881-32B7-456D-B16A-33E3D1684943}" dt="2020-05-11T10:28:14.886" v="1742" actId="47"/>
        <pc:sldMkLst>
          <pc:docMk/>
          <pc:sldMk cId="2062453866" sldId="1489"/>
        </pc:sldMkLst>
      </pc:sldChg>
      <pc:sldChg chg="addSp delSp modSp mod modAnim">
        <pc:chgData name="Francisco Artes" userId="5be56ff3f51c4e1a" providerId="LiveId" clId="{256ED881-32B7-456D-B16A-33E3D1684943}" dt="2020-05-11T14:17:45.291" v="2632"/>
        <pc:sldMkLst>
          <pc:docMk/>
          <pc:sldMk cId="586919654" sldId="1504"/>
        </pc:sldMkLst>
        <pc:spChg chg="mod">
          <ac:chgData name="Francisco Artes" userId="5be56ff3f51c4e1a" providerId="LiveId" clId="{256ED881-32B7-456D-B16A-33E3D1684943}" dt="2020-05-11T14:15:27.948" v="2611" actId="1038"/>
          <ac:spMkLst>
            <pc:docMk/>
            <pc:sldMk cId="586919654" sldId="1504"/>
            <ac:spMk id="8" creationId="{8B150ED8-E0B9-134F-9FDE-92811AB09A2D}"/>
          </ac:spMkLst>
        </pc:spChg>
        <pc:spChg chg="mod">
          <ac:chgData name="Francisco Artes" userId="5be56ff3f51c4e1a" providerId="LiveId" clId="{256ED881-32B7-456D-B16A-33E3D1684943}" dt="2020-05-11T14:15:27.948" v="2611" actId="1038"/>
          <ac:spMkLst>
            <pc:docMk/>
            <pc:sldMk cId="586919654" sldId="1504"/>
            <ac:spMk id="9" creationId="{8DD9379C-9BF6-2A40-8E97-2AA61CA5B224}"/>
          </ac:spMkLst>
        </pc:spChg>
        <pc:spChg chg="mod">
          <ac:chgData name="Francisco Artes" userId="5be56ff3f51c4e1a" providerId="LiveId" clId="{256ED881-32B7-456D-B16A-33E3D1684943}" dt="2020-05-11T14:15:27.948" v="2611" actId="1038"/>
          <ac:spMkLst>
            <pc:docMk/>
            <pc:sldMk cId="586919654" sldId="1504"/>
            <ac:spMk id="10" creationId="{CB04D7B0-5CDB-A14C-8C2A-88EB42F9545F}"/>
          </ac:spMkLst>
        </pc:spChg>
        <pc:spChg chg="mod">
          <ac:chgData name="Francisco Artes" userId="5be56ff3f51c4e1a" providerId="LiveId" clId="{256ED881-32B7-456D-B16A-33E3D1684943}" dt="2020-05-11T14:15:27.948" v="2611" actId="1038"/>
          <ac:spMkLst>
            <pc:docMk/>
            <pc:sldMk cId="586919654" sldId="1504"/>
            <ac:spMk id="11" creationId="{3BA765D8-8CF5-184D-A568-6DA4D589D485}"/>
          </ac:spMkLst>
        </pc:spChg>
        <pc:spChg chg="mod">
          <ac:chgData name="Francisco Artes" userId="5be56ff3f51c4e1a" providerId="LiveId" clId="{256ED881-32B7-456D-B16A-33E3D1684943}" dt="2020-05-11T14:15:27.948" v="2611" actId="1038"/>
          <ac:spMkLst>
            <pc:docMk/>
            <pc:sldMk cId="586919654" sldId="1504"/>
            <ac:spMk id="12" creationId="{96C0F23F-4539-5D4D-9E6F-D50298791323}"/>
          </ac:spMkLst>
        </pc:spChg>
        <pc:spChg chg="mod">
          <ac:chgData name="Francisco Artes" userId="5be56ff3f51c4e1a" providerId="LiveId" clId="{256ED881-32B7-456D-B16A-33E3D1684943}" dt="2020-05-11T14:15:27.948" v="2611" actId="1038"/>
          <ac:spMkLst>
            <pc:docMk/>
            <pc:sldMk cId="586919654" sldId="1504"/>
            <ac:spMk id="13" creationId="{B4EC585A-BF88-A349-A707-B40DCB3C63CC}"/>
          </ac:spMkLst>
        </pc:spChg>
        <pc:spChg chg="mod">
          <ac:chgData name="Francisco Artes" userId="5be56ff3f51c4e1a" providerId="LiveId" clId="{256ED881-32B7-456D-B16A-33E3D1684943}" dt="2020-05-11T14:15:27.948" v="2611" actId="1038"/>
          <ac:spMkLst>
            <pc:docMk/>
            <pc:sldMk cId="586919654" sldId="1504"/>
            <ac:spMk id="14" creationId="{002A482D-845C-7F4C-A537-BF064979BAEB}"/>
          </ac:spMkLst>
        </pc:spChg>
        <pc:spChg chg="mod">
          <ac:chgData name="Francisco Artes" userId="5be56ff3f51c4e1a" providerId="LiveId" clId="{256ED881-32B7-456D-B16A-33E3D1684943}" dt="2020-05-11T14:15:27.948" v="2611" actId="1038"/>
          <ac:spMkLst>
            <pc:docMk/>
            <pc:sldMk cId="586919654" sldId="1504"/>
            <ac:spMk id="15" creationId="{B7CFC49A-C295-8C4D-B60A-12DEB1F164D9}"/>
          </ac:spMkLst>
        </pc:spChg>
        <pc:spChg chg="add mod">
          <ac:chgData name="Francisco Artes" userId="5be56ff3f51c4e1a" providerId="LiveId" clId="{256ED881-32B7-456D-B16A-33E3D1684943}" dt="2020-05-11T09:14:08.473" v="500"/>
          <ac:spMkLst>
            <pc:docMk/>
            <pc:sldMk cId="586919654" sldId="1504"/>
            <ac:spMk id="17" creationId="{3031B95B-E8A5-4D7E-B6E5-525BFD14FD13}"/>
          </ac:spMkLst>
        </pc:spChg>
        <pc:spChg chg="del mod">
          <ac:chgData name="Francisco Artes" userId="5be56ff3f51c4e1a" providerId="LiveId" clId="{256ED881-32B7-456D-B16A-33E3D1684943}" dt="2020-05-11T14:14:41.427" v="2460" actId="478"/>
          <ac:spMkLst>
            <pc:docMk/>
            <pc:sldMk cId="586919654" sldId="1504"/>
            <ac:spMk id="19" creationId="{3079181F-2129-8540-8E3D-74C71A0BDA43}"/>
          </ac:spMkLst>
        </pc:spChg>
        <pc:picChg chg="mod">
          <ac:chgData name="Francisco Artes" userId="5be56ff3f51c4e1a" providerId="LiveId" clId="{256ED881-32B7-456D-B16A-33E3D1684943}" dt="2020-05-11T14:15:27.948" v="2611" actId="1038"/>
          <ac:picMkLst>
            <pc:docMk/>
            <pc:sldMk cId="586919654" sldId="1504"/>
            <ac:picMk id="5" creationId="{CD05E784-EB7A-8244-BF0A-68059A8158D6}"/>
          </ac:picMkLst>
        </pc:picChg>
        <pc:picChg chg="del">
          <ac:chgData name="Francisco Artes" userId="5be56ff3f51c4e1a" providerId="LiveId" clId="{256ED881-32B7-456D-B16A-33E3D1684943}" dt="2020-05-11T14:15:01.591" v="2462" actId="21"/>
          <ac:picMkLst>
            <pc:docMk/>
            <pc:sldMk cId="586919654" sldId="1504"/>
            <ac:picMk id="6" creationId="{139EC642-649A-E44A-A168-EA63DB8A91AC}"/>
          </ac:picMkLst>
        </pc:picChg>
        <pc:picChg chg="del">
          <ac:chgData name="Francisco Artes" userId="5be56ff3f51c4e1a" providerId="LiveId" clId="{256ED881-32B7-456D-B16A-33E3D1684943}" dt="2020-05-11T14:15:01.591" v="2462" actId="21"/>
          <ac:picMkLst>
            <pc:docMk/>
            <pc:sldMk cId="586919654" sldId="1504"/>
            <ac:picMk id="7" creationId="{3D74876A-3F15-9A44-948D-60DB30F21AF1}"/>
          </ac:picMkLst>
        </pc:picChg>
        <pc:picChg chg="add mod">
          <ac:chgData name="Francisco Artes" userId="5be56ff3f51c4e1a" providerId="LiveId" clId="{256ED881-32B7-456D-B16A-33E3D1684943}" dt="2020-05-11T14:16:14.697" v="2626" actId="1035"/>
          <ac:picMkLst>
            <pc:docMk/>
            <pc:sldMk cId="586919654" sldId="1504"/>
            <ac:picMk id="18" creationId="{7BCC709F-91D5-43D8-8DF6-0114D466E041}"/>
          </ac:picMkLst>
        </pc:picChg>
        <pc:picChg chg="add mod">
          <ac:chgData name="Francisco Artes" userId="5be56ff3f51c4e1a" providerId="LiveId" clId="{256ED881-32B7-456D-B16A-33E3D1684943}" dt="2020-05-11T14:16:14.697" v="2626" actId="1035"/>
          <ac:picMkLst>
            <pc:docMk/>
            <pc:sldMk cId="586919654" sldId="1504"/>
            <ac:picMk id="20" creationId="{21EEFD98-644E-4E35-8282-70281973B973}"/>
          </ac:picMkLst>
        </pc:picChg>
      </pc:sldChg>
      <pc:sldChg chg="addSp modSp">
        <pc:chgData name="Francisco Artes" userId="5be56ff3f51c4e1a" providerId="LiveId" clId="{256ED881-32B7-456D-B16A-33E3D1684943}" dt="2020-05-11T09:14:20.444" v="512"/>
        <pc:sldMkLst>
          <pc:docMk/>
          <pc:sldMk cId="762566083" sldId="1505"/>
        </pc:sldMkLst>
        <pc:spChg chg="add mod">
          <ac:chgData name="Francisco Artes" userId="5be56ff3f51c4e1a" providerId="LiveId" clId="{256ED881-32B7-456D-B16A-33E3D1684943}" dt="2020-05-11T09:14:20.444" v="512"/>
          <ac:spMkLst>
            <pc:docMk/>
            <pc:sldMk cId="762566083" sldId="1505"/>
            <ac:spMk id="6" creationId="{384C1BF2-1483-46E6-BBC5-67E803822E6C}"/>
          </ac:spMkLst>
        </pc:spChg>
      </pc:sldChg>
      <pc:sldChg chg="addSp modSp">
        <pc:chgData name="Francisco Artes" userId="5be56ff3f51c4e1a" providerId="LiveId" clId="{256ED881-32B7-456D-B16A-33E3D1684943}" dt="2020-05-11T09:14:27.283" v="520"/>
        <pc:sldMkLst>
          <pc:docMk/>
          <pc:sldMk cId="4072879994" sldId="1506"/>
        </pc:sldMkLst>
        <pc:spChg chg="add mod">
          <ac:chgData name="Francisco Artes" userId="5be56ff3f51c4e1a" providerId="LiveId" clId="{256ED881-32B7-456D-B16A-33E3D1684943}" dt="2020-05-11T09:14:27.283" v="520"/>
          <ac:spMkLst>
            <pc:docMk/>
            <pc:sldMk cId="4072879994" sldId="1506"/>
            <ac:spMk id="31" creationId="{70C6FB04-E023-433F-99DE-1B5947020814}"/>
          </ac:spMkLst>
        </pc:spChg>
      </pc:sldChg>
      <pc:sldChg chg="addSp modSp">
        <pc:chgData name="Francisco Artes" userId="5be56ff3f51c4e1a" providerId="LiveId" clId="{256ED881-32B7-456D-B16A-33E3D1684943}" dt="2020-05-11T09:14:28.801" v="522"/>
        <pc:sldMkLst>
          <pc:docMk/>
          <pc:sldMk cId="1765172004" sldId="1510"/>
        </pc:sldMkLst>
        <pc:spChg chg="add mod">
          <ac:chgData name="Francisco Artes" userId="5be56ff3f51c4e1a" providerId="LiveId" clId="{256ED881-32B7-456D-B16A-33E3D1684943}" dt="2020-05-11T09:14:28.801" v="522"/>
          <ac:spMkLst>
            <pc:docMk/>
            <pc:sldMk cId="1765172004" sldId="1510"/>
            <ac:spMk id="48" creationId="{E307ADE8-EA84-4B25-9828-532B5A71DED4}"/>
          </ac:spMkLst>
        </pc:spChg>
      </pc:sldChg>
      <pc:sldChg chg="addSp modSp">
        <pc:chgData name="Francisco Artes" userId="5be56ff3f51c4e1a" providerId="LiveId" clId="{256ED881-32B7-456D-B16A-33E3D1684943}" dt="2020-05-11T09:14:29.557" v="523"/>
        <pc:sldMkLst>
          <pc:docMk/>
          <pc:sldMk cId="3240942295" sldId="1513"/>
        </pc:sldMkLst>
        <pc:spChg chg="add mod">
          <ac:chgData name="Francisco Artes" userId="5be56ff3f51c4e1a" providerId="LiveId" clId="{256ED881-32B7-456D-B16A-33E3D1684943}" dt="2020-05-11T09:14:29.557" v="523"/>
          <ac:spMkLst>
            <pc:docMk/>
            <pc:sldMk cId="3240942295" sldId="1513"/>
            <ac:spMk id="51" creationId="{AB4B81FC-8F25-46D2-81D2-091D7CE40D34}"/>
          </ac:spMkLst>
        </pc:spChg>
      </pc:sldChg>
      <pc:sldChg chg="addSp modSp">
        <pc:chgData name="Francisco Artes" userId="5be56ff3f51c4e1a" providerId="LiveId" clId="{256ED881-32B7-456D-B16A-33E3D1684943}" dt="2020-05-11T09:14:31.165" v="525"/>
        <pc:sldMkLst>
          <pc:docMk/>
          <pc:sldMk cId="416463873" sldId="1518"/>
        </pc:sldMkLst>
        <pc:spChg chg="add mod">
          <ac:chgData name="Francisco Artes" userId="5be56ff3f51c4e1a" providerId="LiveId" clId="{256ED881-32B7-456D-B16A-33E3D1684943}" dt="2020-05-11T09:14:31.165" v="525"/>
          <ac:spMkLst>
            <pc:docMk/>
            <pc:sldMk cId="416463873" sldId="1518"/>
            <ac:spMk id="64" creationId="{FF5006E5-6704-4568-B92C-875F741E1107}"/>
          </ac:spMkLst>
        </pc:spChg>
      </pc:sldChg>
      <pc:sldChg chg="addSp modSp">
        <pc:chgData name="Francisco Artes" userId="5be56ff3f51c4e1a" providerId="LiveId" clId="{256ED881-32B7-456D-B16A-33E3D1684943}" dt="2020-05-11T09:14:30.397" v="524"/>
        <pc:sldMkLst>
          <pc:docMk/>
          <pc:sldMk cId="4243100857" sldId="1519"/>
        </pc:sldMkLst>
        <pc:spChg chg="add mod">
          <ac:chgData name="Francisco Artes" userId="5be56ff3f51c4e1a" providerId="LiveId" clId="{256ED881-32B7-456D-B16A-33E3D1684943}" dt="2020-05-11T09:14:30.397" v="524"/>
          <ac:spMkLst>
            <pc:docMk/>
            <pc:sldMk cId="4243100857" sldId="1519"/>
            <ac:spMk id="51" creationId="{076F6FB3-27DB-4FF0-9580-34AF5307A939}"/>
          </ac:spMkLst>
        </pc:spChg>
      </pc:sldChg>
      <pc:sldChg chg="addSp modSp">
        <pc:chgData name="Francisco Artes" userId="5be56ff3f51c4e1a" providerId="LiveId" clId="{256ED881-32B7-456D-B16A-33E3D1684943}" dt="2020-05-11T09:14:28.021" v="521"/>
        <pc:sldMkLst>
          <pc:docMk/>
          <pc:sldMk cId="430295159" sldId="1522"/>
        </pc:sldMkLst>
        <pc:spChg chg="add mod">
          <ac:chgData name="Francisco Artes" userId="5be56ff3f51c4e1a" providerId="LiveId" clId="{256ED881-32B7-456D-B16A-33E3D1684943}" dt="2020-05-11T09:14:28.021" v="521"/>
          <ac:spMkLst>
            <pc:docMk/>
            <pc:sldMk cId="430295159" sldId="1522"/>
            <ac:spMk id="31" creationId="{AF8825C7-5674-49B9-919C-682F16FABB64}"/>
          </ac:spMkLst>
        </pc:spChg>
      </pc:sldChg>
      <pc:sldChg chg="addSp delSp modSp mod">
        <pc:chgData name="Francisco Artes" userId="5be56ff3f51c4e1a" providerId="LiveId" clId="{256ED881-32B7-456D-B16A-33E3D1684943}" dt="2020-05-11T15:51:23.720" v="5064" actId="20577"/>
        <pc:sldMkLst>
          <pc:docMk/>
          <pc:sldMk cId="2100661380" sldId="1525"/>
        </pc:sldMkLst>
        <pc:spChg chg="mod">
          <ac:chgData name="Francisco Artes" userId="5be56ff3f51c4e1a" providerId="LiveId" clId="{256ED881-32B7-456D-B16A-33E3D1684943}" dt="2020-05-11T09:36:20.510" v="590" actId="1037"/>
          <ac:spMkLst>
            <pc:docMk/>
            <pc:sldMk cId="2100661380" sldId="1525"/>
            <ac:spMk id="2" creationId="{A4F1856C-22F2-48E9-A30D-2BD967941D7A}"/>
          </ac:spMkLst>
        </pc:spChg>
        <pc:spChg chg="mod">
          <ac:chgData name="Francisco Artes" userId="5be56ff3f51c4e1a" providerId="LiveId" clId="{256ED881-32B7-456D-B16A-33E3D1684943}" dt="2020-05-11T15:51:23.720" v="5064" actId="20577"/>
          <ac:spMkLst>
            <pc:docMk/>
            <pc:sldMk cId="2100661380" sldId="1525"/>
            <ac:spMk id="5" creationId="{03F8585F-B63C-B64A-9E34-4F997234D01F}"/>
          </ac:spMkLst>
        </pc:spChg>
        <pc:spChg chg="del mod topLvl">
          <ac:chgData name="Francisco Artes" userId="5be56ff3f51c4e1a" providerId="LiveId" clId="{256ED881-32B7-456D-B16A-33E3D1684943}" dt="2020-05-11T09:35:33.875" v="548" actId="478"/>
          <ac:spMkLst>
            <pc:docMk/>
            <pc:sldMk cId="2100661380" sldId="1525"/>
            <ac:spMk id="10" creationId="{401424F2-D842-3942-8C7F-E27364B65C1A}"/>
          </ac:spMkLst>
        </pc:spChg>
        <pc:spChg chg="del mod topLvl">
          <ac:chgData name="Francisco Artes" userId="5be56ff3f51c4e1a" providerId="LiveId" clId="{256ED881-32B7-456D-B16A-33E3D1684943}" dt="2020-05-11T09:35:33.875" v="548" actId="478"/>
          <ac:spMkLst>
            <pc:docMk/>
            <pc:sldMk cId="2100661380" sldId="1525"/>
            <ac:spMk id="11" creationId="{7C4A2A35-0D46-D34D-B6C3-B3FE5F00AF90}"/>
          </ac:spMkLst>
        </pc:spChg>
        <pc:spChg chg="del mod topLvl">
          <ac:chgData name="Francisco Artes" userId="5be56ff3f51c4e1a" providerId="LiveId" clId="{256ED881-32B7-456D-B16A-33E3D1684943}" dt="2020-05-11T09:35:33.875" v="548" actId="478"/>
          <ac:spMkLst>
            <pc:docMk/>
            <pc:sldMk cId="2100661380" sldId="1525"/>
            <ac:spMk id="12" creationId="{EBF991D6-9A79-0144-A31B-B7EF0609A298}"/>
          </ac:spMkLst>
        </pc:spChg>
        <pc:spChg chg="mod topLvl">
          <ac:chgData name="Francisco Artes" userId="5be56ff3f51c4e1a" providerId="LiveId" clId="{256ED881-32B7-456D-B16A-33E3D1684943}" dt="2020-05-11T09:35:42.364" v="588" actId="1037"/>
          <ac:spMkLst>
            <pc:docMk/>
            <pc:sldMk cId="2100661380" sldId="1525"/>
            <ac:spMk id="13" creationId="{773476D0-5096-D249-9B0D-61458EFFF455}"/>
          </ac:spMkLst>
        </pc:spChg>
        <pc:spChg chg="mod topLvl">
          <ac:chgData name="Francisco Artes" userId="5be56ff3f51c4e1a" providerId="LiveId" clId="{256ED881-32B7-456D-B16A-33E3D1684943}" dt="2020-05-11T09:35:42.364" v="588" actId="1037"/>
          <ac:spMkLst>
            <pc:docMk/>
            <pc:sldMk cId="2100661380" sldId="1525"/>
            <ac:spMk id="14" creationId="{DAD0393A-7369-5C43-BFB4-630BCCB0D79E}"/>
          </ac:spMkLst>
        </pc:spChg>
        <pc:spChg chg="add mod">
          <ac:chgData name="Francisco Artes" userId="5be56ff3f51c4e1a" providerId="LiveId" clId="{256ED881-32B7-456D-B16A-33E3D1684943}" dt="2020-05-11T09:13:58.889" v="491"/>
          <ac:spMkLst>
            <pc:docMk/>
            <pc:sldMk cId="2100661380" sldId="1525"/>
            <ac:spMk id="33" creationId="{3DA58C2F-EE33-441D-82A7-C89948880E09}"/>
          </ac:spMkLst>
        </pc:spChg>
        <pc:grpChg chg="del">
          <ac:chgData name="Francisco Artes" userId="5be56ff3f51c4e1a" providerId="LiveId" clId="{256ED881-32B7-456D-B16A-33E3D1684943}" dt="2020-05-11T09:35:30.282" v="547" actId="165"/>
          <ac:grpSpMkLst>
            <pc:docMk/>
            <pc:sldMk cId="2100661380" sldId="1525"/>
            <ac:grpSpMk id="16" creationId="{C1D84532-3B9C-F54C-8372-603D635027D6}"/>
          </ac:grpSpMkLst>
        </pc:grpChg>
        <pc:grpChg chg="mod">
          <ac:chgData name="Francisco Artes" userId="5be56ff3f51c4e1a" providerId="LiveId" clId="{256ED881-32B7-456D-B16A-33E3D1684943}" dt="2020-05-11T09:35:42.364" v="588" actId="1037"/>
          <ac:grpSpMkLst>
            <pc:docMk/>
            <pc:sldMk cId="2100661380" sldId="1525"/>
            <ac:grpSpMk id="29" creationId="{25048FF0-3045-A64D-A530-F2BFE244711E}"/>
          </ac:grpSpMkLst>
        </pc:grpChg>
        <pc:grpChg chg="mod">
          <ac:chgData name="Francisco Artes" userId="5be56ff3f51c4e1a" providerId="LiveId" clId="{256ED881-32B7-456D-B16A-33E3D1684943}" dt="2020-05-11T09:35:42.364" v="588" actId="1037"/>
          <ac:grpSpMkLst>
            <pc:docMk/>
            <pc:sldMk cId="2100661380" sldId="1525"/>
            <ac:grpSpMk id="30" creationId="{00B352E7-A05E-F542-88B5-5DFDD5B40897}"/>
          </ac:grpSpMkLst>
        </pc:grpChg>
        <pc:grpChg chg="mod">
          <ac:chgData name="Francisco Artes" userId="5be56ff3f51c4e1a" providerId="LiveId" clId="{256ED881-32B7-456D-B16A-33E3D1684943}" dt="2020-05-11T09:35:42.364" v="588" actId="1037"/>
          <ac:grpSpMkLst>
            <pc:docMk/>
            <pc:sldMk cId="2100661380" sldId="1525"/>
            <ac:grpSpMk id="31" creationId="{79B1143D-1B11-644D-8197-A9C8128C5E6F}"/>
          </ac:grpSpMkLst>
        </pc:grpChg>
        <pc:grpChg chg="mod">
          <ac:chgData name="Francisco Artes" userId="5be56ff3f51c4e1a" providerId="LiveId" clId="{256ED881-32B7-456D-B16A-33E3D1684943}" dt="2020-05-11T09:35:42.364" v="588" actId="1037"/>
          <ac:grpSpMkLst>
            <pc:docMk/>
            <pc:sldMk cId="2100661380" sldId="1525"/>
            <ac:grpSpMk id="32" creationId="{52F41137-A6D1-EE42-9413-6D313264373B}"/>
          </ac:grpSpMkLst>
        </pc:grpChg>
      </pc:sldChg>
      <pc:sldChg chg="addSp modSp">
        <pc:chgData name="Francisco Artes" userId="5be56ff3f51c4e1a" providerId="LiveId" clId="{256ED881-32B7-456D-B16A-33E3D1684943}" dt="2020-05-11T09:14:32.816" v="527"/>
        <pc:sldMkLst>
          <pc:docMk/>
          <pc:sldMk cId="2812228913" sldId="1530"/>
        </pc:sldMkLst>
        <pc:spChg chg="add mod">
          <ac:chgData name="Francisco Artes" userId="5be56ff3f51c4e1a" providerId="LiveId" clId="{256ED881-32B7-456D-B16A-33E3D1684943}" dt="2020-05-11T09:14:32.816" v="527"/>
          <ac:spMkLst>
            <pc:docMk/>
            <pc:sldMk cId="2812228913" sldId="1530"/>
            <ac:spMk id="54" creationId="{7E0EFF88-CBBA-4A3E-8480-9EEF6959A06A}"/>
          </ac:spMkLst>
        </pc:spChg>
      </pc:sldChg>
      <pc:sldChg chg="addSp modSp">
        <pc:chgData name="Francisco Artes" userId="5be56ff3f51c4e1a" providerId="LiveId" clId="{256ED881-32B7-456D-B16A-33E3D1684943}" dt="2020-05-11T09:14:33.668" v="528"/>
        <pc:sldMkLst>
          <pc:docMk/>
          <pc:sldMk cId="1460365181" sldId="1532"/>
        </pc:sldMkLst>
        <pc:spChg chg="add mod">
          <ac:chgData name="Francisco Artes" userId="5be56ff3f51c4e1a" providerId="LiveId" clId="{256ED881-32B7-456D-B16A-33E3D1684943}" dt="2020-05-11T09:14:33.668" v="528"/>
          <ac:spMkLst>
            <pc:docMk/>
            <pc:sldMk cId="1460365181" sldId="1532"/>
            <ac:spMk id="53" creationId="{F70D88C4-53DC-4544-81EE-5169CBFB405D}"/>
          </ac:spMkLst>
        </pc:spChg>
      </pc:sldChg>
      <pc:sldChg chg="addSp modSp">
        <pc:chgData name="Francisco Artes" userId="5be56ff3f51c4e1a" providerId="LiveId" clId="{256ED881-32B7-456D-B16A-33E3D1684943}" dt="2020-05-11T09:14:35.210" v="530"/>
        <pc:sldMkLst>
          <pc:docMk/>
          <pc:sldMk cId="3544022844" sldId="1535"/>
        </pc:sldMkLst>
        <pc:spChg chg="add mod">
          <ac:chgData name="Francisco Artes" userId="5be56ff3f51c4e1a" providerId="LiveId" clId="{256ED881-32B7-456D-B16A-33E3D1684943}" dt="2020-05-11T09:14:35.210" v="530"/>
          <ac:spMkLst>
            <pc:docMk/>
            <pc:sldMk cId="3544022844" sldId="1535"/>
            <ac:spMk id="48" creationId="{29E5BAE7-B818-4527-B149-59ADC448A89F}"/>
          </ac:spMkLst>
        </pc:spChg>
      </pc:sldChg>
      <pc:sldChg chg="addSp modSp">
        <pc:chgData name="Francisco Artes" userId="5be56ff3f51c4e1a" providerId="LiveId" clId="{256ED881-32B7-456D-B16A-33E3D1684943}" dt="2020-05-11T09:14:34.441" v="529"/>
        <pc:sldMkLst>
          <pc:docMk/>
          <pc:sldMk cId="4015227659" sldId="1538"/>
        </pc:sldMkLst>
        <pc:spChg chg="add mod">
          <ac:chgData name="Francisco Artes" userId="5be56ff3f51c4e1a" providerId="LiveId" clId="{256ED881-32B7-456D-B16A-33E3D1684943}" dt="2020-05-11T09:14:34.441" v="529"/>
          <ac:spMkLst>
            <pc:docMk/>
            <pc:sldMk cId="4015227659" sldId="1538"/>
            <ac:spMk id="48" creationId="{B6D72308-E4D4-4DE8-AA26-44BF8C9DB9D5}"/>
          </ac:spMkLst>
        </pc:spChg>
      </pc:sldChg>
      <pc:sldChg chg="addSp modSp">
        <pc:chgData name="Francisco Artes" userId="5be56ff3f51c4e1a" providerId="LiveId" clId="{256ED881-32B7-456D-B16A-33E3D1684943}" dt="2020-05-11T09:14:36.072" v="531"/>
        <pc:sldMkLst>
          <pc:docMk/>
          <pc:sldMk cId="2330811446" sldId="1539"/>
        </pc:sldMkLst>
        <pc:spChg chg="add mod">
          <ac:chgData name="Francisco Artes" userId="5be56ff3f51c4e1a" providerId="LiveId" clId="{256ED881-32B7-456D-B16A-33E3D1684943}" dt="2020-05-11T09:14:36.072" v="531"/>
          <ac:spMkLst>
            <pc:docMk/>
            <pc:sldMk cId="2330811446" sldId="1539"/>
            <ac:spMk id="58" creationId="{F7750E68-8FF9-423F-A598-CB769A3F49DA}"/>
          </ac:spMkLst>
        </pc:spChg>
      </pc:sldChg>
      <pc:sldChg chg="addSp modSp">
        <pc:chgData name="Francisco Artes" userId="5be56ff3f51c4e1a" providerId="LiveId" clId="{256ED881-32B7-456D-B16A-33E3D1684943}" dt="2020-05-11T09:14:36.821" v="532"/>
        <pc:sldMkLst>
          <pc:docMk/>
          <pc:sldMk cId="450678493" sldId="1540"/>
        </pc:sldMkLst>
        <pc:spChg chg="add mod">
          <ac:chgData name="Francisco Artes" userId="5be56ff3f51c4e1a" providerId="LiveId" clId="{256ED881-32B7-456D-B16A-33E3D1684943}" dt="2020-05-11T09:14:36.821" v="532"/>
          <ac:spMkLst>
            <pc:docMk/>
            <pc:sldMk cId="450678493" sldId="1540"/>
            <ac:spMk id="58" creationId="{B1B639F4-622C-404C-A600-8564C2B4852B}"/>
          </ac:spMkLst>
        </pc:spChg>
      </pc:sldChg>
      <pc:sldChg chg="addSp modSp">
        <pc:chgData name="Francisco Artes" userId="5be56ff3f51c4e1a" providerId="LiveId" clId="{256ED881-32B7-456D-B16A-33E3D1684943}" dt="2020-05-11T09:14:37.641" v="533"/>
        <pc:sldMkLst>
          <pc:docMk/>
          <pc:sldMk cId="3959397846" sldId="1541"/>
        </pc:sldMkLst>
        <pc:spChg chg="add mod">
          <ac:chgData name="Francisco Artes" userId="5be56ff3f51c4e1a" providerId="LiveId" clId="{256ED881-32B7-456D-B16A-33E3D1684943}" dt="2020-05-11T09:14:37.641" v="533"/>
          <ac:spMkLst>
            <pc:docMk/>
            <pc:sldMk cId="3959397846" sldId="1541"/>
            <ac:spMk id="49" creationId="{A65A0925-866F-4B27-85AA-F0D0657A296B}"/>
          </ac:spMkLst>
        </pc:spChg>
      </pc:sldChg>
      <pc:sldChg chg="addSp modSp">
        <pc:chgData name="Francisco Artes" userId="5be56ff3f51c4e1a" providerId="LiveId" clId="{256ED881-32B7-456D-B16A-33E3D1684943}" dt="2020-05-11T09:14:38.392" v="534"/>
        <pc:sldMkLst>
          <pc:docMk/>
          <pc:sldMk cId="824559410" sldId="1542"/>
        </pc:sldMkLst>
        <pc:spChg chg="add mod">
          <ac:chgData name="Francisco Artes" userId="5be56ff3f51c4e1a" providerId="LiveId" clId="{256ED881-32B7-456D-B16A-33E3D1684943}" dt="2020-05-11T09:14:38.392" v="534"/>
          <ac:spMkLst>
            <pc:docMk/>
            <pc:sldMk cId="824559410" sldId="1542"/>
            <ac:spMk id="31" creationId="{AA458BD2-622F-48B2-8079-B3B94963C163}"/>
          </ac:spMkLst>
        </pc:spChg>
      </pc:sldChg>
      <pc:sldChg chg="addSp modSp">
        <pc:chgData name="Francisco Artes" userId="5be56ff3f51c4e1a" providerId="LiveId" clId="{256ED881-32B7-456D-B16A-33E3D1684943}" dt="2020-05-11T09:14:39.143" v="535"/>
        <pc:sldMkLst>
          <pc:docMk/>
          <pc:sldMk cId="1296479991" sldId="1543"/>
        </pc:sldMkLst>
        <pc:spChg chg="add mod">
          <ac:chgData name="Francisco Artes" userId="5be56ff3f51c4e1a" providerId="LiveId" clId="{256ED881-32B7-456D-B16A-33E3D1684943}" dt="2020-05-11T09:14:39.143" v="535"/>
          <ac:spMkLst>
            <pc:docMk/>
            <pc:sldMk cId="1296479991" sldId="1543"/>
            <ac:spMk id="43" creationId="{33E3EE2E-63E3-4A3F-8595-C8FCE973C739}"/>
          </ac:spMkLst>
        </pc:spChg>
      </pc:sldChg>
      <pc:sldChg chg="addSp delSp modSp mod">
        <pc:chgData name="Francisco Artes" userId="5be56ff3f51c4e1a" providerId="LiveId" clId="{256ED881-32B7-456D-B16A-33E3D1684943}" dt="2020-05-11T09:14:43.160" v="537"/>
        <pc:sldMkLst>
          <pc:docMk/>
          <pc:sldMk cId="3968478420" sldId="1544"/>
        </pc:sldMkLst>
        <pc:spChg chg="add mod">
          <ac:chgData name="Francisco Artes" userId="5be56ff3f51c4e1a" providerId="LiveId" clId="{256ED881-32B7-456D-B16A-33E3D1684943}" dt="2020-05-11T09:13:45.825" v="488" actId="14100"/>
          <ac:spMkLst>
            <pc:docMk/>
            <pc:sldMk cId="3968478420" sldId="1544"/>
            <ac:spMk id="49" creationId="{A2767C39-EA14-4AFE-B2E3-40D32995ADDB}"/>
          </ac:spMkLst>
        </pc:spChg>
        <pc:spChg chg="add del mod">
          <ac:chgData name="Francisco Artes" userId="5be56ff3f51c4e1a" providerId="LiveId" clId="{256ED881-32B7-456D-B16A-33E3D1684943}" dt="2020-05-11T09:14:43.160" v="537"/>
          <ac:spMkLst>
            <pc:docMk/>
            <pc:sldMk cId="3968478420" sldId="1544"/>
            <ac:spMk id="50" creationId="{30E3A673-37A3-4C5F-8768-9F0D35E024A0}"/>
          </ac:spMkLst>
        </pc:spChg>
      </pc:sldChg>
      <pc:sldChg chg="addSp modSp mod">
        <pc:chgData name="Francisco Artes" userId="5be56ff3f51c4e1a" providerId="LiveId" clId="{256ED881-32B7-456D-B16A-33E3D1684943}" dt="2020-05-11T14:51:52.385" v="4934" actId="1035"/>
        <pc:sldMkLst>
          <pc:docMk/>
          <pc:sldMk cId="854326890" sldId="1546"/>
        </pc:sldMkLst>
        <pc:spChg chg="add mod">
          <ac:chgData name="Francisco Artes" userId="5be56ff3f51c4e1a" providerId="LiveId" clId="{256ED881-32B7-456D-B16A-33E3D1684943}" dt="2020-05-11T09:14:24.130" v="516"/>
          <ac:spMkLst>
            <pc:docMk/>
            <pc:sldMk cId="854326890" sldId="1546"/>
            <ac:spMk id="4" creationId="{E1299A6B-D5C5-429B-91D4-EC0717FDE64D}"/>
          </ac:spMkLst>
        </pc:spChg>
        <pc:spChg chg="mod">
          <ac:chgData name="Francisco Artes" userId="5be56ff3f51c4e1a" providerId="LiveId" clId="{256ED881-32B7-456D-B16A-33E3D1684943}" dt="2020-05-11T14:51:52.385" v="4934" actId="1035"/>
          <ac:spMkLst>
            <pc:docMk/>
            <pc:sldMk cId="854326890" sldId="1546"/>
            <ac:spMk id="23" creationId="{7E42C4C7-1162-4AC9-B404-38A829C12A37}"/>
          </ac:spMkLst>
        </pc:spChg>
      </pc:sldChg>
      <pc:sldChg chg="addSp modSp">
        <pc:chgData name="Francisco Artes" userId="5be56ff3f51c4e1a" providerId="LiveId" clId="{256ED881-32B7-456D-B16A-33E3D1684943}" dt="2020-05-11T09:14:26.503" v="519"/>
        <pc:sldMkLst>
          <pc:docMk/>
          <pc:sldMk cId="835789253" sldId="1547"/>
        </pc:sldMkLst>
        <pc:spChg chg="add mod">
          <ac:chgData name="Francisco Artes" userId="5be56ff3f51c4e1a" providerId="LiveId" clId="{256ED881-32B7-456D-B16A-33E3D1684943}" dt="2020-05-11T09:14:26.503" v="519"/>
          <ac:spMkLst>
            <pc:docMk/>
            <pc:sldMk cId="835789253" sldId="1547"/>
            <ac:spMk id="10" creationId="{D2B629BA-569E-488F-96C3-7309E3949D58}"/>
          </ac:spMkLst>
        </pc:spChg>
      </pc:sldChg>
      <pc:sldChg chg="addSp modSp mod">
        <pc:chgData name="Francisco Artes" userId="5be56ff3f51c4e1a" providerId="LiveId" clId="{256ED881-32B7-456D-B16A-33E3D1684943}" dt="2020-05-11T14:51:27.707" v="4913" actId="207"/>
        <pc:sldMkLst>
          <pc:docMk/>
          <pc:sldMk cId="352571890" sldId="1548"/>
        </pc:sldMkLst>
        <pc:spChg chg="add mod">
          <ac:chgData name="Francisco Artes" userId="5be56ff3f51c4e1a" providerId="LiveId" clId="{256ED881-32B7-456D-B16A-33E3D1684943}" dt="2020-05-11T09:14:21.432" v="513"/>
          <ac:spMkLst>
            <pc:docMk/>
            <pc:sldMk cId="352571890" sldId="1548"/>
            <ac:spMk id="4" creationId="{92BFD3B0-C1E1-4109-834B-3F900D105A41}"/>
          </ac:spMkLst>
        </pc:spChg>
        <pc:spChg chg="mod">
          <ac:chgData name="Francisco Artes" userId="5be56ff3f51c4e1a" providerId="LiveId" clId="{256ED881-32B7-456D-B16A-33E3D1684943}" dt="2020-05-11T14:51:27.707" v="4913" actId="207"/>
          <ac:spMkLst>
            <pc:docMk/>
            <pc:sldMk cId="352571890" sldId="1548"/>
            <ac:spMk id="23" creationId="{7E42C4C7-1162-4AC9-B404-38A829C12A37}"/>
          </ac:spMkLst>
        </pc:spChg>
      </pc:sldChg>
      <pc:sldChg chg="addSp modSp">
        <pc:chgData name="Francisco Artes" userId="5be56ff3f51c4e1a" providerId="LiveId" clId="{256ED881-32B7-456D-B16A-33E3D1684943}" dt="2020-05-11T09:14:32.021" v="526"/>
        <pc:sldMkLst>
          <pc:docMk/>
          <pc:sldMk cId="1241646649" sldId="1549"/>
        </pc:sldMkLst>
        <pc:spChg chg="add mod">
          <ac:chgData name="Francisco Artes" userId="5be56ff3f51c4e1a" providerId="LiveId" clId="{256ED881-32B7-456D-B16A-33E3D1684943}" dt="2020-05-11T09:14:32.021" v="526"/>
          <ac:spMkLst>
            <pc:docMk/>
            <pc:sldMk cId="1241646649" sldId="1549"/>
            <ac:spMk id="43" creationId="{771A8F80-4675-413E-999C-7344EBF47676}"/>
          </ac:spMkLst>
        </pc:spChg>
      </pc:sldChg>
      <pc:sldChg chg="addSp modSp modTransition">
        <pc:chgData name="Francisco Artes" userId="5be56ff3f51c4e1a" providerId="LiveId" clId="{256ED881-32B7-456D-B16A-33E3D1684943}" dt="2020-05-11T14:12:14.392" v="2450"/>
        <pc:sldMkLst>
          <pc:docMk/>
          <pc:sldMk cId="3863868653" sldId="1557"/>
        </pc:sldMkLst>
        <pc:spChg chg="add mod">
          <ac:chgData name="Francisco Artes" userId="5be56ff3f51c4e1a" providerId="LiveId" clId="{256ED881-32B7-456D-B16A-33E3D1684943}" dt="2020-05-11T09:14:07.414" v="499"/>
          <ac:spMkLst>
            <pc:docMk/>
            <pc:sldMk cId="3863868653" sldId="1557"/>
            <ac:spMk id="4" creationId="{CE031F8A-CD8E-4E36-8F1B-1363051E4813}"/>
          </ac:spMkLst>
        </pc:spChg>
      </pc:sldChg>
      <pc:sldChg chg="addSp modSp">
        <pc:chgData name="Francisco Artes" userId="5be56ff3f51c4e1a" providerId="LiveId" clId="{256ED881-32B7-456D-B16A-33E3D1684943}" dt="2020-05-11T09:14:47.729" v="538"/>
        <pc:sldMkLst>
          <pc:docMk/>
          <pc:sldMk cId="530088718" sldId="1558"/>
        </pc:sldMkLst>
        <pc:spChg chg="add mod">
          <ac:chgData name="Francisco Artes" userId="5be56ff3f51c4e1a" providerId="LiveId" clId="{256ED881-32B7-456D-B16A-33E3D1684943}" dt="2020-05-11T09:14:47.729" v="538"/>
          <ac:spMkLst>
            <pc:docMk/>
            <pc:sldMk cId="530088718" sldId="1558"/>
            <ac:spMk id="3" creationId="{50697695-ECAF-407F-8C0A-15D07A3A331B}"/>
          </ac:spMkLst>
        </pc:spChg>
      </pc:sldChg>
      <pc:sldChg chg="addSp modSp modTransition">
        <pc:chgData name="Francisco Artes" userId="5be56ff3f51c4e1a" providerId="LiveId" clId="{256ED881-32B7-456D-B16A-33E3D1684943}" dt="2020-05-11T14:33:32.733" v="3942"/>
        <pc:sldMkLst>
          <pc:docMk/>
          <pc:sldMk cId="1021347375" sldId="1559"/>
        </pc:sldMkLst>
        <pc:spChg chg="add mod">
          <ac:chgData name="Francisco Artes" userId="5be56ff3f51c4e1a" providerId="LiveId" clId="{256ED881-32B7-456D-B16A-33E3D1684943}" dt="2020-05-11T09:14:10.421" v="502"/>
          <ac:spMkLst>
            <pc:docMk/>
            <pc:sldMk cId="1021347375" sldId="1559"/>
            <ac:spMk id="4" creationId="{DC244BF3-6DC4-44E6-B5CA-990A24A3B998}"/>
          </ac:spMkLst>
        </pc:spChg>
      </pc:sldChg>
      <pc:sldChg chg="addSp modSp modTransition">
        <pc:chgData name="Francisco Artes" userId="5be56ff3f51c4e1a" providerId="LiveId" clId="{256ED881-32B7-456D-B16A-33E3D1684943}" dt="2020-05-11T14:54:15.644" v="4954"/>
        <pc:sldMkLst>
          <pc:docMk/>
          <pc:sldMk cId="2230416662" sldId="1563"/>
        </pc:sldMkLst>
        <pc:spChg chg="add mod">
          <ac:chgData name="Francisco Artes" userId="5be56ff3f51c4e1a" providerId="LiveId" clId="{256ED881-32B7-456D-B16A-33E3D1684943}" dt="2020-05-11T09:14:19.542" v="511"/>
          <ac:spMkLst>
            <pc:docMk/>
            <pc:sldMk cId="2230416662" sldId="1563"/>
            <ac:spMk id="4" creationId="{A3091BD4-D57D-4CA6-8141-90BBC5687CA7}"/>
          </ac:spMkLst>
        </pc:spChg>
      </pc:sldChg>
      <pc:sldChg chg="addSp modSp modTransition">
        <pc:chgData name="Francisco Artes" userId="5be56ff3f51c4e1a" providerId="LiveId" clId="{256ED881-32B7-456D-B16A-33E3D1684943}" dt="2020-05-11T14:53:33.187" v="4951"/>
        <pc:sldMkLst>
          <pc:docMk/>
          <pc:sldMk cId="3210109245" sldId="1564"/>
        </pc:sldMkLst>
        <pc:spChg chg="add mod">
          <ac:chgData name="Francisco Artes" userId="5be56ff3f51c4e1a" providerId="LiveId" clId="{256ED881-32B7-456D-B16A-33E3D1684943}" dt="2020-05-11T09:14:01.303" v="493"/>
          <ac:spMkLst>
            <pc:docMk/>
            <pc:sldMk cId="3210109245" sldId="1564"/>
            <ac:spMk id="4" creationId="{536C85ED-E28B-4CE8-BEBC-22AED3697175}"/>
          </ac:spMkLst>
        </pc:spChg>
      </pc:sldChg>
      <pc:sldChg chg="addSp modSp modTransition">
        <pc:chgData name="Francisco Artes" userId="5be56ff3f51c4e1a" providerId="LiveId" clId="{256ED881-32B7-456D-B16A-33E3D1684943}" dt="2020-05-11T14:54:32.235" v="4955"/>
        <pc:sldMkLst>
          <pc:docMk/>
          <pc:sldMk cId="423455299" sldId="1565"/>
        </pc:sldMkLst>
        <pc:spChg chg="add mod">
          <ac:chgData name="Francisco Artes" userId="5be56ff3f51c4e1a" providerId="LiveId" clId="{256ED881-32B7-456D-B16A-33E3D1684943}" dt="2020-05-11T09:14:23.242" v="515"/>
          <ac:spMkLst>
            <pc:docMk/>
            <pc:sldMk cId="423455299" sldId="1565"/>
            <ac:spMk id="5" creationId="{F5BD1045-4E49-4F13-8F58-FAD0EB8ABC5D}"/>
          </ac:spMkLst>
        </pc:spChg>
      </pc:sldChg>
      <pc:sldChg chg="addSp modSp mod modTransition">
        <pc:chgData name="Francisco Artes" userId="5be56ff3f51c4e1a" providerId="LiveId" clId="{256ED881-32B7-456D-B16A-33E3D1684943}" dt="2020-05-11T14:58:26.953" v="5054"/>
        <pc:sldMkLst>
          <pc:docMk/>
          <pc:sldMk cId="2350634224" sldId="1566"/>
        </pc:sldMkLst>
        <pc:spChg chg="mod">
          <ac:chgData name="Francisco Artes" userId="5be56ff3f51c4e1a" providerId="LiveId" clId="{256ED881-32B7-456D-B16A-33E3D1684943}" dt="2020-05-11T13:58:03.895" v="2189" actId="20577"/>
          <ac:spMkLst>
            <pc:docMk/>
            <pc:sldMk cId="2350634224" sldId="1566"/>
            <ac:spMk id="2" creationId="{B52A7DE1-2FB4-4A6A-B4A2-F1D1285637FF}"/>
          </ac:spMkLst>
        </pc:spChg>
        <pc:spChg chg="mod">
          <ac:chgData name="Francisco Artes" userId="5be56ff3f51c4e1a" providerId="LiveId" clId="{256ED881-32B7-456D-B16A-33E3D1684943}" dt="2020-05-11T13:58:32.922" v="2206" actId="1038"/>
          <ac:spMkLst>
            <pc:docMk/>
            <pc:sldMk cId="2350634224" sldId="1566"/>
            <ac:spMk id="5" creationId="{992FBF41-02EA-45D3-8A05-A69145585547}"/>
          </ac:spMkLst>
        </pc:spChg>
        <pc:spChg chg="mod">
          <ac:chgData name="Francisco Artes" userId="5be56ff3f51c4e1a" providerId="LiveId" clId="{256ED881-32B7-456D-B16A-33E3D1684943}" dt="2020-05-11T13:58:32.922" v="2206" actId="1038"/>
          <ac:spMkLst>
            <pc:docMk/>
            <pc:sldMk cId="2350634224" sldId="1566"/>
            <ac:spMk id="6" creationId="{7734FE40-C750-434D-9886-5883E983FB02}"/>
          </ac:spMkLst>
        </pc:spChg>
        <pc:spChg chg="mod">
          <ac:chgData name="Francisco Artes" userId="5be56ff3f51c4e1a" providerId="LiveId" clId="{256ED881-32B7-456D-B16A-33E3D1684943}" dt="2020-05-11T13:58:32.922" v="2206" actId="1038"/>
          <ac:spMkLst>
            <pc:docMk/>
            <pc:sldMk cId="2350634224" sldId="1566"/>
            <ac:spMk id="7" creationId="{F1544F00-F7D0-43BD-8A33-9A2E6CA87328}"/>
          </ac:spMkLst>
        </pc:spChg>
        <pc:spChg chg="mod">
          <ac:chgData name="Francisco Artes" userId="5be56ff3f51c4e1a" providerId="LiveId" clId="{256ED881-32B7-456D-B16A-33E3D1684943}" dt="2020-05-11T13:58:32.922" v="2206" actId="1038"/>
          <ac:spMkLst>
            <pc:docMk/>
            <pc:sldMk cId="2350634224" sldId="1566"/>
            <ac:spMk id="8" creationId="{BC699150-3A5A-469C-A956-8339E4D0CA47}"/>
          </ac:spMkLst>
        </pc:spChg>
        <pc:spChg chg="mod">
          <ac:chgData name="Francisco Artes" userId="5be56ff3f51c4e1a" providerId="LiveId" clId="{256ED881-32B7-456D-B16A-33E3D1684943}" dt="2020-05-11T13:58:32.922" v="2206" actId="1038"/>
          <ac:spMkLst>
            <pc:docMk/>
            <pc:sldMk cId="2350634224" sldId="1566"/>
            <ac:spMk id="9" creationId="{5ADA0546-C408-45FF-959B-925AE327AFDA}"/>
          </ac:spMkLst>
        </pc:spChg>
        <pc:spChg chg="mod">
          <ac:chgData name="Francisco Artes" userId="5be56ff3f51c4e1a" providerId="LiveId" clId="{256ED881-32B7-456D-B16A-33E3D1684943}" dt="2020-05-11T13:58:32.922" v="2206" actId="1038"/>
          <ac:spMkLst>
            <pc:docMk/>
            <pc:sldMk cId="2350634224" sldId="1566"/>
            <ac:spMk id="10" creationId="{019EF220-C56D-43AD-8240-15356B197B4D}"/>
          </ac:spMkLst>
        </pc:spChg>
        <pc:spChg chg="mod">
          <ac:chgData name="Francisco Artes" userId="5be56ff3f51c4e1a" providerId="LiveId" clId="{256ED881-32B7-456D-B16A-33E3D1684943}" dt="2020-05-11T13:58:32.922" v="2206" actId="1038"/>
          <ac:spMkLst>
            <pc:docMk/>
            <pc:sldMk cId="2350634224" sldId="1566"/>
            <ac:spMk id="11" creationId="{F4733409-8B65-45A4-A182-CC7874014378}"/>
          </ac:spMkLst>
        </pc:spChg>
        <pc:spChg chg="mod">
          <ac:chgData name="Francisco Artes" userId="5be56ff3f51c4e1a" providerId="LiveId" clId="{256ED881-32B7-456D-B16A-33E3D1684943}" dt="2020-05-11T13:58:32.922" v="2206" actId="1038"/>
          <ac:spMkLst>
            <pc:docMk/>
            <pc:sldMk cId="2350634224" sldId="1566"/>
            <ac:spMk id="12" creationId="{B8F473C0-9751-4AA0-9658-02FA0B3AA576}"/>
          </ac:spMkLst>
        </pc:spChg>
        <pc:spChg chg="mod">
          <ac:chgData name="Francisco Artes" userId="5be56ff3f51c4e1a" providerId="LiveId" clId="{256ED881-32B7-456D-B16A-33E3D1684943}" dt="2020-05-11T13:58:32.922" v="2206" actId="1038"/>
          <ac:spMkLst>
            <pc:docMk/>
            <pc:sldMk cId="2350634224" sldId="1566"/>
            <ac:spMk id="13" creationId="{37506147-3949-4FD8-B517-C93ECB81A0D0}"/>
          </ac:spMkLst>
        </pc:spChg>
        <pc:spChg chg="add mod">
          <ac:chgData name="Francisco Artes" userId="5be56ff3f51c4e1a" providerId="LiveId" clId="{256ED881-32B7-456D-B16A-33E3D1684943}" dt="2020-05-11T09:14:02.525" v="494"/>
          <ac:spMkLst>
            <pc:docMk/>
            <pc:sldMk cId="2350634224" sldId="1566"/>
            <ac:spMk id="14" creationId="{88A38378-2790-4140-ABAC-DE9D7604DD46}"/>
          </ac:spMkLst>
        </pc:spChg>
        <pc:picChg chg="mod">
          <ac:chgData name="Francisco Artes" userId="5be56ff3f51c4e1a" providerId="LiveId" clId="{256ED881-32B7-456D-B16A-33E3D1684943}" dt="2020-05-11T13:58:32.922" v="2206" actId="1038"/>
          <ac:picMkLst>
            <pc:docMk/>
            <pc:sldMk cId="2350634224" sldId="1566"/>
            <ac:picMk id="4" creationId="{0575AF46-5365-4C2E-9465-B38204355F51}"/>
          </ac:picMkLst>
        </pc:picChg>
      </pc:sldChg>
      <pc:sldChg chg="addSp modSp del">
        <pc:chgData name="Francisco Artes" userId="5be56ff3f51c4e1a" providerId="LiveId" clId="{256ED881-32B7-456D-B16A-33E3D1684943}" dt="2020-05-11T13:45:35.932" v="1956" actId="47"/>
        <pc:sldMkLst>
          <pc:docMk/>
          <pc:sldMk cId="438602739" sldId="1567"/>
        </pc:sldMkLst>
        <pc:spChg chg="add mod">
          <ac:chgData name="Francisco Artes" userId="5be56ff3f51c4e1a" providerId="LiveId" clId="{256ED881-32B7-456D-B16A-33E3D1684943}" dt="2020-05-11T09:14:03.493" v="495"/>
          <ac:spMkLst>
            <pc:docMk/>
            <pc:sldMk cId="438602739" sldId="1567"/>
            <ac:spMk id="7" creationId="{058B37BF-8092-4C33-A6AC-C720642D8F68}"/>
          </ac:spMkLst>
        </pc:spChg>
      </pc:sldChg>
      <pc:sldChg chg="addSp modSp del">
        <pc:chgData name="Francisco Artes" userId="5be56ff3f51c4e1a" providerId="LiveId" clId="{256ED881-32B7-456D-B16A-33E3D1684943}" dt="2020-05-11T13:45:36.855" v="1957" actId="47"/>
        <pc:sldMkLst>
          <pc:docMk/>
          <pc:sldMk cId="575311738" sldId="1568"/>
        </pc:sldMkLst>
        <pc:spChg chg="add mod">
          <ac:chgData name="Francisco Artes" userId="5be56ff3f51c4e1a" providerId="LiveId" clId="{256ED881-32B7-456D-B16A-33E3D1684943}" dt="2020-05-11T09:14:04.544" v="496"/>
          <ac:spMkLst>
            <pc:docMk/>
            <pc:sldMk cId="575311738" sldId="1568"/>
            <ac:spMk id="17" creationId="{D2E3C44E-522F-46CB-AEBF-514E963C9A5C}"/>
          </ac:spMkLst>
        </pc:spChg>
      </pc:sldChg>
      <pc:sldChg chg="addSp modSp del">
        <pc:chgData name="Francisco Artes" userId="5be56ff3f51c4e1a" providerId="LiveId" clId="{256ED881-32B7-456D-B16A-33E3D1684943}" dt="2020-05-11T12:13:35.970" v="1954" actId="2696"/>
        <pc:sldMkLst>
          <pc:docMk/>
          <pc:sldMk cId="4041760713" sldId="1569"/>
        </pc:sldMkLst>
        <pc:spChg chg="add mod">
          <ac:chgData name="Francisco Artes" userId="5be56ff3f51c4e1a" providerId="LiveId" clId="{256ED881-32B7-456D-B16A-33E3D1684943}" dt="2020-05-11T09:14:06.493" v="498"/>
          <ac:spMkLst>
            <pc:docMk/>
            <pc:sldMk cId="4041760713" sldId="1569"/>
            <ac:spMk id="4" creationId="{631BE558-0C39-4925-BB39-4B3A8D13114A}"/>
          </ac:spMkLst>
        </pc:spChg>
      </pc:sldChg>
      <pc:sldChg chg="addSp delSp modSp mod modTransition">
        <pc:chgData name="Francisco Artes" userId="5be56ff3f51c4e1a" providerId="LiveId" clId="{256ED881-32B7-456D-B16A-33E3D1684943}" dt="2020-05-11T14:56:55.216" v="5052" actId="1038"/>
        <pc:sldMkLst>
          <pc:docMk/>
          <pc:sldMk cId="3452131375" sldId="1570"/>
        </pc:sldMkLst>
        <pc:spChg chg="mod">
          <ac:chgData name="Francisco Artes" userId="5be56ff3f51c4e1a" providerId="LiveId" clId="{256ED881-32B7-456D-B16A-33E3D1684943}" dt="2020-05-11T14:31:38.897" v="3914" actId="20577"/>
          <ac:spMkLst>
            <pc:docMk/>
            <pc:sldMk cId="3452131375" sldId="1570"/>
            <ac:spMk id="2" creationId="{E62C1E4E-C1DC-4E30-B462-E172D68B0809}"/>
          </ac:spMkLst>
        </pc:spChg>
        <pc:spChg chg="mod">
          <ac:chgData name="Francisco Artes" userId="5be56ff3f51c4e1a" providerId="LiveId" clId="{256ED881-32B7-456D-B16A-33E3D1684943}" dt="2020-05-11T14:56:55.216" v="5052" actId="1038"/>
          <ac:spMkLst>
            <pc:docMk/>
            <pc:sldMk cId="3452131375" sldId="1570"/>
            <ac:spMk id="4" creationId="{0AC13A7F-AA79-44F9-AA85-99DDE55B4F0D}"/>
          </ac:spMkLst>
        </pc:spChg>
        <pc:spChg chg="del mod">
          <ac:chgData name="Francisco Artes" userId="5be56ff3f51c4e1a" providerId="LiveId" clId="{256ED881-32B7-456D-B16A-33E3D1684943}" dt="2020-05-11T14:31:04.477" v="3867" actId="478"/>
          <ac:spMkLst>
            <pc:docMk/>
            <pc:sldMk cId="3452131375" sldId="1570"/>
            <ac:spMk id="5" creationId="{BC41F7B9-0B4F-48D5-A781-3F7A673BDC7C}"/>
          </ac:spMkLst>
        </pc:spChg>
        <pc:spChg chg="add mod">
          <ac:chgData name="Francisco Artes" userId="5be56ff3f51c4e1a" providerId="LiveId" clId="{256ED881-32B7-456D-B16A-33E3D1684943}" dt="2020-05-11T09:14:09.515" v="501"/>
          <ac:spMkLst>
            <pc:docMk/>
            <pc:sldMk cId="3452131375" sldId="1570"/>
            <ac:spMk id="6" creationId="{B6D91937-E50C-48CF-90CA-8D33FFD83587}"/>
          </ac:spMkLst>
        </pc:spChg>
        <pc:spChg chg="add mod">
          <ac:chgData name="Francisco Artes" userId="5be56ff3f51c4e1a" providerId="LiveId" clId="{256ED881-32B7-456D-B16A-33E3D1684943}" dt="2020-05-11T14:56:29.786" v="5040" actId="1037"/>
          <ac:spMkLst>
            <pc:docMk/>
            <pc:sldMk cId="3452131375" sldId="1570"/>
            <ac:spMk id="7" creationId="{869D7DF1-DFAB-4039-BBBD-5479F869DBF4}"/>
          </ac:spMkLst>
        </pc:spChg>
      </pc:sldChg>
      <pc:sldChg chg="addSp modSp modTransition">
        <pc:chgData name="Francisco Artes" userId="5be56ff3f51c4e1a" providerId="LiveId" clId="{256ED881-32B7-456D-B16A-33E3D1684943}" dt="2020-05-11T14:33:36.648" v="3943"/>
        <pc:sldMkLst>
          <pc:docMk/>
          <pc:sldMk cId="2514818071" sldId="1571"/>
        </pc:sldMkLst>
        <pc:spChg chg="add mod">
          <ac:chgData name="Francisco Artes" userId="5be56ff3f51c4e1a" providerId="LiveId" clId="{256ED881-32B7-456D-B16A-33E3D1684943}" dt="2020-05-11T09:14:11.466" v="503"/>
          <ac:spMkLst>
            <pc:docMk/>
            <pc:sldMk cId="2514818071" sldId="1571"/>
            <ac:spMk id="7" creationId="{AEA1AFDC-8D4D-4907-BE26-C3DC35EB2CA8}"/>
          </ac:spMkLst>
        </pc:spChg>
      </pc:sldChg>
      <pc:sldChg chg="modSp add del mod">
        <pc:chgData name="Francisco Artes" userId="5be56ff3f51c4e1a" providerId="LiveId" clId="{256ED881-32B7-456D-B16A-33E3D1684943}" dt="2020-05-11T08:22:16.994" v="8"/>
        <pc:sldMkLst>
          <pc:docMk/>
          <pc:sldMk cId="2504124356" sldId="1572"/>
        </pc:sldMkLst>
        <pc:spChg chg="mod">
          <ac:chgData name="Francisco Artes" userId="5be56ff3f51c4e1a" providerId="LiveId" clId="{256ED881-32B7-456D-B16A-33E3D1684943}" dt="2020-05-11T08:22:07.255" v="6"/>
          <ac:spMkLst>
            <pc:docMk/>
            <pc:sldMk cId="2504124356" sldId="1572"/>
            <ac:spMk id="2" creationId="{E62C1E4E-C1DC-4E30-B462-E172D68B0809}"/>
          </ac:spMkLst>
        </pc:spChg>
      </pc:sldChg>
      <pc:sldChg chg="del">
        <pc:chgData name="Francisco Artes" userId="5be56ff3f51c4e1a" providerId="LiveId" clId="{256ED881-32B7-456D-B16A-33E3D1684943}" dt="2020-05-11T08:20:58.122" v="0" actId="2696"/>
        <pc:sldMkLst>
          <pc:docMk/>
          <pc:sldMk cId="3274599495" sldId="1572"/>
        </pc:sldMkLst>
      </pc:sldChg>
      <pc:sldChg chg="addSp modSp mod modTransition">
        <pc:chgData name="Francisco Artes" userId="5be56ff3f51c4e1a" providerId="LiveId" clId="{256ED881-32B7-456D-B16A-33E3D1684943}" dt="2020-05-11T14:36:29.923" v="3949" actId="1076"/>
        <pc:sldMkLst>
          <pc:docMk/>
          <pc:sldMk cId="3137802554" sldId="1573"/>
        </pc:sldMkLst>
        <pc:spChg chg="mod">
          <ac:chgData name="Francisco Artes" userId="5be56ff3f51c4e1a" providerId="LiveId" clId="{256ED881-32B7-456D-B16A-33E3D1684943}" dt="2020-05-11T14:36:29.923" v="3949" actId="1076"/>
          <ac:spMkLst>
            <pc:docMk/>
            <pc:sldMk cId="3137802554" sldId="1573"/>
            <ac:spMk id="6" creationId="{F940572A-2AD2-435F-BD3B-A78C3EC8D889}"/>
          </ac:spMkLst>
        </pc:spChg>
        <pc:spChg chg="add mod">
          <ac:chgData name="Francisco Artes" userId="5be56ff3f51c4e1a" providerId="LiveId" clId="{256ED881-32B7-456D-B16A-33E3D1684943}" dt="2020-05-11T09:14:12.643" v="504"/>
          <ac:spMkLst>
            <pc:docMk/>
            <pc:sldMk cId="3137802554" sldId="1573"/>
            <ac:spMk id="7" creationId="{DC30B48E-FAC8-42AB-9044-CF6AF16D911E}"/>
          </ac:spMkLst>
        </pc:spChg>
        <pc:picChg chg="mod">
          <ac:chgData name="Francisco Artes" userId="5be56ff3f51c4e1a" providerId="LiveId" clId="{256ED881-32B7-456D-B16A-33E3D1684943}" dt="2020-05-11T14:36:22.861" v="3948" actId="1076"/>
          <ac:picMkLst>
            <pc:docMk/>
            <pc:sldMk cId="3137802554" sldId="1573"/>
            <ac:picMk id="5" creationId="{8489B4B9-9AC9-4608-91AB-0B1858FC7EFC}"/>
          </ac:picMkLst>
        </pc:picChg>
      </pc:sldChg>
      <pc:sldChg chg="addSp modSp mod modTransition">
        <pc:chgData name="Francisco Artes" userId="5be56ff3f51c4e1a" providerId="LiveId" clId="{256ED881-32B7-456D-B16A-33E3D1684943}" dt="2020-05-11T14:53:47.759" v="4952"/>
        <pc:sldMkLst>
          <pc:docMk/>
          <pc:sldMk cId="519345423" sldId="1574"/>
        </pc:sldMkLst>
        <pc:spChg chg="mod">
          <ac:chgData name="Francisco Artes" userId="5be56ff3f51c4e1a" providerId="LiveId" clId="{256ED881-32B7-456D-B16A-33E3D1684943}" dt="2020-05-11T14:36:43.447" v="3980" actId="1037"/>
          <ac:spMkLst>
            <pc:docMk/>
            <pc:sldMk cId="519345423" sldId="1574"/>
            <ac:spMk id="4" creationId="{158688F5-2740-43DD-BFA5-CF3778497B5C}"/>
          </ac:spMkLst>
        </pc:spChg>
        <pc:spChg chg="add mod">
          <ac:chgData name="Francisco Artes" userId="5be56ff3f51c4e1a" providerId="LiveId" clId="{256ED881-32B7-456D-B16A-33E3D1684943}" dt="2020-05-11T09:14:13.632" v="505"/>
          <ac:spMkLst>
            <pc:docMk/>
            <pc:sldMk cId="519345423" sldId="1574"/>
            <ac:spMk id="7" creationId="{590F85E7-A328-4004-9A28-0636EB1EEEA9}"/>
          </ac:spMkLst>
        </pc:spChg>
      </pc:sldChg>
      <pc:sldChg chg="addSp modSp mod modTransition">
        <pc:chgData name="Francisco Artes" userId="5be56ff3f51c4e1a" providerId="LiveId" clId="{256ED881-32B7-456D-B16A-33E3D1684943}" dt="2020-05-11T14:53:59.021" v="4953"/>
        <pc:sldMkLst>
          <pc:docMk/>
          <pc:sldMk cId="1092533108" sldId="1575"/>
        </pc:sldMkLst>
        <pc:spChg chg="mod">
          <ac:chgData name="Francisco Artes" userId="5be56ff3f51c4e1a" providerId="LiveId" clId="{256ED881-32B7-456D-B16A-33E3D1684943}" dt="2020-05-11T14:37:00.857" v="4012" actId="1037"/>
          <ac:spMkLst>
            <pc:docMk/>
            <pc:sldMk cId="1092533108" sldId="1575"/>
            <ac:spMk id="4" creationId="{F358DA0B-7BDC-442C-9794-D78787E0CED2}"/>
          </ac:spMkLst>
        </pc:spChg>
        <pc:spChg chg="add mod">
          <ac:chgData name="Francisco Artes" userId="5be56ff3f51c4e1a" providerId="LiveId" clId="{256ED881-32B7-456D-B16A-33E3D1684943}" dt="2020-05-11T09:14:14.651" v="506"/>
          <ac:spMkLst>
            <pc:docMk/>
            <pc:sldMk cId="1092533108" sldId="1575"/>
            <ac:spMk id="7" creationId="{83A1370B-F8CB-4570-A948-6BE7A8FFEB19}"/>
          </ac:spMkLst>
        </pc:spChg>
      </pc:sldChg>
      <pc:sldChg chg="addSp modSp mod modTransition">
        <pc:chgData name="Francisco Artes" userId="5be56ff3f51c4e1a" providerId="LiveId" clId="{256ED881-32B7-456D-B16A-33E3D1684943}" dt="2020-05-11T14:53:59.021" v="4953"/>
        <pc:sldMkLst>
          <pc:docMk/>
          <pc:sldMk cId="156906994" sldId="1576"/>
        </pc:sldMkLst>
        <pc:spChg chg="mod">
          <ac:chgData name="Francisco Artes" userId="5be56ff3f51c4e1a" providerId="LiveId" clId="{256ED881-32B7-456D-B16A-33E3D1684943}" dt="2020-05-11T14:37:15.619" v="4027" actId="1038"/>
          <ac:spMkLst>
            <pc:docMk/>
            <pc:sldMk cId="156906994" sldId="1576"/>
            <ac:spMk id="4" creationId="{D7BB4E9A-8E46-4DBB-9C34-D0636BB084EB}"/>
          </ac:spMkLst>
        </pc:spChg>
        <pc:spChg chg="add mod">
          <ac:chgData name="Francisco Artes" userId="5be56ff3f51c4e1a" providerId="LiveId" clId="{256ED881-32B7-456D-B16A-33E3D1684943}" dt="2020-05-11T09:14:15.703" v="507"/>
          <ac:spMkLst>
            <pc:docMk/>
            <pc:sldMk cId="156906994" sldId="1576"/>
            <ac:spMk id="7" creationId="{B2F4BE18-AAFB-4616-9139-FC3B873E5226}"/>
          </ac:spMkLst>
        </pc:spChg>
      </pc:sldChg>
      <pc:sldChg chg="addSp modSp mod modTransition">
        <pc:chgData name="Francisco Artes" userId="5be56ff3f51c4e1a" providerId="LiveId" clId="{256ED881-32B7-456D-B16A-33E3D1684943}" dt="2020-05-11T14:53:59.021" v="4953"/>
        <pc:sldMkLst>
          <pc:docMk/>
          <pc:sldMk cId="2022454531" sldId="1577"/>
        </pc:sldMkLst>
        <pc:spChg chg="mod">
          <ac:chgData name="Francisco Artes" userId="5be56ff3f51c4e1a" providerId="LiveId" clId="{256ED881-32B7-456D-B16A-33E3D1684943}" dt="2020-05-11T14:37:33.392" v="4058" actId="1037"/>
          <ac:spMkLst>
            <pc:docMk/>
            <pc:sldMk cId="2022454531" sldId="1577"/>
            <ac:spMk id="4" creationId="{C5AA9602-8772-422F-8BBB-DAB57E569473}"/>
          </ac:spMkLst>
        </pc:spChg>
        <pc:spChg chg="add mod">
          <ac:chgData name="Francisco Artes" userId="5be56ff3f51c4e1a" providerId="LiveId" clId="{256ED881-32B7-456D-B16A-33E3D1684943}" dt="2020-05-11T09:14:16.660" v="508"/>
          <ac:spMkLst>
            <pc:docMk/>
            <pc:sldMk cId="2022454531" sldId="1577"/>
            <ac:spMk id="7" creationId="{A7D34595-5F80-44F0-8819-B7F3F0C8808B}"/>
          </ac:spMkLst>
        </pc:spChg>
      </pc:sldChg>
      <pc:sldChg chg="addSp modSp mod modTransition">
        <pc:chgData name="Francisco Artes" userId="5be56ff3f51c4e1a" providerId="LiveId" clId="{256ED881-32B7-456D-B16A-33E3D1684943}" dt="2020-05-11T14:54:15.644" v="4954"/>
        <pc:sldMkLst>
          <pc:docMk/>
          <pc:sldMk cId="476912222" sldId="1578"/>
        </pc:sldMkLst>
        <pc:spChg chg="mod">
          <ac:chgData name="Francisco Artes" userId="5be56ff3f51c4e1a" providerId="LiveId" clId="{256ED881-32B7-456D-B16A-33E3D1684943}" dt="2020-05-11T14:37:41.498" v="4068" actId="1036"/>
          <ac:spMkLst>
            <pc:docMk/>
            <pc:sldMk cId="476912222" sldId="1578"/>
            <ac:spMk id="4" creationId="{50039FAF-E5B0-439B-9F9B-85556E3D8957}"/>
          </ac:spMkLst>
        </pc:spChg>
        <pc:spChg chg="add mod">
          <ac:chgData name="Francisco Artes" userId="5be56ff3f51c4e1a" providerId="LiveId" clId="{256ED881-32B7-456D-B16A-33E3D1684943}" dt="2020-05-11T09:14:17.621" v="509"/>
          <ac:spMkLst>
            <pc:docMk/>
            <pc:sldMk cId="476912222" sldId="1578"/>
            <ac:spMk id="7" creationId="{0563DD21-0695-424A-BFAA-988DE5BD196D}"/>
          </ac:spMkLst>
        </pc:spChg>
      </pc:sldChg>
      <pc:sldChg chg="addSp modSp mod modTransition">
        <pc:chgData name="Francisco Artes" userId="5be56ff3f51c4e1a" providerId="LiveId" clId="{256ED881-32B7-456D-B16A-33E3D1684943}" dt="2020-05-11T14:54:15.644" v="4954"/>
        <pc:sldMkLst>
          <pc:docMk/>
          <pc:sldMk cId="1312351727" sldId="1579"/>
        </pc:sldMkLst>
        <pc:spChg chg="mod">
          <ac:chgData name="Francisco Artes" userId="5be56ff3f51c4e1a" providerId="LiveId" clId="{256ED881-32B7-456D-B16A-33E3D1684943}" dt="2020-05-11T14:37:47.109" v="4080" actId="1038"/>
          <ac:spMkLst>
            <pc:docMk/>
            <pc:sldMk cId="1312351727" sldId="1579"/>
            <ac:spMk id="4" creationId="{8552C127-DADB-40B5-9303-7DF45FFAC07F}"/>
          </ac:spMkLst>
        </pc:spChg>
        <pc:spChg chg="add mod">
          <ac:chgData name="Francisco Artes" userId="5be56ff3f51c4e1a" providerId="LiveId" clId="{256ED881-32B7-456D-B16A-33E3D1684943}" dt="2020-05-11T09:14:18.582" v="510"/>
          <ac:spMkLst>
            <pc:docMk/>
            <pc:sldMk cId="1312351727" sldId="1579"/>
            <ac:spMk id="7" creationId="{9705BD4C-2260-4682-80E5-C1AB1322AAF7}"/>
          </ac:spMkLst>
        </pc:spChg>
      </pc:sldChg>
      <pc:sldChg chg="addSp modSp new mod modTransition">
        <pc:chgData name="Francisco Artes" userId="5be56ff3f51c4e1a" providerId="LiveId" clId="{256ED881-32B7-456D-B16A-33E3D1684943}" dt="2020-05-11T14:54:32.235" v="4955"/>
        <pc:sldMkLst>
          <pc:docMk/>
          <pc:sldMk cId="1633418654" sldId="1580"/>
        </pc:sldMkLst>
        <pc:spChg chg="mod">
          <ac:chgData name="Francisco Artes" userId="5be56ff3f51c4e1a" providerId="LiveId" clId="{256ED881-32B7-456D-B16A-33E3D1684943}" dt="2020-05-11T08:23:14.501" v="35" actId="20577"/>
          <ac:spMkLst>
            <pc:docMk/>
            <pc:sldMk cId="1633418654" sldId="1580"/>
            <ac:spMk id="2" creationId="{C66EF18A-69C3-481A-B7BF-B9811E3F6AC9}"/>
          </ac:spMkLst>
        </pc:spChg>
        <pc:spChg chg="add mod">
          <ac:chgData name="Francisco Artes" userId="5be56ff3f51c4e1a" providerId="LiveId" clId="{256ED881-32B7-456D-B16A-33E3D1684943}" dt="2020-05-11T08:23:33.760" v="65" actId="1036"/>
          <ac:spMkLst>
            <pc:docMk/>
            <pc:sldMk cId="1633418654" sldId="1580"/>
            <ac:spMk id="4" creationId="{E4D152CC-4F15-4C86-B3F5-712587F4C010}"/>
          </ac:spMkLst>
        </pc:spChg>
        <pc:spChg chg="add mod">
          <ac:chgData name="Francisco Artes" userId="5be56ff3f51c4e1a" providerId="LiveId" clId="{256ED881-32B7-456D-B16A-33E3D1684943}" dt="2020-05-11T08:23:46.474" v="94" actId="1038"/>
          <ac:spMkLst>
            <pc:docMk/>
            <pc:sldMk cId="1633418654" sldId="1580"/>
            <ac:spMk id="5" creationId="{D80579FA-0CE7-4F5D-996D-8A5098D3A649}"/>
          </ac:spMkLst>
        </pc:spChg>
        <pc:spChg chg="add mod">
          <ac:chgData name="Francisco Artes" userId="5be56ff3f51c4e1a" providerId="LiveId" clId="{256ED881-32B7-456D-B16A-33E3D1684943}" dt="2020-05-11T08:27:06.614" v="313" actId="1038"/>
          <ac:spMkLst>
            <pc:docMk/>
            <pc:sldMk cId="1633418654" sldId="1580"/>
            <ac:spMk id="7" creationId="{8C7ECFFD-2875-48F6-81DC-5DFFB8507F9D}"/>
          </ac:spMkLst>
        </pc:spChg>
        <pc:spChg chg="add mod">
          <ac:chgData name="Francisco Artes" userId="5be56ff3f51c4e1a" providerId="LiveId" clId="{256ED881-32B7-456D-B16A-33E3D1684943}" dt="2020-05-11T09:14:24.945" v="517"/>
          <ac:spMkLst>
            <pc:docMk/>
            <pc:sldMk cId="1633418654" sldId="1580"/>
            <ac:spMk id="8" creationId="{04BED821-F233-4639-9676-C31486AE817A}"/>
          </ac:spMkLst>
        </pc:spChg>
        <pc:picChg chg="add mod">
          <ac:chgData name="Francisco Artes" userId="5be56ff3f51c4e1a" providerId="LiveId" clId="{256ED881-32B7-456D-B16A-33E3D1684943}" dt="2020-05-11T08:27:06.614" v="313" actId="1038"/>
          <ac:picMkLst>
            <pc:docMk/>
            <pc:sldMk cId="1633418654" sldId="1580"/>
            <ac:picMk id="6" creationId="{1A55E429-6089-437F-9609-FB34FAEA820B}"/>
          </ac:picMkLst>
        </pc:picChg>
      </pc:sldChg>
      <pc:sldChg chg="addSp modSp new mod modTransition">
        <pc:chgData name="Francisco Artes" userId="5be56ff3f51c4e1a" providerId="LiveId" clId="{256ED881-32B7-456D-B16A-33E3D1684943}" dt="2020-05-11T14:54:32.235" v="4955"/>
        <pc:sldMkLst>
          <pc:docMk/>
          <pc:sldMk cId="1741560024" sldId="1581"/>
        </pc:sldMkLst>
        <pc:spChg chg="mod">
          <ac:chgData name="Francisco Artes" userId="5be56ff3f51c4e1a" providerId="LiveId" clId="{256ED881-32B7-456D-B16A-33E3D1684943}" dt="2020-05-11T08:24:26.244" v="178" actId="6549"/>
          <ac:spMkLst>
            <pc:docMk/>
            <pc:sldMk cId="1741560024" sldId="1581"/>
            <ac:spMk id="2" creationId="{2753A559-79F7-41A3-B6B6-BE8C1ECD875E}"/>
          </ac:spMkLst>
        </pc:spChg>
        <pc:spChg chg="add mod">
          <ac:chgData name="Francisco Artes" userId="5be56ff3f51c4e1a" providerId="LiveId" clId="{256ED881-32B7-456D-B16A-33E3D1684943}" dt="2020-05-11T14:52:24.796" v="4948" actId="1038"/>
          <ac:spMkLst>
            <pc:docMk/>
            <pc:sldMk cId="1741560024" sldId="1581"/>
            <ac:spMk id="4" creationId="{101C1373-D4C0-41BB-ACFD-2B6A83676A8C}"/>
          </ac:spMkLst>
        </pc:spChg>
        <pc:spChg chg="add mod">
          <ac:chgData name="Francisco Artes" userId="5be56ff3f51c4e1a" providerId="LiveId" clId="{256ED881-32B7-456D-B16A-33E3D1684943}" dt="2020-05-11T08:25:34.460" v="193" actId="1035"/>
          <ac:spMkLst>
            <pc:docMk/>
            <pc:sldMk cId="1741560024" sldId="1581"/>
            <ac:spMk id="6" creationId="{DA8FF640-2CBE-44B5-AB02-4B5A1E2B8412}"/>
          </ac:spMkLst>
        </pc:spChg>
        <pc:spChg chg="add mod">
          <ac:chgData name="Francisco Artes" userId="5be56ff3f51c4e1a" providerId="LiveId" clId="{256ED881-32B7-456D-B16A-33E3D1684943}" dt="2020-05-11T08:26:58.364" v="246" actId="1038"/>
          <ac:spMkLst>
            <pc:docMk/>
            <pc:sldMk cId="1741560024" sldId="1581"/>
            <ac:spMk id="8" creationId="{22524C6A-BED4-4A89-8FBE-5762E8BE7C01}"/>
          </ac:spMkLst>
        </pc:spChg>
        <pc:spChg chg="add mod">
          <ac:chgData name="Francisco Artes" userId="5be56ff3f51c4e1a" providerId="LiveId" clId="{256ED881-32B7-456D-B16A-33E3D1684943}" dt="2020-05-11T09:14:25.753" v="518"/>
          <ac:spMkLst>
            <pc:docMk/>
            <pc:sldMk cId="1741560024" sldId="1581"/>
            <ac:spMk id="9" creationId="{38EE2678-694D-43B1-9A06-BF796178E170}"/>
          </ac:spMkLst>
        </pc:spChg>
        <pc:picChg chg="add mod">
          <ac:chgData name="Francisco Artes" userId="5be56ff3f51c4e1a" providerId="LiveId" clId="{256ED881-32B7-456D-B16A-33E3D1684943}" dt="2020-05-11T08:25:34.460" v="193" actId="1035"/>
          <ac:picMkLst>
            <pc:docMk/>
            <pc:sldMk cId="1741560024" sldId="1581"/>
            <ac:picMk id="5" creationId="{C963DA0E-0175-41F5-B78B-BEB5AF88BD86}"/>
          </ac:picMkLst>
        </pc:picChg>
        <pc:picChg chg="add mod">
          <ac:chgData name="Francisco Artes" userId="5be56ff3f51c4e1a" providerId="LiveId" clId="{256ED881-32B7-456D-B16A-33E3D1684943}" dt="2020-05-11T08:26:58.364" v="246" actId="1038"/>
          <ac:picMkLst>
            <pc:docMk/>
            <pc:sldMk cId="1741560024" sldId="1581"/>
            <ac:picMk id="7" creationId="{327A6BA1-B554-4F3B-B60A-86EF45BAA09C}"/>
          </ac:picMkLst>
        </pc:picChg>
      </pc:sldChg>
      <pc:sldChg chg="addSp delSp modSp new del mod">
        <pc:chgData name="Francisco Artes" userId="5be56ff3f51c4e1a" providerId="LiveId" clId="{256ED881-32B7-456D-B16A-33E3D1684943}" dt="2020-05-11T14:51:42.164" v="4914" actId="47"/>
        <pc:sldMkLst>
          <pc:docMk/>
          <pc:sldMk cId="3516014763" sldId="1582"/>
        </pc:sldMkLst>
        <pc:spChg chg="mod">
          <ac:chgData name="Francisco Artes" userId="5be56ff3f51c4e1a" providerId="LiveId" clId="{256ED881-32B7-456D-B16A-33E3D1684943}" dt="2020-05-11T08:56:43.013" v="435" actId="20577"/>
          <ac:spMkLst>
            <pc:docMk/>
            <pc:sldMk cId="3516014763" sldId="1582"/>
            <ac:spMk id="2" creationId="{31D29017-FC82-474C-AD88-AE3958D77372}"/>
          </ac:spMkLst>
        </pc:spChg>
        <pc:spChg chg="add del mod">
          <ac:chgData name="Francisco Artes" userId="5be56ff3f51c4e1a" providerId="LiveId" clId="{256ED881-32B7-456D-B16A-33E3D1684943}" dt="2020-05-11T14:42:30.546" v="4442" actId="478"/>
          <ac:spMkLst>
            <pc:docMk/>
            <pc:sldMk cId="3516014763" sldId="1582"/>
            <ac:spMk id="3" creationId="{C7F5ADE3-D189-4545-BD71-7232446391C6}"/>
          </ac:spMkLst>
        </pc:spChg>
        <pc:spChg chg="add del mod">
          <ac:chgData name="Francisco Artes" userId="5be56ff3f51c4e1a" providerId="LiveId" clId="{256ED881-32B7-456D-B16A-33E3D1684943}" dt="2020-05-11T14:39:05.826" v="4115" actId="478"/>
          <ac:spMkLst>
            <pc:docMk/>
            <pc:sldMk cId="3516014763" sldId="1582"/>
            <ac:spMk id="5" creationId="{133C3F6C-92A5-4ACF-9FBB-5299A5A8FDF8}"/>
          </ac:spMkLst>
        </pc:spChg>
        <pc:spChg chg="add mod">
          <ac:chgData name="Francisco Artes" userId="5be56ff3f51c4e1a" providerId="LiveId" clId="{256ED881-32B7-456D-B16A-33E3D1684943}" dt="2020-05-11T09:14:22.374" v="514"/>
          <ac:spMkLst>
            <pc:docMk/>
            <pc:sldMk cId="3516014763" sldId="1582"/>
            <ac:spMk id="6" creationId="{05D217D3-4CD9-4DC2-9D40-A8E7D0FDC73B}"/>
          </ac:spMkLst>
        </pc:spChg>
        <pc:picChg chg="add del mod">
          <ac:chgData name="Francisco Artes" userId="5be56ff3f51c4e1a" providerId="LiveId" clId="{256ED881-32B7-456D-B16A-33E3D1684943}" dt="2020-05-11T14:39:01.125" v="4114" actId="478"/>
          <ac:picMkLst>
            <pc:docMk/>
            <pc:sldMk cId="3516014763" sldId="1582"/>
            <ac:picMk id="4" creationId="{29298E39-CB78-4C12-9C87-D0689D506EC8}"/>
          </ac:picMkLst>
        </pc:picChg>
      </pc:sldChg>
      <pc:sldChg chg="modSp add del mod ord">
        <pc:chgData name="Francisco Artes" userId="5be56ff3f51c4e1a" providerId="LiveId" clId="{256ED881-32B7-456D-B16A-33E3D1684943}" dt="2020-05-11T11:42:17.222" v="1908" actId="47"/>
        <pc:sldMkLst>
          <pc:docMk/>
          <pc:sldMk cId="952230673" sldId="1583"/>
        </pc:sldMkLst>
        <pc:spChg chg="mod">
          <ac:chgData name="Francisco Artes" userId="5be56ff3f51c4e1a" providerId="LiveId" clId="{256ED881-32B7-456D-B16A-33E3D1684943}" dt="2020-05-11T10:01:45.067" v="657" actId="20577"/>
          <ac:spMkLst>
            <pc:docMk/>
            <pc:sldMk cId="952230673" sldId="1583"/>
            <ac:spMk id="16" creationId="{B7496752-7AC1-B641-B89C-0B14FD3D41E7}"/>
          </ac:spMkLst>
        </pc:spChg>
        <pc:spChg chg="mod">
          <ac:chgData name="Francisco Artes" userId="5be56ff3f51c4e1a" providerId="LiveId" clId="{256ED881-32B7-456D-B16A-33E3D1684943}" dt="2020-05-11T10:16:09.426" v="1232" actId="27636"/>
          <ac:spMkLst>
            <pc:docMk/>
            <pc:sldMk cId="952230673" sldId="1583"/>
            <ac:spMk id="23" creationId="{7E42C4C7-1162-4AC9-B404-38A829C12A37}"/>
          </ac:spMkLst>
        </pc:spChg>
      </pc:sldChg>
      <pc:sldChg chg="addSp delSp modSp add mod ord modAnim">
        <pc:chgData name="Francisco Artes" userId="5be56ff3f51c4e1a" providerId="LiveId" clId="{256ED881-32B7-456D-B16A-33E3D1684943}" dt="2020-05-11T14:01:53.689" v="2229"/>
        <pc:sldMkLst>
          <pc:docMk/>
          <pc:sldMk cId="3851482379" sldId="1584"/>
        </pc:sldMkLst>
        <pc:spChg chg="add mod">
          <ac:chgData name="Francisco Artes" userId="5be56ff3f51c4e1a" providerId="LiveId" clId="{256ED881-32B7-456D-B16A-33E3D1684943}" dt="2020-05-11T09:54:53.920" v="613"/>
          <ac:spMkLst>
            <pc:docMk/>
            <pc:sldMk cId="3851482379" sldId="1584"/>
            <ac:spMk id="6" creationId="{232E5F18-368E-4BF2-B337-8F54F8D25698}"/>
          </ac:spMkLst>
        </pc:spChg>
        <pc:spChg chg="add mod">
          <ac:chgData name="Francisco Artes" userId="5be56ff3f51c4e1a" providerId="LiveId" clId="{256ED881-32B7-456D-B16A-33E3D1684943}" dt="2020-05-11T09:54:53.920" v="613"/>
          <ac:spMkLst>
            <pc:docMk/>
            <pc:sldMk cId="3851482379" sldId="1584"/>
            <ac:spMk id="7" creationId="{EB2756DA-9064-4036-B150-7B23EF747EF0}"/>
          </ac:spMkLst>
        </pc:spChg>
        <pc:spChg chg="add mod">
          <ac:chgData name="Francisco Artes" userId="5be56ff3f51c4e1a" providerId="LiveId" clId="{256ED881-32B7-456D-B16A-33E3D1684943}" dt="2020-05-11T09:54:53.920" v="613"/>
          <ac:spMkLst>
            <pc:docMk/>
            <pc:sldMk cId="3851482379" sldId="1584"/>
            <ac:spMk id="8" creationId="{DAD91162-187F-47E2-9ECD-0DA1CF788247}"/>
          </ac:spMkLst>
        </pc:spChg>
        <pc:spChg chg="add mod">
          <ac:chgData name="Francisco Artes" userId="5be56ff3f51c4e1a" providerId="LiveId" clId="{256ED881-32B7-456D-B16A-33E3D1684943}" dt="2020-05-11T09:54:53.920" v="613"/>
          <ac:spMkLst>
            <pc:docMk/>
            <pc:sldMk cId="3851482379" sldId="1584"/>
            <ac:spMk id="9" creationId="{A0B99A6F-77CC-415B-B26A-768EFF318DAF}"/>
          </ac:spMkLst>
        </pc:spChg>
        <pc:spChg chg="add mod">
          <ac:chgData name="Francisco Artes" userId="5be56ff3f51c4e1a" providerId="LiveId" clId="{256ED881-32B7-456D-B16A-33E3D1684943}" dt="2020-05-11T09:54:53.920" v="613"/>
          <ac:spMkLst>
            <pc:docMk/>
            <pc:sldMk cId="3851482379" sldId="1584"/>
            <ac:spMk id="10" creationId="{43A90933-316F-4AF1-B387-D3E3AAAEF09B}"/>
          </ac:spMkLst>
        </pc:spChg>
        <pc:spChg chg="add mod">
          <ac:chgData name="Francisco Artes" userId="5be56ff3f51c4e1a" providerId="LiveId" clId="{256ED881-32B7-456D-B16A-33E3D1684943}" dt="2020-05-11T09:54:53.920" v="613"/>
          <ac:spMkLst>
            <pc:docMk/>
            <pc:sldMk cId="3851482379" sldId="1584"/>
            <ac:spMk id="11" creationId="{7BD0870E-3561-4E3F-97B1-55A03C5A0B09}"/>
          </ac:spMkLst>
        </pc:spChg>
        <pc:spChg chg="add mod">
          <ac:chgData name="Francisco Artes" userId="5be56ff3f51c4e1a" providerId="LiveId" clId="{256ED881-32B7-456D-B16A-33E3D1684943}" dt="2020-05-11T09:54:53.920" v="613"/>
          <ac:spMkLst>
            <pc:docMk/>
            <pc:sldMk cId="3851482379" sldId="1584"/>
            <ac:spMk id="12" creationId="{2AD1DEAB-4E31-4C0A-9237-68AC97DBBD7A}"/>
          </ac:spMkLst>
        </pc:spChg>
        <pc:spChg chg="add mod">
          <ac:chgData name="Francisco Artes" userId="5be56ff3f51c4e1a" providerId="LiveId" clId="{256ED881-32B7-456D-B16A-33E3D1684943}" dt="2020-05-11T09:54:53.920" v="613"/>
          <ac:spMkLst>
            <pc:docMk/>
            <pc:sldMk cId="3851482379" sldId="1584"/>
            <ac:spMk id="13" creationId="{69B2C068-D07F-4326-BCB1-C9B9AAB63DED}"/>
          </ac:spMkLst>
        </pc:spChg>
        <pc:spChg chg="add mod">
          <ac:chgData name="Francisco Artes" userId="5be56ff3f51c4e1a" providerId="LiveId" clId="{256ED881-32B7-456D-B16A-33E3D1684943}" dt="2020-05-11T09:54:53.920" v="613"/>
          <ac:spMkLst>
            <pc:docMk/>
            <pc:sldMk cId="3851482379" sldId="1584"/>
            <ac:spMk id="14" creationId="{72D65E0C-95F7-4BEF-98DF-C425C5E9ACF9}"/>
          </ac:spMkLst>
        </pc:spChg>
        <pc:spChg chg="add mod">
          <ac:chgData name="Francisco Artes" userId="5be56ff3f51c4e1a" providerId="LiveId" clId="{256ED881-32B7-456D-B16A-33E3D1684943}" dt="2020-05-11T09:54:53.920" v="613"/>
          <ac:spMkLst>
            <pc:docMk/>
            <pc:sldMk cId="3851482379" sldId="1584"/>
            <ac:spMk id="15" creationId="{8F7AD8DD-D252-44F1-BE9C-0CD46A97D222}"/>
          </ac:spMkLst>
        </pc:spChg>
        <pc:spChg chg="mod">
          <ac:chgData name="Francisco Artes" userId="5be56ff3f51c4e1a" providerId="LiveId" clId="{256ED881-32B7-456D-B16A-33E3D1684943}" dt="2020-05-11T10:31:22.259" v="1832" actId="20577"/>
          <ac:spMkLst>
            <pc:docMk/>
            <pc:sldMk cId="3851482379" sldId="1584"/>
            <ac:spMk id="16" creationId="{B7496752-7AC1-B641-B89C-0B14FD3D41E7}"/>
          </ac:spMkLst>
        </pc:spChg>
        <pc:spChg chg="add mod">
          <ac:chgData name="Francisco Artes" userId="5be56ff3f51c4e1a" providerId="LiveId" clId="{256ED881-32B7-456D-B16A-33E3D1684943}" dt="2020-05-11T09:54:54.039" v="614" actId="27636"/>
          <ac:spMkLst>
            <pc:docMk/>
            <pc:sldMk cId="3851482379" sldId="1584"/>
            <ac:spMk id="17" creationId="{B1FA55DD-5C75-47BC-B561-62696F8018B1}"/>
          </ac:spMkLst>
        </pc:spChg>
        <pc:spChg chg="del">
          <ac:chgData name="Francisco Artes" userId="5be56ff3f51c4e1a" providerId="LiveId" clId="{256ED881-32B7-456D-B16A-33E3D1684943}" dt="2020-05-11T09:54:46.167" v="612" actId="478"/>
          <ac:spMkLst>
            <pc:docMk/>
            <pc:sldMk cId="3851482379" sldId="1584"/>
            <ac:spMk id="23" creationId="{7E42C4C7-1162-4AC9-B404-38A829C12A37}"/>
          </ac:spMkLst>
        </pc:spChg>
        <pc:picChg chg="add mod">
          <ac:chgData name="Francisco Artes" userId="5be56ff3f51c4e1a" providerId="LiveId" clId="{256ED881-32B7-456D-B16A-33E3D1684943}" dt="2020-05-11T09:54:53.920" v="613"/>
          <ac:picMkLst>
            <pc:docMk/>
            <pc:sldMk cId="3851482379" sldId="1584"/>
            <ac:picMk id="5" creationId="{E7F983A3-7E2D-407A-919C-5CED90FB9A1C}"/>
          </ac:picMkLst>
        </pc:picChg>
        <pc:picChg chg="add mod">
          <ac:chgData name="Francisco Artes" userId="5be56ff3f51c4e1a" providerId="LiveId" clId="{256ED881-32B7-456D-B16A-33E3D1684943}" dt="2020-05-11T14:01:34.521" v="2226" actId="1076"/>
          <ac:picMkLst>
            <pc:docMk/>
            <pc:sldMk cId="3851482379" sldId="1584"/>
            <ac:picMk id="18" creationId="{E437E2B9-9134-4C78-B5B4-2E7407359539}"/>
          </ac:picMkLst>
        </pc:picChg>
      </pc:sldChg>
      <pc:sldChg chg="addSp delSp modSp new mod ord modTransition modAnim">
        <pc:chgData name="Francisco Artes" userId="5be56ff3f51c4e1a" providerId="LiveId" clId="{256ED881-32B7-456D-B16A-33E3D1684943}" dt="2020-05-11T14:57:40.626" v="5053"/>
        <pc:sldMkLst>
          <pc:docMk/>
          <pc:sldMk cId="886216839" sldId="1585"/>
        </pc:sldMkLst>
        <pc:spChg chg="mod">
          <ac:chgData name="Francisco Artes" userId="5be56ff3f51c4e1a" providerId="LiveId" clId="{256ED881-32B7-456D-B16A-33E3D1684943}" dt="2020-05-11T13:54:14.181" v="2175" actId="1076"/>
          <ac:spMkLst>
            <pc:docMk/>
            <pc:sldMk cId="886216839" sldId="1585"/>
            <ac:spMk id="2" creationId="{38C93DB5-A773-46B3-B23F-91FCA179D23E}"/>
          </ac:spMkLst>
        </pc:spChg>
        <pc:spChg chg="mod topLvl">
          <ac:chgData name="Francisco Artes" userId="5be56ff3f51c4e1a" providerId="LiveId" clId="{256ED881-32B7-456D-B16A-33E3D1684943}" dt="2020-05-11T13:51:42.977" v="2129" actId="14100"/>
          <ac:spMkLst>
            <pc:docMk/>
            <pc:sldMk cId="886216839" sldId="1585"/>
            <ac:spMk id="6" creationId="{A448D826-8BBC-4621-AB19-B950C6824BC1}"/>
          </ac:spMkLst>
        </pc:spChg>
        <pc:spChg chg="add mod">
          <ac:chgData name="Francisco Artes" userId="5be56ff3f51c4e1a" providerId="LiveId" clId="{256ED881-32B7-456D-B16A-33E3D1684943}" dt="2020-05-11T13:56:02.295" v="2182" actId="207"/>
          <ac:spMkLst>
            <pc:docMk/>
            <pc:sldMk cId="886216839" sldId="1585"/>
            <ac:spMk id="7" creationId="{C65D1DFF-1012-4A2F-A413-C216AAD8C88F}"/>
          </ac:spMkLst>
        </pc:spChg>
        <pc:spChg chg="mod topLvl">
          <ac:chgData name="Francisco Artes" userId="5be56ff3f51c4e1a" providerId="LiveId" clId="{256ED881-32B7-456D-B16A-33E3D1684943}" dt="2020-05-11T13:54:02.964" v="2173" actId="338"/>
          <ac:spMkLst>
            <pc:docMk/>
            <pc:sldMk cId="886216839" sldId="1585"/>
            <ac:spMk id="10" creationId="{5012A393-960C-4924-B70D-440B1D80EA16}"/>
          </ac:spMkLst>
        </pc:spChg>
        <pc:spChg chg="mod">
          <ac:chgData name="Francisco Artes" userId="5be56ff3f51c4e1a" providerId="LiveId" clId="{256ED881-32B7-456D-B16A-33E3D1684943}" dt="2020-05-11T13:50:15.628" v="2081" actId="165"/>
          <ac:spMkLst>
            <pc:docMk/>
            <pc:sldMk cId="886216839" sldId="1585"/>
            <ac:spMk id="11" creationId="{07D986FF-C1F0-43A4-B337-D950FF5C2440}"/>
          </ac:spMkLst>
        </pc:spChg>
        <pc:spChg chg="mod">
          <ac:chgData name="Francisco Artes" userId="5be56ff3f51c4e1a" providerId="LiveId" clId="{256ED881-32B7-456D-B16A-33E3D1684943}" dt="2020-05-11T13:50:15.628" v="2081" actId="165"/>
          <ac:spMkLst>
            <pc:docMk/>
            <pc:sldMk cId="886216839" sldId="1585"/>
            <ac:spMk id="12" creationId="{F15390FE-B23D-4CB8-AF8D-3A4819D93A8D}"/>
          </ac:spMkLst>
        </pc:spChg>
        <pc:spChg chg="mod">
          <ac:chgData name="Francisco Artes" userId="5be56ff3f51c4e1a" providerId="LiveId" clId="{256ED881-32B7-456D-B16A-33E3D1684943}" dt="2020-05-11T13:50:15.628" v="2081" actId="165"/>
          <ac:spMkLst>
            <pc:docMk/>
            <pc:sldMk cId="886216839" sldId="1585"/>
            <ac:spMk id="13" creationId="{B1A81A6C-BAEE-4CF4-A0F5-09B189BEF06A}"/>
          </ac:spMkLst>
        </pc:spChg>
        <pc:spChg chg="mod">
          <ac:chgData name="Francisco Artes" userId="5be56ff3f51c4e1a" providerId="LiveId" clId="{256ED881-32B7-456D-B16A-33E3D1684943}" dt="2020-05-11T13:50:15.628" v="2081" actId="165"/>
          <ac:spMkLst>
            <pc:docMk/>
            <pc:sldMk cId="886216839" sldId="1585"/>
            <ac:spMk id="14" creationId="{6BDE63D4-50E0-47BD-800F-13F5B05A84C5}"/>
          </ac:spMkLst>
        </pc:spChg>
        <pc:spChg chg="mod">
          <ac:chgData name="Francisco Artes" userId="5be56ff3f51c4e1a" providerId="LiveId" clId="{256ED881-32B7-456D-B16A-33E3D1684943}" dt="2020-05-11T13:50:15.628" v="2081" actId="165"/>
          <ac:spMkLst>
            <pc:docMk/>
            <pc:sldMk cId="886216839" sldId="1585"/>
            <ac:spMk id="15" creationId="{45BBEFCC-DC5C-4B18-843D-4643868D8593}"/>
          </ac:spMkLst>
        </pc:spChg>
        <pc:spChg chg="mod">
          <ac:chgData name="Francisco Artes" userId="5be56ff3f51c4e1a" providerId="LiveId" clId="{256ED881-32B7-456D-B16A-33E3D1684943}" dt="2020-05-11T13:50:15.628" v="2081" actId="165"/>
          <ac:spMkLst>
            <pc:docMk/>
            <pc:sldMk cId="886216839" sldId="1585"/>
            <ac:spMk id="16" creationId="{7600B6C1-85A6-4C17-91C0-A12C08CC4167}"/>
          </ac:spMkLst>
        </pc:spChg>
        <pc:spChg chg="mod">
          <ac:chgData name="Francisco Artes" userId="5be56ff3f51c4e1a" providerId="LiveId" clId="{256ED881-32B7-456D-B16A-33E3D1684943}" dt="2020-05-11T13:50:15.628" v="2081" actId="165"/>
          <ac:spMkLst>
            <pc:docMk/>
            <pc:sldMk cId="886216839" sldId="1585"/>
            <ac:spMk id="17" creationId="{D5A9E2C5-9B86-46CE-994B-6DAAD73E38E3}"/>
          </ac:spMkLst>
        </pc:spChg>
        <pc:spChg chg="mod">
          <ac:chgData name="Francisco Artes" userId="5be56ff3f51c4e1a" providerId="LiveId" clId="{256ED881-32B7-456D-B16A-33E3D1684943}" dt="2020-05-11T13:50:15.628" v="2081" actId="165"/>
          <ac:spMkLst>
            <pc:docMk/>
            <pc:sldMk cId="886216839" sldId="1585"/>
            <ac:spMk id="18" creationId="{2118B82C-2579-47A2-AE09-29C49DFA1BA3}"/>
          </ac:spMkLst>
        </pc:spChg>
        <pc:spChg chg="add del mod">
          <ac:chgData name="Francisco Artes" userId="5be56ff3f51c4e1a" providerId="LiveId" clId="{256ED881-32B7-456D-B16A-33E3D1684943}" dt="2020-05-11T13:55:21.439" v="2181" actId="478"/>
          <ac:spMkLst>
            <pc:docMk/>
            <pc:sldMk cId="886216839" sldId="1585"/>
            <ac:spMk id="20" creationId="{A30E1AA0-2639-41A6-9D3F-84E05502C293}"/>
          </ac:spMkLst>
        </pc:spChg>
        <pc:spChg chg="add del mod">
          <ac:chgData name="Francisco Artes" userId="5be56ff3f51c4e1a" providerId="LiveId" clId="{256ED881-32B7-456D-B16A-33E3D1684943}" dt="2020-05-11T13:48:30.470" v="2005" actId="478"/>
          <ac:spMkLst>
            <pc:docMk/>
            <pc:sldMk cId="886216839" sldId="1585"/>
            <ac:spMk id="21" creationId="{FA900E87-2977-4D9A-AF8D-4244B599F0BF}"/>
          </ac:spMkLst>
        </pc:spChg>
        <pc:spChg chg="add mod">
          <ac:chgData name="Francisco Artes" userId="5be56ff3f51c4e1a" providerId="LiveId" clId="{256ED881-32B7-456D-B16A-33E3D1684943}" dt="2020-05-11T13:56:02.295" v="2182" actId="207"/>
          <ac:spMkLst>
            <pc:docMk/>
            <pc:sldMk cId="886216839" sldId="1585"/>
            <ac:spMk id="22" creationId="{97C78A2F-481F-4F78-AA8B-0A6C892D2A77}"/>
          </ac:spMkLst>
        </pc:spChg>
        <pc:spChg chg="add mod">
          <ac:chgData name="Francisco Artes" userId="5be56ff3f51c4e1a" providerId="LiveId" clId="{256ED881-32B7-456D-B16A-33E3D1684943}" dt="2020-05-11T13:56:35.950" v="2184" actId="208"/>
          <ac:spMkLst>
            <pc:docMk/>
            <pc:sldMk cId="886216839" sldId="1585"/>
            <ac:spMk id="23" creationId="{C9C5B279-3A3E-4F7B-97A4-FF984D423030}"/>
          </ac:spMkLst>
        </pc:spChg>
        <pc:spChg chg="add mod">
          <ac:chgData name="Francisco Artes" userId="5be56ff3f51c4e1a" providerId="LiveId" clId="{256ED881-32B7-456D-B16A-33E3D1684943}" dt="2020-05-11T13:56:12.145" v="2183" actId="208"/>
          <ac:spMkLst>
            <pc:docMk/>
            <pc:sldMk cId="886216839" sldId="1585"/>
            <ac:spMk id="24" creationId="{84BBEA34-062C-48FE-AE88-92993ADC600C}"/>
          </ac:spMkLst>
        </pc:spChg>
        <pc:spChg chg="add mod">
          <ac:chgData name="Francisco Artes" userId="5be56ff3f51c4e1a" providerId="LiveId" clId="{256ED881-32B7-456D-B16A-33E3D1684943}" dt="2020-05-11T13:56:35.950" v="2184" actId="208"/>
          <ac:spMkLst>
            <pc:docMk/>
            <pc:sldMk cId="886216839" sldId="1585"/>
            <ac:spMk id="25" creationId="{0C71B048-2B13-405A-A925-C9659E148DAF}"/>
          </ac:spMkLst>
        </pc:spChg>
        <pc:spChg chg="add mod">
          <ac:chgData name="Francisco Artes" userId="5be56ff3f51c4e1a" providerId="LiveId" clId="{256ED881-32B7-456D-B16A-33E3D1684943}" dt="2020-05-11T13:56:35.950" v="2184" actId="208"/>
          <ac:spMkLst>
            <pc:docMk/>
            <pc:sldMk cId="886216839" sldId="1585"/>
            <ac:spMk id="26" creationId="{F284AD8B-6DE1-48E6-903A-5FD4B1997DAF}"/>
          </ac:spMkLst>
        </pc:spChg>
        <pc:spChg chg="add mod">
          <ac:chgData name="Francisco Artes" userId="5be56ff3f51c4e1a" providerId="LiveId" clId="{256ED881-32B7-456D-B16A-33E3D1684943}" dt="2020-05-11T13:56:35.950" v="2184" actId="208"/>
          <ac:spMkLst>
            <pc:docMk/>
            <pc:sldMk cId="886216839" sldId="1585"/>
            <ac:spMk id="27" creationId="{004BE460-A552-4DC1-8ACE-0C0DB4F816D9}"/>
          </ac:spMkLst>
        </pc:spChg>
        <pc:grpChg chg="add del mod">
          <ac:chgData name="Francisco Artes" userId="5be56ff3f51c4e1a" providerId="LiveId" clId="{256ED881-32B7-456D-B16A-33E3D1684943}" dt="2020-05-11T13:51:20.860" v="2124" actId="165"/>
          <ac:grpSpMkLst>
            <pc:docMk/>
            <pc:sldMk cId="886216839" sldId="1585"/>
            <ac:grpSpMk id="4" creationId="{79A5EA56-93B4-4C61-91DC-0F886CC0F0C2}"/>
          </ac:grpSpMkLst>
        </pc:grpChg>
        <pc:grpChg chg="add del mod">
          <ac:chgData name="Francisco Artes" userId="5be56ff3f51c4e1a" providerId="LiveId" clId="{256ED881-32B7-456D-B16A-33E3D1684943}" dt="2020-05-11T13:50:15.628" v="2081" actId="165"/>
          <ac:grpSpMkLst>
            <pc:docMk/>
            <pc:sldMk cId="886216839" sldId="1585"/>
            <ac:grpSpMk id="8" creationId="{00A2C679-880D-4B0D-8997-37CE4AC96CCE}"/>
          </ac:grpSpMkLst>
        </pc:grpChg>
        <pc:grpChg chg="mod topLvl">
          <ac:chgData name="Francisco Artes" userId="5be56ff3f51c4e1a" providerId="LiveId" clId="{256ED881-32B7-456D-B16A-33E3D1684943}" dt="2020-05-11T13:54:02.964" v="2173" actId="338"/>
          <ac:grpSpMkLst>
            <pc:docMk/>
            <pc:sldMk cId="886216839" sldId="1585"/>
            <ac:grpSpMk id="9" creationId="{79713362-DE66-4BC5-9DE9-A27A8CD94701}"/>
          </ac:grpSpMkLst>
        </pc:grpChg>
        <pc:grpChg chg="add mod">
          <ac:chgData name="Francisco Artes" userId="5be56ff3f51c4e1a" providerId="LiveId" clId="{256ED881-32B7-456D-B16A-33E3D1684943}" dt="2020-05-11T13:54:02.964" v="2173" actId="338"/>
          <ac:grpSpMkLst>
            <pc:docMk/>
            <pc:sldMk cId="886216839" sldId="1585"/>
            <ac:grpSpMk id="28" creationId="{A63A5F9B-E3C8-4320-96A1-F5098B143002}"/>
          </ac:grpSpMkLst>
        </pc:grpChg>
        <pc:picChg chg="add mod">
          <ac:chgData name="Francisco Artes" userId="5be56ff3f51c4e1a" providerId="LiveId" clId="{256ED881-32B7-456D-B16A-33E3D1684943}" dt="2020-05-11T10:29:08.416" v="1768"/>
          <ac:picMkLst>
            <pc:docMk/>
            <pc:sldMk cId="886216839" sldId="1585"/>
            <ac:picMk id="3" creationId="{E216EE4E-BD24-48AA-933F-348BC85B9927}"/>
          </ac:picMkLst>
        </pc:picChg>
        <pc:picChg chg="mod topLvl">
          <ac:chgData name="Francisco Artes" userId="5be56ff3f51c4e1a" providerId="LiveId" clId="{256ED881-32B7-456D-B16A-33E3D1684943}" dt="2020-05-11T13:51:39.508" v="2128" actId="1076"/>
          <ac:picMkLst>
            <pc:docMk/>
            <pc:sldMk cId="886216839" sldId="1585"/>
            <ac:picMk id="5" creationId="{C12687F9-B579-4935-8812-BA61711F2ADD}"/>
          </ac:picMkLst>
        </pc:picChg>
        <pc:cxnChg chg="mod">
          <ac:chgData name="Francisco Artes" userId="5be56ff3f51c4e1a" providerId="LiveId" clId="{256ED881-32B7-456D-B16A-33E3D1684943}" dt="2020-05-11T13:50:15.628" v="2081" actId="165"/>
          <ac:cxnSpMkLst>
            <pc:docMk/>
            <pc:sldMk cId="886216839" sldId="1585"/>
            <ac:cxnSpMk id="19" creationId="{2752DA94-6493-4BEC-A4F5-5A1CE8EE8B30}"/>
          </ac:cxnSpMkLst>
        </pc:cxnChg>
      </pc:sldChg>
      <pc:sldChg chg="delSp modSp add del mod">
        <pc:chgData name="Francisco Artes" userId="5be56ff3f51c4e1a" providerId="LiveId" clId="{256ED881-32B7-456D-B16A-33E3D1684943}" dt="2020-05-11T14:52:57.095" v="4949" actId="47"/>
        <pc:sldMkLst>
          <pc:docMk/>
          <pc:sldMk cId="1632525987" sldId="1586"/>
        </pc:sldMkLst>
        <pc:spChg chg="mod">
          <ac:chgData name="Francisco Artes" userId="5be56ff3f51c4e1a" providerId="LiveId" clId="{256ED881-32B7-456D-B16A-33E3D1684943}" dt="2020-05-11T10:33:47.808" v="1853" actId="20577"/>
          <ac:spMkLst>
            <pc:docMk/>
            <pc:sldMk cId="1632525987" sldId="1586"/>
            <ac:spMk id="2" creationId="{B2183CED-4BE2-A649-B0AA-8735498249B4}"/>
          </ac:spMkLst>
        </pc:spChg>
        <pc:spChg chg="mod">
          <ac:chgData name="Francisco Artes" userId="5be56ff3f51c4e1a" providerId="LiveId" clId="{256ED881-32B7-456D-B16A-33E3D1684943}" dt="2020-05-11T10:33:31.431" v="1835" actId="20577"/>
          <ac:spMkLst>
            <pc:docMk/>
            <pc:sldMk cId="1632525987" sldId="1586"/>
            <ac:spMk id="3" creationId="{39601EE0-2733-F045-980D-3A70A5CC004C}"/>
          </ac:spMkLst>
        </pc:spChg>
        <pc:spChg chg="del">
          <ac:chgData name="Francisco Artes" userId="5be56ff3f51c4e1a" providerId="LiveId" clId="{256ED881-32B7-456D-B16A-33E3D1684943}" dt="2020-05-11T10:33:52.739" v="1854" actId="478"/>
          <ac:spMkLst>
            <pc:docMk/>
            <pc:sldMk cId="1632525987" sldId="1586"/>
            <ac:spMk id="4" creationId="{FDFBF91B-7863-49AC-B20E-24E75EF0944E}"/>
          </ac:spMkLst>
        </pc:spChg>
      </pc:sldChg>
      <pc:sldChg chg="modSp add del mod">
        <pc:chgData name="Francisco Artes" userId="5be56ff3f51c4e1a" providerId="LiveId" clId="{256ED881-32B7-456D-B16A-33E3D1684943}" dt="2020-05-11T14:52:58.142" v="4950" actId="47"/>
        <pc:sldMkLst>
          <pc:docMk/>
          <pc:sldMk cId="66401969" sldId="1587"/>
        </pc:sldMkLst>
        <pc:spChg chg="mod">
          <ac:chgData name="Francisco Artes" userId="5be56ff3f51c4e1a" providerId="LiveId" clId="{256ED881-32B7-456D-B16A-33E3D1684943}" dt="2020-05-11T10:35:29.942" v="1893" actId="20577"/>
          <ac:spMkLst>
            <pc:docMk/>
            <pc:sldMk cId="66401969" sldId="1587"/>
            <ac:spMk id="16" creationId="{B7496752-7AC1-B641-B89C-0B14FD3D41E7}"/>
          </ac:spMkLst>
        </pc:spChg>
        <pc:spChg chg="mod">
          <ac:chgData name="Francisco Artes" userId="5be56ff3f51c4e1a" providerId="LiveId" clId="{256ED881-32B7-456D-B16A-33E3D1684943}" dt="2020-05-11T10:35:37.248" v="1900" actId="20577"/>
          <ac:spMkLst>
            <pc:docMk/>
            <pc:sldMk cId="66401969" sldId="1587"/>
            <ac:spMk id="23" creationId="{7E42C4C7-1162-4AC9-B404-38A829C12A37}"/>
          </ac:spMkLst>
        </pc:spChg>
      </pc:sldChg>
      <pc:sldChg chg="addSp delSp modSp new del mod">
        <pc:chgData name="Francisco Artes" userId="5be56ff3f51c4e1a" providerId="LiveId" clId="{256ED881-32B7-456D-B16A-33E3D1684943}" dt="2020-05-11T14:21:17.047" v="2664" actId="47"/>
        <pc:sldMkLst>
          <pc:docMk/>
          <pc:sldMk cId="440161883" sldId="1588"/>
        </pc:sldMkLst>
        <pc:picChg chg="add del mod">
          <ac:chgData name="Francisco Artes" userId="5be56ff3f51c4e1a" providerId="LiveId" clId="{256ED881-32B7-456D-B16A-33E3D1684943}" dt="2020-05-11T14:16:10.617" v="2622" actId="21"/>
          <ac:picMkLst>
            <pc:docMk/>
            <pc:sldMk cId="440161883" sldId="1588"/>
            <ac:picMk id="3" creationId="{04EA2D86-CAE0-4E49-8C80-3901ACD18474}"/>
          </ac:picMkLst>
        </pc:picChg>
        <pc:picChg chg="add del mod">
          <ac:chgData name="Francisco Artes" userId="5be56ff3f51c4e1a" providerId="LiveId" clId="{256ED881-32B7-456D-B16A-33E3D1684943}" dt="2020-05-11T14:16:10.617" v="2622" actId="21"/>
          <ac:picMkLst>
            <pc:docMk/>
            <pc:sldMk cId="440161883" sldId="1588"/>
            <ac:picMk id="4" creationId="{377FDD48-F4F2-461D-9FEA-482867D38019}"/>
          </ac:picMkLst>
        </pc:picChg>
      </pc:sldChg>
      <pc:sldChg chg="modSp add mod">
        <pc:chgData name="Francisco Artes" userId="5be56ff3f51c4e1a" providerId="LiveId" clId="{256ED881-32B7-456D-B16A-33E3D1684943}" dt="2020-05-11T15:03:26.954" v="5060" actId="1035"/>
        <pc:sldMkLst>
          <pc:docMk/>
          <pc:sldMk cId="2448357592" sldId="1588"/>
        </pc:sldMkLst>
        <pc:spChg chg="mod">
          <ac:chgData name="Francisco Artes" userId="5be56ff3f51c4e1a" providerId="LiveId" clId="{256ED881-32B7-456D-B16A-33E3D1684943}" dt="2020-05-11T14:42:46.757" v="4457" actId="20577"/>
          <ac:spMkLst>
            <pc:docMk/>
            <pc:sldMk cId="2448357592" sldId="1588"/>
            <ac:spMk id="16" creationId="{B7496752-7AC1-B641-B89C-0B14FD3D41E7}"/>
          </ac:spMkLst>
        </pc:spChg>
        <pc:spChg chg="mod">
          <ac:chgData name="Francisco Artes" userId="5be56ff3f51c4e1a" providerId="LiveId" clId="{256ED881-32B7-456D-B16A-33E3D1684943}" dt="2020-05-11T15:03:26.954" v="5060" actId="1035"/>
          <ac:spMkLst>
            <pc:docMk/>
            <pc:sldMk cId="2448357592" sldId="1588"/>
            <ac:spMk id="23" creationId="{7E42C4C7-1162-4AC9-B404-38A829C12A37}"/>
          </ac:spMkLst>
        </pc:spChg>
      </pc:sldChg>
      <pc:sldMasterChg chg="addSp delSp modSp mod modSldLayout">
        <pc:chgData name="Francisco Artes" userId="5be56ff3f51c4e1a" providerId="LiveId" clId="{256ED881-32B7-456D-B16A-33E3D1684943}" dt="2020-05-11T09:12:44.795" v="477" actId="478"/>
        <pc:sldMasterMkLst>
          <pc:docMk/>
          <pc:sldMasterMk cId="3490192964" sldId="2147484511"/>
        </pc:sldMasterMkLst>
        <pc:spChg chg="add del mod">
          <ac:chgData name="Francisco Artes" userId="5be56ff3f51c4e1a" providerId="LiveId" clId="{256ED881-32B7-456D-B16A-33E3D1684943}" dt="2020-05-11T09:12:44.795" v="477" actId="478"/>
          <ac:spMkLst>
            <pc:docMk/>
            <pc:sldMasterMk cId="3490192964" sldId="2147484511"/>
            <ac:spMk id="2" creationId="{97B8ECEA-123F-4BDD-A8CF-EF72424AFD69}"/>
          </ac:spMkLst>
        </pc:spChg>
        <pc:spChg chg="add del mod">
          <ac:chgData name="Francisco Artes" userId="5be56ff3f51c4e1a" providerId="LiveId" clId="{256ED881-32B7-456D-B16A-33E3D1684943}" dt="2020-05-11T08:58:03.577" v="443" actId="478"/>
          <ac:spMkLst>
            <pc:docMk/>
            <pc:sldMasterMk cId="3490192964" sldId="2147484511"/>
            <ac:spMk id="10" creationId="{8FD4ECDA-E00F-4183-9902-43E06C464623}"/>
          </ac:spMkLst>
        </pc:spChg>
        <pc:spChg chg="del">
          <ac:chgData name="Francisco Artes" userId="5be56ff3f51c4e1a" providerId="LiveId" clId="{256ED881-32B7-456D-B16A-33E3D1684943}" dt="2020-05-11T08:48:54.378" v="315" actId="478"/>
          <ac:spMkLst>
            <pc:docMk/>
            <pc:sldMasterMk cId="3490192964" sldId="2147484511"/>
            <ac:spMk id="16" creationId="{82F15B72-59B6-4DC4-9BE8-6538E2CB54FB}"/>
          </ac:spMkLst>
        </pc:spChg>
        <pc:spChg chg="del">
          <ac:chgData name="Francisco Artes" userId="5be56ff3f51c4e1a" providerId="LiveId" clId="{256ED881-32B7-456D-B16A-33E3D1684943}" dt="2020-05-11T08:48:57.033" v="316" actId="478"/>
          <ac:spMkLst>
            <pc:docMk/>
            <pc:sldMasterMk cId="3490192964" sldId="2147484511"/>
            <ac:spMk id="17" creationId="{BD7DD923-CDB8-4F1E-B99E-704C8B85EB44}"/>
          </ac:spMkLst>
        </pc:spChg>
        <pc:spChg chg="add del">
          <ac:chgData name="Francisco Artes" userId="5be56ff3f51c4e1a" providerId="LiveId" clId="{256ED881-32B7-456D-B16A-33E3D1684943}" dt="2020-05-11T08:59:12.561" v="448" actId="478"/>
          <ac:spMkLst>
            <pc:docMk/>
            <pc:sldMasterMk cId="3490192964" sldId="2147484511"/>
            <ac:spMk id="18" creationId="{53C0057C-28EB-4BA7-950A-E8E8F5B1A6ED}"/>
          </ac:spMkLst>
        </pc:spChg>
        <pc:spChg chg="del">
          <ac:chgData name="Francisco Artes" userId="5be56ff3f51c4e1a" providerId="LiveId" clId="{256ED881-32B7-456D-B16A-33E3D1684943}" dt="2020-05-11T08:50:39.032" v="318" actId="478"/>
          <ac:spMkLst>
            <pc:docMk/>
            <pc:sldMasterMk cId="3490192964" sldId="2147484511"/>
            <ac:spMk id="25" creationId="{3BAC63D3-ED74-4764-A15F-DCC84F46B990}"/>
          </ac:spMkLst>
        </pc:spChg>
        <pc:picChg chg="add del mod">
          <ac:chgData name="Francisco Artes" userId="5be56ff3f51c4e1a" providerId="LiveId" clId="{256ED881-32B7-456D-B16A-33E3D1684943}" dt="2020-05-11T08:58:03.577" v="443" actId="478"/>
          <ac:picMkLst>
            <pc:docMk/>
            <pc:sldMasterMk cId="3490192964" sldId="2147484511"/>
            <ac:picMk id="9" creationId="{9CC27E17-FF9A-495C-B1B2-F1C693C0311D}"/>
          </ac:picMkLst>
        </pc:picChg>
        <pc:picChg chg="add del">
          <ac:chgData name="Francisco Artes" userId="5be56ff3f51c4e1a" providerId="LiveId" clId="{256ED881-32B7-456D-B16A-33E3D1684943}" dt="2020-05-11T08:59:12.561" v="448" actId="478"/>
          <ac:picMkLst>
            <pc:docMk/>
            <pc:sldMasterMk cId="3490192964" sldId="2147484511"/>
            <ac:picMk id="22" creationId="{F8759B50-C801-4918-A6ED-98A69CE466A2}"/>
          </ac:picMkLst>
        </pc:picChg>
        <pc:picChg chg="add del">
          <ac:chgData name="Francisco Artes" userId="5be56ff3f51c4e1a" providerId="LiveId" clId="{256ED881-32B7-456D-B16A-33E3D1684943}" dt="2020-05-11T08:59:12.561" v="448" actId="478"/>
          <ac:picMkLst>
            <pc:docMk/>
            <pc:sldMasterMk cId="3490192964" sldId="2147484511"/>
            <ac:picMk id="23" creationId="{553C0875-033F-4674-ABC4-61FAAA872641}"/>
          </ac:picMkLst>
        </pc:picChg>
        <pc:picChg chg="add del">
          <ac:chgData name="Francisco Artes" userId="5be56ff3f51c4e1a" providerId="LiveId" clId="{256ED881-32B7-456D-B16A-33E3D1684943}" dt="2020-05-11T08:59:12.561" v="448" actId="478"/>
          <ac:picMkLst>
            <pc:docMk/>
            <pc:sldMasterMk cId="3490192964" sldId="2147484511"/>
            <ac:picMk id="24" creationId="{3D334EFC-710F-4D0B-BE12-478325AF3C6D}"/>
          </ac:picMkLst>
        </pc:picChg>
        <pc:sldLayoutChg chg="addSp delSp modSp mod">
          <pc:chgData name="Francisco Artes" userId="5be56ff3f51c4e1a" providerId="LiveId" clId="{256ED881-32B7-456D-B16A-33E3D1684943}" dt="2020-05-11T08:59:35.053" v="452"/>
          <pc:sldLayoutMkLst>
            <pc:docMk/>
            <pc:sldMasterMk cId="3490192964" sldId="2147484511"/>
            <pc:sldLayoutMk cId="1245192925" sldId="2147484555"/>
          </pc:sldLayoutMkLst>
          <pc:spChg chg="add mod">
            <ac:chgData name="Francisco Artes" userId="5be56ff3f51c4e1a" providerId="LiveId" clId="{256ED881-32B7-456D-B16A-33E3D1684943}" dt="2020-05-11T08:59:35.053" v="452"/>
            <ac:spMkLst>
              <pc:docMk/>
              <pc:sldMasterMk cId="3490192964" sldId="2147484511"/>
              <pc:sldLayoutMk cId="1245192925" sldId="2147484555"/>
              <ac:spMk id="11" creationId="{F7BAE484-28A8-4BC1-8848-996D72619145}"/>
            </ac:spMkLst>
          </pc:spChg>
          <pc:spChg chg="del">
            <ac:chgData name="Francisco Artes" userId="5be56ff3f51c4e1a" providerId="LiveId" clId="{256ED881-32B7-456D-B16A-33E3D1684943}" dt="2020-05-11T08:51:50.589" v="319" actId="478"/>
            <ac:spMkLst>
              <pc:docMk/>
              <pc:sldMasterMk cId="3490192964" sldId="2147484511"/>
              <pc:sldLayoutMk cId="1245192925" sldId="2147484555"/>
              <ac:spMk id="22" creationId="{EEE59ACE-85CE-4CFC-9A13-E0F4FEB00284}"/>
            </ac:spMkLst>
          </pc:spChg>
          <pc:picChg chg="add mod">
            <ac:chgData name="Francisco Artes" userId="5be56ff3f51c4e1a" providerId="LiveId" clId="{256ED881-32B7-456D-B16A-33E3D1684943}" dt="2020-05-11T08:59:35.053" v="452"/>
            <ac:picMkLst>
              <pc:docMk/>
              <pc:sldMasterMk cId="3490192964" sldId="2147484511"/>
              <pc:sldLayoutMk cId="1245192925" sldId="2147484555"/>
              <ac:picMk id="14" creationId="{0E9620D4-2318-4F96-96A5-0B2AFD9EC4E5}"/>
            </ac:picMkLst>
          </pc:picChg>
          <pc:picChg chg="add mod">
            <ac:chgData name="Francisco Artes" userId="5be56ff3f51c4e1a" providerId="LiveId" clId="{256ED881-32B7-456D-B16A-33E3D1684943}" dt="2020-05-11T08:59:35.053" v="452"/>
            <ac:picMkLst>
              <pc:docMk/>
              <pc:sldMasterMk cId="3490192964" sldId="2147484511"/>
              <pc:sldLayoutMk cId="1245192925" sldId="2147484555"/>
              <ac:picMk id="16" creationId="{A4A15C80-B96A-435A-BFB5-7946A14AAF7A}"/>
            </ac:picMkLst>
          </pc:picChg>
          <pc:picChg chg="add mod">
            <ac:chgData name="Francisco Artes" userId="5be56ff3f51c4e1a" providerId="LiveId" clId="{256ED881-32B7-456D-B16A-33E3D1684943}" dt="2020-05-11T08:59:35.053" v="452"/>
            <ac:picMkLst>
              <pc:docMk/>
              <pc:sldMasterMk cId="3490192964" sldId="2147484511"/>
              <pc:sldLayoutMk cId="1245192925" sldId="2147484555"/>
              <ac:picMk id="17" creationId="{57502CBB-DA21-466E-802B-CAC1505AFD82}"/>
            </ac:picMkLst>
          </pc:picChg>
          <pc:picChg chg="del">
            <ac:chgData name="Francisco Artes" userId="5be56ff3f51c4e1a" providerId="LiveId" clId="{256ED881-32B7-456D-B16A-33E3D1684943}" dt="2020-05-11T08:59:33.908" v="451" actId="478"/>
            <ac:picMkLst>
              <pc:docMk/>
              <pc:sldMasterMk cId="3490192964" sldId="2147484511"/>
              <pc:sldLayoutMk cId="1245192925" sldId="2147484555"/>
              <ac:picMk id="18" creationId="{7976CBB6-5F1E-CA4E-8C6B-8DC170D401BE}"/>
            </ac:picMkLst>
          </pc:picChg>
          <pc:picChg chg="del">
            <ac:chgData name="Francisco Artes" userId="5be56ff3f51c4e1a" providerId="LiveId" clId="{256ED881-32B7-456D-B16A-33E3D1684943}" dt="2020-05-11T08:59:33.908" v="451" actId="478"/>
            <ac:picMkLst>
              <pc:docMk/>
              <pc:sldMasterMk cId="3490192964" sldId="2147484511"/>
              <pc:sldLayoutMk cId="1245192925" sldId="2147484555"/>
              <ac:picMk id="20" creationId="{1BC23FFF-3557-DB4C-8541-B4C0C51E1587}"/>
            </ac:picMkLst>
          </pc:picChg>
          <pc:picChg chg="del">
            <ac:chgData name="Francisco Artes" userId="5be56ff3f51c4e1a" providerId="LiveId" clId="{256ED881-32B7-456D-B16A-33E3D1684943}" dt="2020-05-11T08:59:33.908" v="451" actId="478"/>
            <ac:picMkLst>
              <pc:docMk/>
              <pc:sldMasterMk cId="3490192964" sldId="2147484511"/>
              <pc:sldLayoutMk cId="1245192925" sldId="2147484555"/>
              <ac:picMk id="21" creationId="{1232320E-1736-A048-BB8B-66E3E3067168}"/>
            </ac:picMkLst>
          </pc:picChg>
          <pc:cxnChg chg="del">
            <ac:chgData name="Francisco Artes" userId="5be56ff3f51c4e1a" providerId="LiveId" clId="{256ED881-32B7-456D-B16A-33E3D1684943}" dt="2020-05-11T08:59:33.908" v="451" actId="478"/>
            <ac:cxnSpMkLst>
              <pc:docMk/>
              <pc:sldMasterMk cId="3490192964" sldId="2147484511"/>
              <pc:sldLayoutMk cId="1245192925" sldId="2147484555"/>
              <ac:cxnSpMk id="19" creationId="{8983E9EC-15EC-CE46-B57E-5532CD37656F}"/>
            </ac:cxnSpMkLst>
          </pc:cxnChg>
        </pc:sldLayoutChg>
        <pc:sldLayoutChg chg="addSp delSp modSp mod">
          <pc:chgData name="Francisco Artes" userId="5be56ff3f51c4e1a" providerId="LiveId" clId="{256ED881-32B7-456D-B16A-33E3D1684943}" dt="2020-05-11T09:02:37.041" v="454" actId="478"/>
          <pc:sldLayoutMkLst>
            <pc:docMk/>
            <pc:sldMasterMk cId="3490192964" sldId="2147484511"/>
            <pc:sldLayoutMk cId="1900877178" sldId="2147484581"/>
          </pc:sldLayoutMkLst>
          <pc:spChg chg="del">
            <ac:chgData name="Francisco Artes" userId="5be56ff3f51c4e1a" providerId="LiveId" clId="{256ED881-32B7-456D-B16A-33E3D1684943}" dt="2020-05-11T09:02:37.041" v="454" actId="478"/>
            <ac:spMkLst>
              <pc:docMk/>
              <pc:sldMasterMk cId="3490192964" sldId="2147484511"/>
              <pc:sldLayoutMk cId="1900877178" sldId="2147484581"/>
              <ac:spMk id="6" creationId="{BE985D3E-9960-F441-A955-A8799BCD3F84}"/>
            </ac:spMkLst>
          </pc:spChg>
          <pc:spChg chg="add mod">
            <ac:chgData name="Francisco Artes" userId="5be56ff3f51c4e1a" providerId="LiveId" clId="{256ED881-32B7-456D-B16A-33E3D1684943}" dt="2020-05-11T09:02:17.153" v="453"/>
            <ac:spMkLst>
              <pc:docMk/>
              <pc:sldMasterMk cId="3490192964" sldId="2147484511"/>
              <pc:sldLayoutMk cId="1900877178" sldId="2147484581"/>
              <ac:spMk id="14" creationId="{CF3A5C7C-0E5F-49E6-B78A-44D2AC988B51}"/>
            </ac:spMkLst>
          </pc:spChg>
        </pc:sldLayoutChg>
        <pc:sldLayoutChg chg="addSp delSp modSp mod">
          <pc:chgData name="Francisco Artes" userId="5be56ff3f51c4e1a" providerId="LiveId" clId="{256ED881-32B7-456D-B16A-33E3D1684943}" dt="2020-05-11T09:12:41.238" v="476" actId="21"/>
          <pc:sldLayoutMkLst>
            <pc:docMk/>
            <pc:sldMasterMk cId="3490192964" sldId="2147484511"/>
            <pc:sldLayoutMk cId="3144558402" sldId="2147484641"/>
          </pc:sldLayoutMkLst>
          <pc:spChg chg="add del mod">
            <ac:chgData name="Francisco Artes" userId="5be56ff3f51c4e1a" providerId="LiveId" clId="{256ED881-32B7-456D-B16A-33E3D1684943}" dt="2020-05-11T09:08:08.996" v="467" actId="478"/>
            <ac:spMkLst>
              <pc:docMk/>
              <pc:sldMasterMk cId="3490192964" sldId="2147484511"/>
              <pc:sldLayoutMk cId="3144558402" sldId="2147484641"/>
              <ac:spMk id="2" creationId="{7DCB046D-2F60-433E-841F-5D7669176F81}"/>
            </ac:spMkLst>
          </pc:spChg>
          <pc:spChg chg="add mod">
            <ac:chgData name="Francisco Artes" userId="5be56ff3f51c4e1a" providerId="LiveId" clId="{256ED881-32B7-456D-B16A-33E3D1684943}" dt="2020-05-11T08:58:47.612" v="445" actId="20577"/>
            <ac:spMkLst>
              <pc:docMk/>
              <pc:sldMasterMk cId="3490192964" sldId="2147484511"/>
              <pc:sldLayoutMk cId="3144558402" sldId="2147484641"/>
              <ac:spMk id="4" creationId="{D2BF9C66-6E70-4D5D-9B46-B02EBCFB6209}"/>
            </ac:spMkLst>
          </pc:spChg>
          <pc:spChg chg="del">
            <ac:chgData name="Francisco Artes" userId="5be56ff3f51c4e1a" providerId="LiveId" clId="{256ED881-32B7-456D-B16A-33E3D1684943}" dt="2020-05-11T08:51:54.085" v="320" actId="478"/>
            <ac:spMkLst>
              <pc:docMk/>
              <pc:sldMasterMk cId="3490192964" sldId="2147484511"/>
              <pc:sldLayoutMk cId="3144558402" sldId="2147484641"/>
              <ac:spMk id="5" creationId="{E9E23D56-21C6-4EF8-9844-97984BF8AF61}"/>
            </ac:spMkLst>
          </pc:spChg>
          <pc:spChg chg="add mod">
            <ac:chgData name="Francisco Artes" userId="5be56ff3f51c4e1a" providerId="LiveId" clId="{256ED881-32B7-456D-B16A-33E3D1684943}" dt="2020-05-11T08:59:17.984" v="449"/>
            <ac:spMkLst>
              <pc:docMk/>
              <pc:sldMasterMk cId="3490192964" sldId="2147484511"/>
              <pc:sldLayoutMk cId="3144558402" sldId="2147484641"/>
              <ac:spMk id="6" creationId="{00651559-4A84-410F-AB8A-15E3769BE3C2}"/>
            </ac:spMkLst>
          </pc:spChg>
          <pc:spChg chg="add del mod">
            <ac:chgData name="Francisco Artes" userId="5be56ff3f51c4e1a" providerId="LiveId" clId="{256ED881-32B7-456D-B16A-33E3D1684943}" dt="2020-05-11T09:12:41.238" v="476" actId="21"/>
            <ac:spMkLst>
              <pc:docMk/>
              <pc:sldMasterMk cId="3490192964" sldId="2147484511"/>
              <pc:sldLayoutMk cId="3144558402" sldId="2147484641"/>
              <ac:spMk id="10" creationId="{75D58834-D841-495E-88B6-77714E386D4B}"/>
            </ac:spMkLst>
          </pc:spChg>
          <pc:picChg chg="add mod">
            <ac:chgData name="Francisco Artes" userId="5be56ff3f51c4e1a" providerId="LiveId" clId="{256ED881-32B7-456D-B16A-33E3D1684943}" dt="2020-05-11T08:58:08.798" v="444"/>
            <ac:picMkLst>
              <pc:docMk/>
              <pc:sldMasterMk cId="3490192964" sldId="2147484511"/>
              <pc:sldLayoutMk cId="3144558402" sldId="2147484641"/>
              <ac:picMk id="3" creationId="{2A396A11-3777-4723-9C58-2351BC45CB8E}"/>
            </ac:picMkLst>
          </pc:picChg>
          <pc:picChg chg="add mod">
            <ac:chgData name="Francisco Artes" userId="5be56ff3f51c4e1a" providerId="LiveId" clId="{256ED881-32B7-456D-B16A-33E3D1684943}" dt="2020-05-11T08:59:17.984" v="449"/>
            <ac:picMkLst>
              <pc:docMk/>
              <pc:sldMasterMk cId="3490192964" sldId="2147484511"/>
              <pc:sldLayoutMk cId="3144558402" sldId="2147484641"/>
              <ac:picMk id="7" creationId="{1CF3966F-6A63-4349-8AE0-EE6D4F36778D}"/>
            </ac:picMkLst>
          </pc:picChg>
          <pc:picChg chg="add mod">
            <ac:chgData name="Francisco Artes" userId="5be56ff3f51c4e1a" providerId="LiveId" clId="{256ED881-32B7-456D-B16A-33E3D1684943}" dt="2020-05-11T08:59:17.984" v="449"/>
            <ac:picMkLst>
              <pc:docMk/>
              <pc:sldMasterMk cId="3490192964" sldId="2147484511"/>
              <pc:sldLayoutMk cId="3144558402" sldId="2147484641"/>
              <ac:picMk id="8" creationId="{7DDBE465-A8B1-409D-A316-5610CCAEC60B}"/>
            </ac:picMkLst>
          </pc:picChg>
          <pc:picChg chg="add mod">
            <ac:chgData name="Francisco Artes" userId="5be56ff3f51c4e1a" providerId="LiveId" clId="{256ED881-32B7-456D-B16A-33E3D1684943}" dt="2020-05-11T08:59:17.984" v="449"/>
            <ac:picMkLst>
              <pc:docMk/>
              <pc:sldMasterMk cId="3490192964" sldId="2147484511"/>
              <pc:sldLayoutMk cId="3144558402" sldId="2147484641"/>
              <ac:picMk id="9" creationId="{7C5D2F93-0D19-4051-9FE2-1E357378AB01}"/>
            </ac:picMkLst>
          </pc:picChg>
        </pc:sldLayoutChg>
        <pc:sldLayoutChg chg="addSp delSp modSp mod">
          <pc:chgData name="Francisco Artes" userId="5be56ff3f51c4e1a" providerId="LiveId" clId="{256ED881-32B7-456D-B16A-33E3D1684943}" dt="2020-05-11T08:59:22.865" v="450"/>
          <pc:sldLayoutMkLst>
            <pc:docMk/>
            <pc:sldMasterMk cId="3490192964" sldId="2147484511"/>
            <pc:sldLayoutMk cId="11956641" sldId="2147484649"/>
          </pc:sldLayoutMkLst>
          <pc:spChg chg="add mod">
            <ac:chgData name="Francisco Artes" userId="5be56ff3f51c4e1a" providerId="LiveId" clId="{256ED881-32B7-456D-B16A-33E3D1684943}" dt="2020-05-11T08:59:22.865" v="450"/>
            <ac:spMkLst>
              <pc:docMk/>
              <pc:sldMasterMk cId="3490192964" sldId="2147484511"/>
              <pc:sldLayoutMk cId="11956641" sldId="2147484649"/>
              <ac:spMk id="3" creationId="{836A5807-A3F9-49B1-8004-8D1E784FB3B3}"/>
            </ac:spMkLst>
          </pc:spChg>
          <pc:spChg chg="del">
            <ac:chgData name="Francisco Artes" userId="5be56ff3f51c4e1a" providerId="LiveId" clId="{256ED881-32B7-456D-B16A-33E3D1684943}" dt="2020-05-11T08:51:56.566" v="321" actId="478"/>
            <ac:spMkLst>
              <pc:docMk/>
              <pc:sldMasterMk cId="3490192964" sldId="2147484511"/>
              <pc:sldLayoutMk cId="11956641" sldId="2147484649"/>
              <ac:spMk id="7" creationId="{546CA3F6-A015-4D3D-9183-9D3112E5455C}"/>
            </ac:spMkLst>
          </pc:spChg>
          <pc:picChg chg="add mod">
            <ac:chgData name="Francisco Artes" userId="5be56ff3f51c4e1a" providerId="LiveId" clId="{256ED881-32B7-456D-B16A-33E3D1684943}" dt="2020-05-11T08:59:22.865" v="450"/>
            <ac:picMkLst>
              <pc:docMk/>
              <pc:sldMasterMk cId="3490192964" sldId="2147484511"/>
              <pc:sldLayoutMk cId="11956641" sldId="2147484649"/>
              <ac:picMk id="4" creationId="{B26CD0BD-D547-43BB-A30A-65EAFC7B50B4}"/>
            </ac:picMkLst>
          </pc:picChg>
          <pc:picChg chg="add mod">
            <ac:chgData name="Francisco Artes" userId="5be56ff3f51c4e1a" providerId="LiveId" clId="{256ED881-32B7-456D-B16A-33E3D1684943}" dt="2020-05-11T08:59:22.865" v="450"/>
            <ac:picMkLst>
              <pc:docMk/>
              <pc:sldMasterMk cId="3490192964" sldId="2147484511"/>
              <pc:sldLayoutMk cId="11956641" sldId="2147484649"/>
              <ac:picMk id="5" creationId="{9ABC7C48-FE25-4CB5-B08F-B4CC5D535185}"/>
            </ac:picMkLst>
          </pc:picChg>
          <pc:picChg chg="add mod">
            <ac:chgData name="Francisco Artes" userId="5be56ff3f51c4e1a" providerId="LiveId" clId="{256ED881-32B7-456D-B16A-33E3D1684943}" dt="2020-05-11T08:59:22.865" v="450"/>
            <ac:picMkLst>
              <pc:docMk/>
              <pc:sldMasterMk cId="3490192964" sldId="2147484511"/>
              <pc:sldLayoutMk cId="11956641" sldId="2147484649"/>
              <ac:picMk id="6" creationId="{69EEE243-0A7D-4B86-839D-9E66F9547113}"/>
            </ac:picMkLst>
          </pc:picChg>
        </pc:sldLayoutChg>
      </pc:sldMasterChg>
      <pc:sldMasterChg chg="del delSldLayout">
        <pc:chgData name="Francisco Artes" userId="5be56ff3f51c4e1a" providerId="LiveId" clId="{256ED881-32B7-456D-B16A-33E3D1684943}" dt="2020-05-11T10:29:20.308" v="1769" actId="47"/>
        <pc:sldMasterMkLst>
          <pc:docMk/>
          <pc:sldMasterMk cId="3313052807" sldId="2147484650"/>
        </pc:sldMasterMkLst>
        <pc:sldLayoutChg chg="del">
          <pc:chgData name="Francisco Artes" userId="5be56ff3f51c4e1a" providerId="LiveId" clId="{256ED881-32B7-456D-B16A-33E3D1684943}" dt="2020-05-11T10:29:20.308" v="1769" actId="47"/>
          <pc:sldLayoutMkLst>
            <pc:docMk/>
            <pc:sldMasterMk cId="3313052807" sldId="2147484650"/>
            <pc:sldLayoutMk cId="3245359351" sldId="2147484651"/>
          </pc:sldLayoutMkLst>
        </pc:sldLayoutChg>
        <pc:sldLayoutChg chg="del">
          <pc:chgData name="Francisco Artes" userId="5be56ff3f51c4e1a" providerId="LiveId" clId="{256ED881-32B7-456D-B16A-33E3D1684943}" dt="2020-05-11T10:29:20.308" v="1769" actId="47"/>
          <pc:sldLayoutMkLst>
            <pc:docMk/>
            <pc:sldMasterMk cId="3313052807" sldId="2147484650"/>
            <pc:sldLayoutMk cId="1838675757" sldId="2147484652"/>
          </pc:sldLayoutMkLst>
        </pc:sldLayoutChg>
        <pc:sldLayoutChg chg="del">
          <pc:chgData name="Francisco Artes" userId="5be56ff3f51c4e1a" providerId="LiveId" clId="{256ED881-32B7-456D-B16A-33E3D1684943}" dt="2020-05-11T10:29:20.308" v="1769" actId="47"/>
          <pc:sldLayoutMkLst>
            <pc:docMk/>
            <pc:sldMasterMk cId="3313052807" sldId="2147484650"/>
            <pc:sldLayoutMk cId="768526047" sldId="2147484653"/>
          </pc:sldLayoutMkLst>
        </pc:sldLayoutChg>
        <pc:sldLayoutChg chg="del">
          <pc:chgData name="Francisco Artes" userId="5be56ff3f51c4e1a" providerId="LiveId" clId="{256ED881-32B7-456D-B16A-33E3D1684943}" dt="2020-05-11T10:29:20.308" v="1769" actId="47"/>
          <pc:sldLayoutMkLst>
            <pc:docMk/>
            <pc:sldMasterMk cId="3313052807" sldId="2147484650"/>
            <pc:sldLayoutMk cId="289302474" sldId="2147484654"/>
          </pc:sldLayoutMkLst>
        </pc:sldLayoutChg>
        <pc:sldLayoutChg chg="del">
          <pc:chgData name="Francisco Artes" userId="5be56ff3f51c4e1a" providerId="LiveId" clId="{256ED881-32B7-456D-B16A-33E3D1684943}" dt="2020-05-11T10:29:20.308" v="1769" actId="47"/>
          <pc:sldLayoutMkLst>
            <pc:docMk/>
            <pc:sldMasterMk cId="3313052807" sldId="2147484650"/>
            <pc:sldLayoutMk cId="1563820977" sldId="2147484655"/>
          </pc:sldLayoutMkLst>
        </pc:sldLayoutChg>
        <pc:sldLayoutChg chg="del">
          <pc:chgData name="Francisco Artes" userId="5be56ff3f51c4e1a" providerId="LiveId" clId="{256ED881-32B7-456D-B16A-33E3D1684943}" dt="2020-05-11T10:29:20.308" v="1769" actId="47"/>
          <pc:sldLayoutMkLst>
            <pc:docMk/>
            <pc:sldMasterMk cId="3313052807" sldId="2147484650"/>
            <pc:sldLayoutMk cId="3454534659" sldId="2147484656"/>
          </pc:sldLayoutMkLst>
        </pc:sldLayoutChg>
        <pc:sldLayoutChg chg="del">
          <pc:chgData name="Francisco Artes" userId="5be56ff3f51c4e1a" providerId="LiveId" clId="{256ED881-32B7-456D-B16A-33E3D1684943}" dt="2020-05-11T10:29:20.308" v="1769" actId="47"/>
          <pc:sldLayoutMkLst>
            <pc:docMk/>
            <pc:sldMasterMk cId="3313052807" sldId="2147484650"/>
            <pc:sldLayoutMk cId="1028774582" sldId="2147484657"/>
          </pc:sldLayoutMkLst>
        </pc:sldLayoutChg>
        <pc:sldLayoutChg chg="del">
          <pc:chgData name="Francisco Artes" userId="5be56ff3f51c4e1a" providerId="LiveId" clId="{256ED881-32B7-456D-B16A-33E3D1684943}" dt="2020-05-11T10:29:20.308" v="1769" actId="47"/>
          <pc:sldLayoutMkLst>
            <pc:docMk/>
            <pc:sldMasterMk cId="3313052807" sldId="2147484650"/>
            <pc:sldLayoutMk cId="1238653677" sldId="2147484658"/>
          </pc:sldLayoutMkLst>
        </pc:sldLayoutChg>
        <pc:sldLayoutChg chg="del">
          <pc:chgData name="Francisco Artes" userId="5be56ff3f51c4e1a" providerId="LiveId" clId="{256ED881-32B7-456D-B16A-33E3D1684943}" dt="2020-05-11T10:29:20.308" v="1769" actId="47"/>
          <pc:sldLayoutMkLst>
            <pc:docMk/>
            <pc:sldMasterMk cId="3313052807" sldId="2147484650"/>
            <pc:sldLayoutMk cId="3909665379" sldId="2147484659"/>
          </pc:sldLayoutMkLst>
        </pc:sldLayoutChg>
        <pc:sldLayoutChg chg="del">
          <pc:chgData name="Francisco Artes" userId="5be56ff3f51c4e1a" providerId="LiveId" clId="{256ED881-32B7-456D-B16A-33E3D1684943}" dt="2020-05-11T10:29:20.308" v="1769" actId="47"/>
          <pc:sldLayoutMkLst>
            <pc:docMk/>
            <pc:sldMasterMk cId="3313052807" sldId="2147484650"/>
            <pc:sldLayoutMk cId="3799487976" sldId="2147484660"/>
          </pc:sldLayoutMkLst>
        </pc:sldLayoutChg>
        <pc:sldLayoutChg chg="del">
          <pc:chgData name="Francisco Artes" userId="5be56ff3f51c4e1a" providerId="LiveId" clId="{256ED881-32B7-456D-B16A-33E3D1684943}" dt="2020-05-11T10:29:20.308" v="1769" actId="47"/>
          <pc:sldLayoutMkLst>
            <pc:docMk/>
            <pc:sldMasterMk cId="3313052807" sldId="2147484650"/>
            <pc:sldLayoutMk cId="2939395537" sldId="2147484661"/>
          </pc:sldLayoutMkLst>
        </pc:sldLayoutChg>
        <pc:sldLayoutChg chg="del">
          <pc:chgData name="Francisco Artes" userId="5be56ff3f51c4e1a" providerId="LiveId" clId="{256ED881-32B7-456D-B16A-33E3D1684943}" dt="2020-05-11T10:29:20.308" v="1769" actId="47"/>
          <pc:sldLayoutMkLst>
            <pc:docMk/>
            <pc:sldMasterMk cId="3313052807" sldId="2147484650"/>
            <pc:sldLayoutMk cId="3800396402" sldId="2147484662"/>
          </pc:sldLayoutMkLst>
        </pc:sldLayoutChg>
        <pc:sldLayoutChg chg="del">
          <pc:chgData name="Francisco Artes" userId="5be56ff3f51c4e1a" providerId="LiveId" clId="{256ED881-32B7-456D-B16A-33E3D1684943}" dt="2020-05-11T10:29:20.308" v="1769" actId="47"/>
          <pc:sldLayoutMkLst>
            <pc:docMk/>
            <pc:sldMasterMk cId="3313052807" sldId="2147484650"/>
            <pc:sldLayoutMk cId="2790736656" sldId="2147484663"/>
          </pc:sldLayoutMkLst>
        </pc:sldLayoutChg>
        <pc:sldLayoutChg chg="del">
          <pc:chgData name="Francisco Artes" userId="5be56ff3f51c4e1a" providerId="LiveId" clId="{256ED881-32B7-456D-B16A-33E3D1684943}" dt="2020-05-11T10:29:20.308" v="1769" actId="47"/>
          <pc:sldLayoutMkLst>
            <pc:docMk/>
            <pc:sldMasterMk cId="3313052807" sldId="2147484650"/>
            <pc:sldLayoutMk cId="3213653147" sldId="2147484664"/>
          </pc:sldLayoutMkLst>
        </pc:sldLayoutChg>
        <pc:sldLayoutChg chg="del">
          <pc:chgData name="Francisco Artes" userId="5be56ff3f51c4e1a" providerId="LiveId" clId="{256ED881-32B7-456D-B16A-33E3D1684943}" dt="2020-05-11T10:29:20.308" v="1769" actId="47"/>
          <pc:sldLayoutMkLst>
            <pc:docMk/>
            <pc:sldMasterMk cId="3313052807" sldId="2147484650"/>
            <pc:sldLayoutMk cId="2403675781" sldId="2147484665"/>
          </pc:sldLayoutMkLst>
        </pc:sldLayoutChg>
        <pc:sldLayoutChg chg="del">
          <pc:chgData name="Francisco Artes" userId="5be56ff3f51c4e1a" providerId="LiveId" clId="{256ED881-32B7-456D-B16A-33E3D1684943}" dt="2020-05-11T10:29:20.308" v="1769" actId="47"/>
          <pc:sldLayoutMkLst>
            <pc:docMk/>
            <pc:sldMasterMk cId="3313052807" sldId="2147484650"/>
            <pc:sldLayoutMk cId="317717313" sldId="2147484666"/>
          </pc:sldLayoutMkLst>
        </pc:sldLayoutChg>
        <pc:sldLayoutChg chg="del">
          <pc:chgData name="Francisco Artes" userId="5be56ff3f51c4e1a" providerId="LiveId" clId="{256ED881-32B7-456D-B16A-33E3D1684943}" dt="2020-05-11T10:29:20.308" v="1769" actId="47"/>
          <pc:sldLayoutMkLst>
            <pc:docMk/>
            <pc:sldMasterMk cId="3313052807" sldId="2147484650"/>
            <pc:sldLayoutMk cId="295080366" sldId="2147484667"/>
          </pc:sldLayoutMkLst>
        </pc:sldLayoutChg>
        <pc:sldLayoutChg chg="del">
          <pc:chgData name="Francisco Artes" userId="5be56ff3f51c4e1a" providerId="LiveId" clId="{256ED881-32B7-456D-B16A-33E3D1684943}" dt="2020-05-11T10:29:20.308" v="1769" actId="47"/>
          <pc:sldLayoutMkLst>
            <pc:docMk/>
            <pc:sldMasterMk cId="3313052807" sldId="2147484650"/>
            <pc:sldLayoutMk cId="75743372" sldId="2147484668"/>
          </pc:sldLayoutMkLst>
        </pc:sldLayoutChg>
        <pc:sldLayoutChg chg="del">
          <pc:chgData name="Francisco Artes" userId="5be56ff3f51c4e1a" providerId="LiveId" clId="{256ED881-32B7-456D-B16A-33E3D1684943}" dt="2020-05-11T10:29:20.308" v="1769" actId="47"/>
          <pc:sldLayoutMkLst>
            <pc:docMk/>
            <pc:sldMasterMk cId="3313052807" sldId="2147484650"/>
            <pc:sldLayoutMk cId="2371677320" sldId="2147484669"/>
          </pc:sldLayoutMkLst>
        </pc:sldLayoutChg>
        <pc:sldLayoutChg chg="del">
          <pc:chgData name="Francisco Artes" userId="5be56ff3f51c4e1a" providerId="LiveId" clId="{256ED881-32B7-456D-B16A-33E3D1684943}" dt="2020-05-11T10:29:20.308" v="1769" actId="47"/>
          <pc:sldLayoutMkLst>
            <pc:docMk/>
            <pc:sldMasterMk cId="3313052807" sldId="2147484650"/>
            <pc:sldLayoutMk cId="2779839034" sldId="2147484670"/>
          </pc:sldLayoutMkLst>
        </pc:sldLayoutChg>
        <pc:sldLayoutChg chg="del">
          <pc:chgData name="Francisco Artes" userId="5be56ff3f51c4e1a" providerId="LiveId" clId="{256ED881-32B7-456D-B16A-33E3D1684943}" dt="2020-05-11T10:29:20.308" v="1769" actId="47"/>
          <pc:sldLayoutMkLst>
            <pc:docMk/>
            <pc:sldMasterMk cId="3313052807" sldId="2147484650"/>
            <pc:sldLayoutMk cId="3275852357" sldId="2147484671"/>
          </pc:sldLayoutMkLst>
        </pc:sldLayoutChg>
        <pc:sldLayoutChg chg="del">
          <pc:chgData name="Francisco Artes" userId="5be56ff3f51c4e1a" providerId="LiveId" clId="{256ED881-32B7-456D-B16A-33E3D1684943}" dt="2020-05-11T10:29:20.308" v="1769" actId="47"/>
          <pc:sldLayoutMkLst>
            <pc:docMk/>
            <pc:sldMasterMk cId="3313052807" sldId="2147484650"/>
            <pc:sldLayoutMk cId="893041851" sldId="2147484672"/>
          </pc:sldLayoutMkLst>
        </pc:sldLayoutChg>
        <pc:sldLayoutChg chg="del">
          <pc:chgData name="Francisco Artes" userId="5be56ff3f51c4e1a" providerId="LiveId" clId="{256ED881-32B7-456D-B16A-33E3D1684943}" dt="2020-05-11T10:29:20.308" v="1769" actId="47"/>
          <pc:sldLayoutMkLst>
            <pc:docMk/>
            <pc:sldMasterMk cId="3313052807" sldId="2147484650"/>
            <pc:sldLayoutMk cId="1466684132" sldId="2147484673"/>
          </pc:sldLayoutMkLst>
        </pc:sldLayoutChg>
        <pc:sldLayoutChg chg="del">
          <pc:chgData name="Francisco Artes" userId="5be56ff3f51c4e1a" providerId="LiveId" clId="{256ED881-32B7-456D-B16A-33E3D1684943}" dt="2020-05-11T10:29:20.308" v="1769" actId="47"/>
          <pc:sldLayoutMkLst>
            <pc:docMk/>
            <pc:sldMasterMk cId="3313052807" sldId="2147484650"/>
            <pc:sldLayoutMk cId="3474712482" sldId="2147484674"/>
          </pc:sldLayoutMkLst>
        </pc:sldLayoutChg>
        <pc:sldLayoutChg chg="del">
          <pc:chgData name="Francisco Artes" userId="5be56ff3f51c4e1a" providerId="LiveId" clId="{256ED881-32B7-456D-B16A-33E3D1684943}" dt="2020-05-11T10:29:20.308" v="1769" actId="47"/>
          <pc:sldLayoutMkLst>
            <pc:docMk/>
            <pc:sldMasterMk cId="3313052807" sldId="2147484650"/>
            <pc:sldLayoutMk cId="240464128" sldId="2147484675"/>
          </pc:sldLayoutMkLst>
        </pc:sldLayoutChg>
        <pc:sldLayoutChg chg="del">
          <pc:chgData name="Francisco Artes" userId="5be56ff3f51c4e1a" providerId="LiveId" clId="{256ED881-32B7-456D-B16A-33E3D1684943}" dt="2020-05-11T10:29:20.308" v="1769" actId="47"/>
          <pc:sldLayoutMkLst>
            <pc:docMk/>
            <pc:sldMasterMk cId="3313052807" sldId="2147484650"/>
            <pc:sldLayoutMk cId="2119864892" sldId="2147484676"/>
          </pc:sldLayoutMkLst>
        </pc:sldLayoutChg>
        <pc:sldLayoutChg chg="del">
          <pc:chgData name="Francisco Artes" userId="5be56ff3f51c4e1a" providerId="LiveId" clId="{256ED881-32B7-456D-B16A-33E3D1684943}" dt="2020-05-11T10:29:20.308" v="1769" actId="47"/>
          <pc:sldLayoutMkLst>
            <pc:docMk/>
            <pc:sldMasterMk cId="3313052807" sldId="2147484650"/>
            <pc:sldLayoutMk cId="3162875731" sldId="2147484677"/>
          </pc:sldLayoutMkLst>
        </pc:sldLayoutChg>
        <pc:sldLayoutChg chg="del">
          <pc:chgData name="Francisco Artes" userId="5be56ff3f51c4e1a" providerId="LiveId" clId="{256ED881-32B7-456D-B16A-33E3D1684943}" dt="2020-05-11T10:29:20.308" v="1769" actId="47"/>
          <pc:sldLayoutMkLst>
            <pc:docMk/>
            <pc:sldMasterMk cId="3313052807" sldId="2147484650"/>
            <pc:sldLayoutMk cId="4089397121" sldId="2147484678"/>
          </pc:sldLayoutMkLst>
        </pc:sldLayoutChg>
        <pc:sldLayoutChg chg="del">
          <pc:chgData name="Francisco Artes" userId="5be56ff3f51c4e1a" providerId="LiveId" clId="{256ED881-32B7-456D-B16A-33E3D1684943}" dt="2020-05-11T10:29:20.308" v="1769" actId="47"/>
          <pc:sldLayoutMkLst>
            <pc:docMk/>
            <pc:sldMasterMk cId="3313052807" sldId="2147484650"/>
            <pc:sldLayoutMk cId="2269330335" sldId="2147484679"/>
          </pc:sldLayoutMkLst>
        </pc:sldLayoutChg>
        <pc:sldLayoutChg chg="del">
          <pc:chgData name="Francisco Artes" userId="5be56ff3f51c4e1a" providerId="LiveId" clId="{256ED881-32B7-456D-B16A-33E3D1684943}" dt="2020-05-11T10:29:20.308" v="1769" actId="47"/>
          <pc:sldLayoutMkLst>
            <pc:docMk/>
            <pc:sldMasterMk cId="3313052807" sldId="2147484650"/>
            <pc:sldLayoutMk cId="1781417924" sldId="2147484680"/>
          </pc:sldLayoutMkLst>
        </pc:sldLayoutChg>
        <pc:sldLayoutChg chg="del">
          <pc:chgData name="Francisco Artes" userId="5be56ff3f51c4e1a" providerId="LiveId" clId="{256ED881-32B7-456D-B16A-33E3D1684943}" dt="2020-05-11T10:29:20.308" v="1769" actId="47"/>
          <pc:sldLayoutMkLst>
            <pc:docMk/>
            <pc:sldMasterMk cId="3313052807" sldId="2147484650"/>
            <pc:sldLayoutMk cId="568905799" sldId="2147484681"/>
          </pc:sldLayoutMkLst>
        </pc:sldLayoutChg>
        <pc:sldLayoutChg chg="del">
          <pc:chgData name="Francisco Artes" userId="5be56ff3f51c4e1a" providerId="LiveId" clId="{256ED881-32B7-456D-B16A-33E3D1684943}" dt="2020-05-11T10:29:20.308" v="1769" actId="47"/>
          <pc:sldLayoutMkLst>
            <pc:docMk/>
            <pc:sldMasterMk cId="3313052807" sldId="2147484650"/>
            <pc:sldLayoutMk cId="2811866095" sldId="2147484682"/>
          </pc:sldLayoutMkLst>
        </pc:sldLayoutChg>
        <pc:sldLayoutChg chg="del">
          <pc:chgData name="Francisco Artes" userId="5be56ff3f51c4e1a" providerId="LiveId" clId="{256ED881-32B7-456D-B16A-33E3D1684943}" dt="2020-05-11T10:29:20.308" v="1769" actId="47"/>
          <pc:sldLayoutMkLst>
            <pc:docMk/>
            <pc:sldMasterMk cId="3313052807" sldId="2147484650"/>
            <pc:sldLayoutMk cId="3030721484" sldId="2147484683"/>
          </pc:sldLayoutMkLst>
        </pc:sldLayoutChg>
        <pc:sldLayoutChg chg="del">
          <pc:chgData name="Francisco Artes" userId="5be56ff3f51c4e1a" providerId="LiveId" clId="{256ED881-32B7-456D-B16A-33E3D1684943}" dt="2020-05-11T10:29:20.308" v="1769" actId="47"/>
          <pc:sldLayoutMkLst>
            <pc:docMk/>
            <pc:sldMasterMk cId="3313052807" sldId="2147484650"/>
            <pc:sldLayoutMk cId="1389245921" sldId="2147484684"/>
          </pc:sldLayoutMkLst>
        </pc:sldLayoutChg>
        <pc:sldLayoutChg chg="del">
          <pc:chgData name="Francisco Artes" userId="5be56ff3f51c4e1a" providerId="LiveId" clId="{256ED881-32B7-456D-B16A-33E3D1684943}" dt="2020-05-11T10:29:20.308" v="1769" actId="47"/>
          <pc:sldLayoutMkLst>
            <pc:docMk/>
            <pc:sldMasterMk cId="3313052807" sldId="2147484650"/>
            <pc:sldLayoutMk cId="3053685575" sldId="2147484685"/>
          </pc:sldLayoutMkLst>
        </pc:sldLayoutChg>
        <pc:sldLayoutChg chg="del">
          <pc:chgData name="Francisco Artes" userId="5be56ff3f51c4e1a" providerId="LiveId" clId="{256ED881-32B7-456D-B16A-33E3D1684943}" dt="2020-05-11T10:29:20.308" v="1769" actId="47"/>
          <pc:sldLayoutMkLst>
            <pc:docMk/>
            <pc:sldMasterMk cId="3313052807" sldId="2147484650"/>
            <pc:sldLayoutMk cId="1882371413" sldId="2147484686"/>
          </pc:sldLayoutMkLst>
        </pc:sldLayoutChg>
        <pc:sldLayoutChg chg="del">
          <pc:chgData name="Francisco Artes" userId="5be56ff3f51c4e1a" providerId="LiveId" clId="{256ED881-32B7-456D-B16A-33E3D1684943}" dt="2020-05-11T10:29:20.308" v="1769" actId="47"/>
          <pc:sldLayoutMkLst>
            <pc:docMk/>
            <pc:sldMasterMk cId="3313052807" sldId="2147484650"/>
            <pc:sldLayoutMk cId="694730167" sldId="2147484687"/>
          </pc:sldLayoutMkLst>
        </pc:sldLayoutChg>
      </pc:sldMasterChg>
    </pc:docChg>
  </pc:docChgLst>
  <pc:docChgLst>
    <pc:chgData name="Francisco Artes" userId="5be56ff3f51c4e1a" providerId="LiveId" clId="{E8AD996E-AA57-472B-82A0-47DDB794B347}"/>
    <pc:docChg chg="undo custSel addSld modSld sldOrd">
      <pc:chgData name="Francisco Artes" userId="5be56ff3f51c4e1a" providerId="LiveId" clId="{E8AD996E-AA57-472B-82A0-47DDB794B347}" dt="2020-05-30T10:04:40.562" v="83" actId="20577"/>
      <pc:docMkLst>
        <pc:docMk/>
      </pc:docMkLst>
      <pc:sldChg chg="modSp mod ord">
        <pc:chgData name="Francisco Artes" userId="5be56ff3f51c4e1a" providerId="LiveId" clId="{E8AD996E-AA57-472B-82A0-47DDB794B347}" dt="2020-05-30T10:04:40.562" v="83" actId="20577"/>
        <pc:sldMkLst>
          <pc:docMk/>
          <pc:sldMk cId="352571890" sldId="1548"/>
        </pc:sldMkLst>
        <pc:spChg chg="mod">
          <ac:chgData name="Francisco Artes" userId="5be56ff3f51c4e1a" providerId="LiveId" clId="{E8AD996E-AA57-472B-82A0-47DDB794B347}" dt="2020-05-30T09:25:14.222" v="28" actId="20577"/>
          <ac:spMkLst>
            <pc:docMk/>
            <pc:sldMk cId="352571890" sldId="1548"/>
            <ac:spMk id="16" creationId="{B7496752-7AC1-B641-B89C-0B14FD3D41E7}"/>
          </ac:spMkLst>
        </pc:spChg>
        <pc:spChg chg="mod">
          <ac:chgData name="Francisco Artes" userId="5be56ff3f51c4e1a" providerId="LiveId" clId="{E8AD996E-AA57-472B-82A0-47DDB794B347}" dt="2020-05-30T10:04:40.562" v="83" actId="20577"/>
          <ac:spMkLst>
            <pc:docMk/>
            <pc:sldMk cId="352571890" sldId="1548"/>
            <ac:spMk id="23" creationId="{7E42C4C7-1162-4AC9-B404-38A829C12A37}"/>
          </ac:spMkLst>
        </pc:spChg>
      </pc:sldChg>
      <pc:sldChg chg="modSp mod">
        <pc:chgData name="Francisco Artes" userId="5be56ff3f51c4e1a" providerId="LiveId" clId="{E8AD996E-AA57-472B-82A0-47DDB794B347}" dt="2020-05-30T09:25:02.125" v="13" actId="20577"/>
        <pc:sldMkLst>
          <pc:docMk/>
          <pc:sldMk cId="3863868653" sldId="1557"/>
        </pc:sldMkLst>
        <pc:spChg chg="mod">
          <ac:chgData name="Francisco Artes" userId="5be56ff3f51c4e1a" providerId="LiveId" clId="{E8AD996E-AA57-472B-82A0-47DDB794B347}" dt="2020-05-30T09:25:02.125" v="13" actId="20577"/>
          <ac:spMkLst>
            <pc:docMk/>
            <pc:sldMk cId="3863868653" sldId="1557"/>
            <ac:spMk id="2" creationId="{B2183CED-4BE2-A649-B0AA-8735498249B4}"/>
          </ac:spMkLst>
        </pc:spChg>
        <pc:spChg chg="mod">
          <ac:chgData name="Francisco Artes" userId="5be56ff3f51c4e1a" providerId="LiveId" clId="{E8AD996E-AA57-472B-82A0-47DDB794B347}" dt="2020-05-30T09:24:55.841" v="1" actId="20577"/>
          <ac:spMkLst>
            <pc:docMk/>
            <pc:sldMk cId="3863868653" sldId="1557"/>
            <ac:spMk id="3" creationId="{39601EE0-2733-F045-980D-3A70A5CC004C}"/>
          </ac:spMkLst>
        </pc:spChg>
      </pc:sldChg>
      <pc:sldChg chg="add">
        <pc:chgData name="Francisco Artes" userId="5be56ff3f51c4e1a" providerId="LiveId" clId="{E8AD996E-AA57-472B-82A0-47DDB794B347}" dt="2020-05-30T09:24:50.450" v="0"/>
        <pc:sldMkLst>
          <pc:docMk/>
          <pc:sldMk cId="3890326023" sldId="1622"/>
        </pc:sldMkLst>
      </pc:sldChg>
      <pc:sldChg chg="add">
        <pc:chgData name="Francisco Artes" userId="5be56ff3f51c4e1a" providerId="LiveId" clId="{E8AD996E-AA57-472B-82A0-47DDB794B347}" dt="2020-05-30T09:25:06.869" v="14"/>
        <pc:sldMkLst>
          <pc:docMk/>
          <pc:sldMk cId="185876594" sldId="1623"/>
        </pc:sldMkLst>
      </pc:sldChg>
    </pc:docChg>
  </pc:docChgLst>
  <pc:docChgLst>
    <pc:chgData name="Francisco Artes" userId="5be56ff3f51c4e1a" providerId="LiveId" clId="{D1BE6F02-1799-4804-82DB-E1ACA4428528}"/>
    <pc:docChg chg="undo custSel modSld">
      <pc:chgData name="Francisco Artes" userId="5be56ff3f51c4e1a" providerId="LiveId" clId="{D1BE6F02-1799-4804-82DB-E1ACA4428528}" dt="2020-06-09T16:54:45.679" v="1324" actId="20577"/>
      <pc:docMkLst>
        <pc:docMk/>
      </pc:docMkLst>
      <pc:sldChg chg="modSp mod">
        <pc:chgData name="Francisco Artes" userId="5be56ff3f51c4e1a" providerId="LiveId" clId="{D1BE6F02-1799-4804-82DB-E1ACA4428528}" dt="2020-06-09T15:40:18.361" v="1116" actId="1076"/>
        <pc:sldMkLst>
          <pc:docMk/>
          <pc:sldMk cId="2043922248" sldId="1593"/>
        </pc:sldMkLst>
        <pc:spChg chg="mod">
          <ac:chgData name="Francisco Artes" userId="5be56ff3f51c4e1a" providerId="LiveId" clId="{D1BE6F02-1799-4804-82DB-E1ACA4428528}" dt="2020-06-09T15:40:18.361" v="1116" actId="1076"/>
          <ac:spMkLst>
            <pc:docMk/>
            <pc:sldMk cId="2043922248" sldId="1593"/>
            <ac:spMk id="7" creationId="{03863098-8ECB-45C3-8AA1-1C8913AC57F8}"/>
          </ac:spMkLst>
        </pc:spChg>
      </pc:sldChg>
      <pc:sldChg chg="modSp mod">
        <pc:chgData name="Francisco Artes" userId="5be56ff3f51c4e1a" providerId="LiveId" clId="{D1BE6F02-1799-4804-82DB-E1ACA4428528}" dt="2020-06-09T14:05:42.775" v="80" actId="14100"/>
        <pc:sldMkLst>
          <pc:docMk/>
          <pc:sldMk cId="585753749" sldId="1601"/>
        </pc:sldMkLst>
        <pc:spChg chg="mod">
          <ac:chgData name="Francisco Artes" userId="5be56ff3f51c4e1a" providerId="LiveId" clId="{D1BE6F02-1799-4804-82DB-E1ACA4428528}" dt="2020-06-09T14:05:42.775" v="80" actId="14100"/>
          <ac:spMkLst>
            <pc:docMk/>
            <pc:sldMk cId="585753749" sldId="1601"/>
            <ac:spMk id="7" creationId="{00FBD4B6-45D9-4722-8AF3-351DCC0C4A72}"/>
          </ac:spMkLst>
        </pc:spChg>
        <pc:spChg chg="mod">
          <ac:chgData name="Francisco Artes" userId="5be56ff3f51c4e1a" providerId="LiveId" clId="{D1BE6F02-1799-4804-82DB-E1ACA4428528}" dt="2020-06-09T14:05:39.437" v="79" actId="1076"/>
          <ac:spMkLst>
            <pc:docMk/>
            <pc:sldMk cId="585753749" sldId="1601"/>
            <ac:spMk id="8" creationId="{B42674F9-1F4C-4B60-B95E-7B7EC7146C03}"/>
          </ac:spMkLst>
        </pc:spChg>
        <pc:spChg chg="mod">
          <ac:chgData name="Francisco Artes" userId="5be56ff3f51c4e1a" providerId="LiveId" clId="{D1BE6F02-1799-4804-82DB-E1ACA4428528}" dt="2020-06-09T14:01:30.500" v="56" actId="1076"/>
          <ac:spMkLst>
            <pc:docMk/>
            <pc:sldMk cId="585753749" sldId="1601"/>
            <ac:spMk id="9" creationId="{C51F25DA-5073-4065-9909-227A4ECD4012}"/>
          </ac:spMkLst>
        </pc:spChg>
        <pc:grpChg chg="mod">
          <ac:chgData name="Francisco Artes" userId="5be56ff3f51c4e1a" providerId="LiveId" clId="{D1BE6F02-1799-4804-82DB-E1ACA4428528}" dt="2020-06-09T14:05:34.064" v="78" actId="1038"/>
          <ac:grpSpMkLst>
            <pc:docMk/>
            <pc:sldMk cId="585753749" sldId="1601"/>
            <ac:grpSpMk id="4" creationId="{8A1E7A6D-ABB0-4A27-86E2-6E64602C07BB}"/>
          </ac:grpSpMkLst>
        </pc:grpChg>
        <pc:picChg chg="mod">
          <ac:chgData name="Francisco Artes" userId="5be56ff3f51c4e1a" providerId="LiveId" clId="{D1BE6F02-1799-4804-82DB-E1ACA4428528}" dt="2020-06-09T14:05:34.064" v="78" actId="1038"/>
          <ac:picMkLst>
            <pc:docMk/>
            <pc:sldMk cId="585753749" sldId="1601"/>
            <ac:picMk id="6" creationId="{01D1C275-1197-4D6A-A64F-BB8F0BB938E6}"/>
          </ac:picMkLst>
        </pc:picChg>
      </pc:sldChg>
      <pc:sldChg chg="modSp mod">
        <pc:chgData name="Francisco Artes" userId="5be56ff3f51c4e1a" providerId="LiveId" clId="{D1BE6F02-1799-4804-82DB-E1ACA4428528}" dt="2020-06-09T14:21:39.428" v="230" actId="1076"/>
        <pc:sldMkLst>
          <pc:docMk/>
          <pc:sldMk cId="3512940052" sldId="1603"/>
        </pc:sldMkLst>
        <pc:spChg chg="mod">
          <ac:chgData name="Francisco Artes" userId="5be56ff3f51c4e1a" providerId="LiveId" clId="{D1BE6F02-1799-4804-82DB-E1ACA4428528}" dt="2020-06-09T14:21:39.428" v="230" actId="1076"/>
          <ac:spMkLst>
            <pc:docMk/>
            <pc:sldMk cId="3512940052" sldId="1603"/>
            <ac:spMk id="7" creationId="{7D8D2416-12B7-428A-B524-CAD9E2A2C348}"/>
          </ac:spMkLst>
        </pc:spChg>
      </pc:sldChg>
      <pc:sldChg chg="modSp mod">
        <pc:chgData name="Francisco Artes" userId="5be56ff3f51c4e1a" providerId="LiveId" clId="{D1BE6F02-1799-4804-82DB-E1ACA4428528}" dt="2020-06-09T14:35:54.359" v="353" actId="1076"/>
        <pc:sldMkLst>
          <pc:docMk/>
          <pc:sldMk cId="3299580985" sldId="1604"/>
        </pc:sldMkLst>
        <pc:spChg chg="mod">
          <ac:chgData name="Francisco Artes" userId="5be56ff3f51c4e1a" providerId="LiveId" clId="{D1BE6F02-1799-4804-82DB-E1ACA4428528}" dt="2020-06-09T14:24:22.841" v="261" actId="1037"/>
          <ac:spMkLst>
            <pc:docMk/>
            <pc:sldMk cId="3299580985" sldId="1604"/>
            <ac:spMk id="6" creationId="{CE8E21F6-3D9B-4152-9E65-CAD9151003A8}"/>
          </ac:spMkLst>
        </pc:spChg>
        <pc:spChg chg="mod">
          <ac:chgData name="Francisco Artes" userId="5be56ff3f51c4e1a" providerId="LiveId" clId="{D1BE6F02-1799-4804-82DB-E1ACA4428528}" dt="2020-06-09T14:35:54.359" v="353" actId="1076"/>
          <ac:spMkLst>
            <pc:docMk/>
            <pc:sldMk cId="3299580985" sldId="1604"/>
            <ac:spMk id="7" creationId="{EC89833B-9EC8-43EF-B3B7-8C5B96F9FF35}"/>
          </ac:spMkLst>
        </pc:spChg>
        <pc:spChg chg="mod">
          <ac:chgData name="Francisco Artes" userId="5be56ff3f51c4e1a" providerId="LiveId" clId="{D1BE6F02-1799-4804-82DB-E1ACA4428528}" dt="2020-06-09T14:26:20.276" v="271" actId="20577"/>
          <ac:spMkLst>
            <pc:docMk/>
            <pc:sldMk cId="3299580985" sldId="1604"/>
            <ac:spMk id="23" creationId="{7E42C4C7-1162-4AC9-B404-38A829C12A37}"/>
          </ac:spMkLst>
        </pc:spChg>
        <pc:picChg chg="mod">
          <ac:chgData name="Francisco Artes" userId="5be56ff3f51c4e1a" providerId="LiveId" clId="{D1BE6F02-1799-4804-82DB-E1ACA4428528}" dt="2020-06-09T14:24:22.841" v="261" actId="1037"/>
          <ac:picMkLst>
            <pc:docMk/>
            <pc:sldMk cId="3299580985" sldId="1604"/>
            <ac:picMk id="2" creationId="{0DDA62DE-542E-48D6-8D88-6E2EB805AADD}"/>
          </ac:picMkLst>
        </pc:picChg>
      </pc:sldChg>
      <pc:sldChg chg="modSp mod">
        <pc:chgData name="Francisco Artes" userId="5be56ff3f51c4e1a" providerId="LiveId" clId="{D1BE6F02-1799-4804-82DB-E1ACA4428528}" dt="2020-06-09T14:38:40.200" v="378" actId="1076"/>
        <pc:sldMkLst>
          <pc:docMk/>
          <pc:sldMk cId="402419817" sldId="1605"/>
        </pc:sldMkLst>
        <pc:spChg chg="mod">
          <ac:chgData name="Francisco Artes" userId="5be56ff3f51c4e1a" providerId="LiveId" clId="{D1BE6F02-1799-4804-82DB-E1ACA4428528}" dt="2020-06-09T14:38:15.724" v="377" actId="207"/>
          <ac:spMkLst>
            <pc:docMk/>
            <pc:sldMk cId="402419817" sldId="1605"/>
            <ac:spMk id="6" creationId="{6ECB6600-7936-4EAE-8FC8-2B5BD6234689}"/>
          </ac:spMkLst>
        </pc:spChg>
        <pc:spChg chg="mod">
          <ac:chgData name="Francisco Artes" userId="5be56ff3f51c4e1a" providerId="LiveId" clId="{D1BE6F02-1799-4804-82DB-E1ACA4428528}" dt="2020-06-09T14:38:40.200" v="378" actId="1076"/>
          <ac:spMkLst>
            <pc:docMk/>
            <pc:sldMk cId="402419817" sldId="1605"/>
            <ac:spMk id="7" creationId="{5962CE92-58B7-4F18-8EF0-A8E1849E2068}"/>
          </ac:spMkLst>
        </pc:spChg>
      </pc:sldChg>
      <pc:sldChg chg="addSp delSp modSp mod delAnim modAnim">
        <pc:chgData name="Francisco Artes" userId="5be56ff3f51c4e1a" providerId="LiveId" clId="{D1BE6F02-1799-4804-82DB-E1ACA4428528}" dt="2020-06-09T14:53:37.522" v="659" actId="20577"/>
        <pc:sldMkLst>
          <pc:docMk/>
          <pc:sldMk cId="1112833039" sldId="1607"/>
        </pc:sldMkLst>
        <pc:spChg chg="del mod">
          <ac:chgData name="Francisco Artes" userId="5be56ff3f51c4e1a" providerId="LiveId" clId="{D1BE6F02-1799-4804-82DB-E1ACA4428528}" dt="2020-06-09T14:51:20.146" v="651" actId="21"/>
          <ac:spMkLst>
            <pc:docMk/>
            <pc:sldMk cId="1112833039" sldId="1607"/>
            <ac:spMk id="6" creationId="{EAEF3FFB-3A62-40DE-9B8A-102E32BD7811}"/>
          </ac:spMkLst>
        </pc:spChg>
        <pc:spChg chg="add del mod">
          <ac:chgData name="Francisco Artes" userId="5be56ff3f51c4e1a" providerId="LiveId" clId="{D1BE6F02-1799-4804-82DB-E1ACA4428528}" dt="2020-06-09T14:48:24.094" v="592" actId="21"/>
          <ac:spMkLst>
            <pc:docMk/>
            <pc:sldMk cId="1112833039" sldId="1607"/>
            <ac:spMk id="7" creationId="{82E300C6-E94F-4A6D-845D-E6835234E84F}"/>
          </ac:spMkLst>
        </pc:spChg>
        <pc:spChg chg="add del mod">
          <ac:chgData name="Francisco Artes" userId="5be56ff3f51c4e1a" providerId="LiveId" clId="{D1BE6F02-1799-4804-82DB-E1ACA4428528}" dt="2020-06-09T14:49:46.642" v="647" actId="21"/>
          <ac:spMkLst>
            <pc:docMk/>
            <pc:sldMk cId="1112833039" sldId="1607"/>
            <ac:spMk id="8" creationId="{DBE52E7B-A65C-4D6B-9104-B303622719D2}"/>
          </ac:spMkLst>
        </pc:spChg>
        <pc:spChg chg="add mod">
          <ac:chgData name="Francisco Artes" userId="5be56ff3f51c4e1a" providerId="LiveId" clId="{D1BE6F02-1799-4804-82DB-E1ACA4428528}" dt="2020-06-09T14:50:11.957" v="650"/>
          <ac:spMkLst>
            <pc:docMk/>
            <pc:sldMk cId="1112833039" sldId="1607"/>
            <ac:spMk id="9" creationId="{E8EDF932-B59F-4720-83F9-BE6FD86257B8}"/>
          </ac:spMkLst>
        </pc:spChg>
        <pc:spChg chg="add mod">
          <ac:chgData name="Francisco Artes" userId="5be56ff3f51c4e1a" providerId="LiveId" clId="{D1BE6F02-1799-4804-82DB-E1ACA4428528}" dt="2020-06-09T14:51:25.510" v="655"/>
          <ac:spMkLst>
            <pc:docMk/>
            <pc:sldMk cId="1112833039" sldId="1607"/>
            <ac:spMk id="10" creationId="{1041FBB3-8530-464D-A759-D5733592A383}"/>
          </ac:spMkLst>
        </pc:spChg>
        <pc:spChg chg="mod">
          <ac:chgData name="Francisco Artes" userId="5be56ff3f51c4e1a" providerId="LiveId" clId="{D1BE6F02-1799-4804-82DB-E1ACA4428528}" dt="2020-06-09T14:53:37.522" v="659" actId="20577"/>
          <ac:spMkLst>
            <pc:docMk/>
            <pc:sldMk cId="1112833039" sldId="1607"/>
            <ac:spMk id="23" creationId="{7E42C4C7-1162-4AC9-B404-38A829C12A37}"/>
          </ac:spMkLst>
        </pc:spChg>
      </pc:sldChg>
      <pc:sldChg chg="modSp mod">
        <pc:chgData name="Francisco Artes" userId="5be56ff3f51c4e1a" providerId="LiveId" clId="{D1BE6F02-1799-4804-82DB-E1ACA4428528}" dt="2020-06-09T14:57:44.380" v="668" actId="207"/>
        <pc:sldMkLst>
          <pc:docMk/>
          <pc:sldMk cId="51980025" sldId="1608"/>
        </pc:sldMkLst>
        <pc:spChg chg="mod">
          <ac:chgData name="Francisco Artes" userId="5be56ff3f51c4e1a" providerId="LiveId" clId="{D1BE6F02-1799-4804-82DB-E1ACA4428528}" dt="2020-06-09T14:57:44.380" v="668" actId="207"/>
          <ac:spMkLst>
            <pc:docMk/>
            <pc:sldMk cId="51980025" sldId="1608"/>
            <ac:spMk id="23" creationId="{7E42C4C7-1162-4AC9-B404-38A829C12A37}"/>
          </ac:spMkLst>
        </pc:spChg>
      </pc:sldChg>
      <pc:sldChg chg="addSp delSp modSp mod delAnim modAnim">
        <pc:chgData name="Francisco Artes" userId="5be56ff3f51c4e1a" providerId="LiveId" clId="{D1BE6F02-1799-4804-82DB-E1ACA4428528}" dt="2020-06-09T15:30:37.015" v="1078"/>
        <pc:sldMkLst>
          <pc:docMk/>
          <pc:sldMk cId="1172398190" sldId="1610"/>
        </pc:sldMkLst>
        <pc:spChg chg="del">
          <ac:chgData name="Francisco Artes" userId="5be56ff3f51c4e1a" providerId="LiveId" clId="{D1BE6F02-1799-4804-82DB-E1ACA4428528}" dt="2020-06-09T15:28:37.318" v="1070" actId="21"/>
          <ac:spMkLst>
            <pc:docMk/>
            <pc:sldMk cId="1172398190" sldId="1610"/>
            <ac:spMk id="8" creationId="{7E1FA425-EE9D-4BD3-8D5E-02B69D412F7E}"/>
          </ac:spMkLst>
        </pc:spChg>
        <pc:spChg chg="add mod">
          <ac:chgData name="Francisco Artes" userId="5be56ff3f51c4e1a" providerId="LiveId" clId="{D1BE6F02-1799-4804-82DB-E1ACA4428528}" dt="2020-06-09T15:29:03.542" v="1077" actId="1076"/>
          <ac:spMkLst>
            <pc:docMk/>
            <pc:sldMk cId="1172398190" sldId="1610"/>
            <ac:spMk id="9" creationId="{12ACC2F6-54AC-4C72-9151-B35707866F79}"/>
          </ac:spMkLst>
        </pc:spChg>
        <pc:spChg chg="mod">
          <ac:chgData name="Francisco Artes" userId="5be56ff3f51c4e1a" providerId="LiveId" clId="{D1BE6F02-1799-4804-82DB-E1ACA4428528}" dt="2020-06-09T15:28:49.035" v="1072" actId="207"/>
          <ac:spMkLst>
            <pc:docMk/>
            <pc:sldMk cId="1172398190" sldId="1610"/>
            <ac:spMk id="23" creationId="{7E42C4C7-1162-4AC9-B404-38A829C12A37}"/>
          </ac:spMkLst>
        </pc:spChg>
      </pc:sldChg>
      <pc:sldChg chg="modSp mod">
        <pc:chgData name="Francisco Artes" userId="5be56ff3f51c4e1a" providerId="LiveId" clId="{D1BE6F02-1799-4804-82DB-E1ACA4428528}" dt="2020-06-09T15:34:15.506" v="1092" actId="1076"/>
        <pc:sldMkLst>
          <pc:docMk/>
          <pc:sldMk cId="2721979303" sldId="1611"/>
        </pc:sldMkLst>
        <pc:spChg chg="mod">
          <ac:chgData name="Francisco Artes" userId="5be56ff3f51c4e1a" providerId="LiveId" clId="{D1BE6F02-1799-4804-82DB-E1ACA4428528}" dt="2020-06-09T15:33:13.322" v="1091" actId="20577"/>
          <ac:spMkLst>
            <pc:docMk/>
            <pc:sldMk cId="2721979303" sldId="1611"/>
            <ac:spMk id="7" creationId="{A83695B7-35AD-405A-812C-9B4ED4F58989}"/>
          </ac:spMkLst>
        </pc:spChg>
        <pc:spChg chg="mod">
          <ac:chgData name="Francisco Artes" userId="5be56ff3f51c4e1a" providerId="LiveId" clId="{D1BE6F02-1799-4804-82DB-E1ACA4428528}" dt="2020-06-09T15:34:15.506" v="1092" actId="1076"/>
          <ac:spMkLst>
            <pc:docMk/>
            <pc:sldMk cId="2721979303" sldId="1611"/>
            <ac:spMk id="8" creationId="{4639F029-B60B-4F28-B242-5F06C66C9EF1}"/>
          </ac:spMkLst>
        </pc:spChg>
      </pc:sldChg>
      <pc:sldChg chg="addSp delSp modSp mod delAnim modAnim">
        <pc:chgData name="Francisco Artes" userId="5be56ff3f51c4e1a" providerId="LiveId" clId="{D1BE6F02-1799-4804-82DB-E1ACA4428528}" dt="2020-06-09T15:38:01.553" v="1114" actId="14100"/>
        <pc:sldMkLst>
          <pc:docMk/>
          <pc:sldMk cId="2070590485" sldId="1612"/>
        </pc:sldMkLst>
        <pc:spChg chg="mod">
          <ac:chgData name="Francisco Artes" userId="5be56ff3f51c4e1a" providerId="LiveId" clId="{D1BE6F02-1799-4804-82DB-E1ACA4428528}" dt="2020-06-09T15:36:40.522" v="1105" actId="207"/>
          <ac:spMkLst>
            <pc:docMk/>
            <pc:sldMk cId="2070590485" sldId="1612"/>
            <ac:spMk id="23" creationId="{7E42C4C7-1162-4AC9-B404-38A829C12A37}"/>
          </ac:spMkLst>
        </pc:spChg>
        <pc:spChg chg="mod">
          <ac:chgData name="Francisco Artes" userId="5be56ff3f51c4e1a" providerId="LiveId" clId="{D1BE6F02-1799-4804-82DB-E1ACA4428528}" dt="2020-06-09T15:37:35.523" v="1113" actId="20577"/>
          <ac:spMkLst>
            <pc:docMk/>
            <pc:sldMk cId="2070590485" sldId="1612"/>
            <ac:spMk id="55" creationId="{19708BF5-106D-40BF-9172-CDB964874386}"/>
          </ac:spMkLst>
        </pc:spChg>
        <pc:spChg chg="mod">
          <ac:chgData name="Francisco Artes" userId="5be56ff3f51c4e1a" providerId="LiveId" clId="{D1BE6F02-1799-4804-82DB-E1ACA4428528}" dt="2020-06-09T15:36:43.114" v="1106"/>
          <ac:spMkLst>
            <pc:docMk/>
            <pc:sldMk cId="2070590485" sldId="1612"/>
            <ac:spMk id="57" creationId="{DDE90979-7EE0-42F7-9798-EA03CB0A92D2}"/>
          </ac:spMkLst>
        </pc:spChg>
        <pc:spChg chg="mod">
          <ac:chgData name="Francisco Artes" userId="5be56ff3f51c4e1a" providerId="LiveId" clId="{D1BE6F02-1799-4804-82DB-E1ACA4428528}" dt="2020-06-09T15:38:01.553" v="1114" actId="14100"/>
          <ac:spMkLst>
            <pc:docMk/>
            <pc:sldMk cId="2070590485" sldId="1612"/>
            <ac:spMk id="58" creationId="{B724E929-B27B-485E-83EC-3AC03B7BE0A9}"/>
          </ac:spMkLst>
        </pc:spChg>
        <pc:spChg chg="mod">
          <ac:chgData name="Francisco Artes" userId="5be56ff3f51c4e1a" providerId="LiveId" clId="{D1BE6F02-1799-4804-82DB-E1ACA4428528}" dt="2020-06-09T15:36:43.114" v="1106"/>
          <ac:spMkLst>
            <pc:docMk/>
            <pc:sldMk cId="2070590485" sldId="1612"/>
            <ac:spMk id="59" creationId="{6EECADAA-A302-436E-A74B-A702694F4527}"/>
          </ac:spMkLst>
        </pc:spChg>
        <pc:spChg chg="mod">
          <ac:chgData name="Francisco Artes" userId="5be56ff3f51c4e1a" providerId="LiveId" clId="{D1BE6F02-1799-4804-82DB-E1ACA4428528}" dt="2020-06-09T15:36:43.114" v="1106"/>
          <ac:spMkLst>
            <pc:docMk/>
            <pc:sldMk cId="2070590485" sldId="1612"/>
            <ac:spMk id="63" creationId="{FB6F06A3-7B2E-46F9-B6E5-2992D745A77D}"/>
          </ac:spMkLst>
        </pc:spChg>
        <pc:spChg chg="mod">
          <ac:chgData name="Francisco Artes" userId="5be56ff3f51c4e1a" providerId="LiveId" clId="{D1BE6F02-1799-4804-82DB-E1ACA4428528}" dt="2020-06-09T15:36:43.114" v="1106"/>
          <ac:spMkLst>
            <pc:docMk/>
            <pc:sldMk cId="2070590485" sldId="1612"/>
            <ac:spMk id="64" creationId="{DE9DEED0-CB16-4314-AB0F-352915AFF32D}"/>
          </ac:spMkLst>
        </pc:spChg>
        <pc:spChg chg="mod">
          <ac:chgData name="Francisco Artes" userId="5be56ff3f51c4e1a" providerId="LiveId" clId="{D1BE6F02-1799-4804-82DB-E1ACA4428528}" dt="2020-06-09T15:36:43.114" v="1106"/>
          <ac:spMkLst>
            <pc:docMk/>
            <pc:sldMk cId="2070590485" sldId="1612"/>
            <ac:spMk id="65" creationId="{1D9371FB-4EFE-4237-8922-16FC1545DF67}"/>
          </ac:spMkLst>
        </pc:spChg>
        <pc:spChg chg="mod">
          <ac:chgData name="Francisco Artes" userId="5be56ff3f51c4e1a" providerId="LiveId" clId="{D1BE6F02-1799-4804-82DB-E1ACA4428528}" dt="2020-06-09T15:36:43.114" v="1106"/>
          <ac:spMkLst>
            <pc:docMk/>
            <pc:sldMk cId="2070590485" sldId="1612"/>
            <ac:spMk id="66" creationId="{1203927C-FF02-4177-8362-FF89369EA0F6}"/>
          </ac:spMkLst>
        </pc:spChg>
        <pc:spChg chg="mod">
          <ac:chgData name="Francisco Artes" userId="5be56ff3f51c4e1a" providerId="LiveId" clId="{D1BE6F02-1799-4804-82DB-E1ACA4428528}" dt="2020-06-09T15:36:43.114" v="1106"/>
          <ac:spMkLst>
            <pc:docMk/>
            <pc:sldMk cId="2070590485" sldId="1612"/>
            <ac:spMk id="67" creationId="{F84D6736-6E4A-4B04-8D09-C5B39E3C2BFD}"/>
          </ac:spMkLst>
        </pc:spChg>
        <pc:spChg chg="mod">
          <ac:chgData name="Francisco Artes" userId="5be56ff3f51c4e1a" providerId="LiveId" clId="{D1BE6F02-1799-4804-82DB-E1ACA4428528}" dt="2020-06-09T15:36:43.114" v="1106"/>
          <ac:spMkLst>
            <pc:docMk/>
            <pc:sldMk cId="2070590485" sldId="1612"/>
            <ac:spMk id="68" creationId="{D07CD1AF-A95C-49E3-925F-A4B22032E21F}"/>
          </ac:spMkLst>
        </pc:spChg>
        <pc:spChg chg="mod">
          <ac:chgData name="Francisco Artes" userId="5be56ff3f51c4e1a" providerId="LiveId" clId="{D1BE6F02-1799-4804-82DB-E1ACA4428528}" dt="2020-06-09T15:36:43.114" v="1106"/>
          <ac:spMkLst>
            <pc:docMk/>
            <pc:sldMk cId="2070590485" sldId="1612"/>
            <ac:spMk id="69" creationId="{E6E4E807-05FD-4539-9A9C-4809DDB09BED}"/>
          </ac:spMkLst>
        </pc:spChg>
        <pc:spChg chg="mod">
          <ac:chgData name="Francisco Artes" userId="5be56ff3f51c4e1a" providerId="LiveId" clId="{D1BE6F02-1799-4804-82DB-E1ACA4428528}" dt="2020-06-09T15:36:43.114" v="1106"/>
          <ac:spMkLst>
            <pc:docMk/>
            <pc:sldMk cId="2070590485" sldId="1612"/>
            <ac:spMk id="70" creationId="{A9DA7F5D-DB41-4570-904D-44FAD08A88D8}"/>
          </ac:spMkLst>
        </pc:spChg>
        <pc:spChg chg="mod">
          <ac:chgData name="Francisco Artes" userId="5be56ff3f51c4e1a" providerId="LiveId" clId="{D1BE6F02-1799-4804-82DB-E1ACA4428528}" dt="2020-06-09T15:36:43.114" v="1106"/>
          <ac:spMkLst>
            <pc:docMk/>
            <pc:sldMk cId="2070590485" sldId="1612"/>
            <ac:spMk id="71" creationId="{6532B2B4-8E70-440C-B95F-4C434AE9722E}"/>
          </ac:spMkLst>
        </pc:spChg>
        <pc:spChg chg="mod">
          <ac:chgData name="Francisco Artes" userId="5be56ff3f51c4e1a" providerId="LiveId" clId="{D1BE6F02-1799-4804-82DB-E1ACA4428528}" dt="2020-06-09T15:36:43.114" v="1106"/>
          <ac:spMkLst>
            <pc:docMk/>
            <pc:sldMk cId="2070590485" sldId="1612"/>
            <ac:spMk id="72" creationId="{0A228A65-F652-42FC-A0D1-409BA6465BE1}"/>
          </ac:spMkLst>
        </pc:spChg>
        <pc:spChg chg="mod">
          <ac:chgData name="Francisco Artes" userId="5be56ff3f51c4e1a" providerId="LiveId" clId="{D1BE6F02-1799-4804-82DB-E1ACA4428528}" dt="2020-06-09T15:36:43.114" v="1106"/>
          <ac:spMkLst>
            <pc:docMk/>
            <pc:sldMk cId="2070590485" sldId="1612"/>
            <ac:spMk id="73" creationId="{7A1DC243-F584-4F28-AB6F-3B6C936843F9}"/>
          </ac:spMkLst>
        </pc:spChg>
        <pc:spChg chg="mod">
          <ac:chgData name="Francisco Artes" userId="5be56ff3f51c4e1a" providerId="LiveId" clId="{D1BE6F02-1799-4804-82DB-E1ACA4428528}" dt="2020-06-09T15:36:43.114" v="1106"/>
          <ac:spMkLst>
            <pc:docMk/>
            <pc:sldMk cId="2070590485" sldId="1612"/>
            <ac:spMk id="74" creationId="{AE958730-C795-40A9-BEE2-1B2852BAD13B}"/>
          </ac:spMkLst>
        </pc:spChg>
        <pc:spChg chg="mod">
          <ac:chgData name="Francisco Artes" userId="5be56ff3f51c4e1a" providerId="LiveId" clId="{D1BE6F02-1799-4804-82DB-E1ACA4428528}" dt="2020-06-09T15:36:43.114" v="1106"/>
          <ac:spMkLst>
            <pc:docMk/>
            <pc:sldMk cId="2070590485" sldId="1612"/>
            <ac:spMk id="75" creationId="{7D17CDC1-B9FF-4038-841F-18490F291EDD}"/>
          </ac:spMkLst>
        </pc:spChg>
        <pc:spChg chg="mod">
          <ac:chgData name="Francisco Artes" userId="5be56ff3f51c4e1a" providerId="LiveId" clId="{D1BE6F02-1799-4804-82DB-E1ACA4428528}" dt="2020-06-09T15:36:43.114" v="1106"/>
          <ac:spMkLst>
            <pc:docMk/>
            <pc:sldMk cId="2070590485" sldId="1612"/>
            <ac:spMk id="76" creationId="{0807A361-B014-451A-AAF5-7F09ABF47181}"/>
          </ac:spMkLst>
        </pc:spChg>
        <pc:grpChg chg="add mod">
          <ac:chgData name="Francisco Artes" userId="5be56ff3f51c4e1a" providerId="LiveId" clId="{D1BE6F02-1799-4804-82DB-E1ACA4428528}" dt="2020-06-09T15:36:43.114" v="1106"/>
          <ac:grpSpMkLst>
            <pc:docMk/>
            <pc:sldMk cId="2070590485" sldId="1612"/>
            <ac:grpSpMk id="31" creationId="{728BD626-0136-42EC-B396-C706D7911E74}"/>
          </ac:grpSpMkLst>
        </pc:grpChg>
        <pc:grpChg chg="del">
          <ac:chgData name="Francisco Artes" userId="5be56ff3f51c4e1a" providerId="LiveId" clId="{D1BE6F02-1799-4804-82DB-E1ACA4428528}" dt="2020-06-09T15:36:31.934" v="1104" actId="21"/>
          <ac:grpSpMkLst>
            <pc:docMk/>
            <pc:sldMk cId="2070590485" sldId="1612"/>
            <ac:grpSpMk id="32" creationId="{C2D6CBC5-6127-42B5-9465-9939C0738E1D}"/>
          </ac:grpSpMkLst>
        </pc:grpChg>
        <pc:grpChg chg="mod">
          <ac:chgData name="Francisco Artes" userId="5be56ff3f51c4e1a" providerId="LiveId" clId="{D1BE6F02-1799-4804-82DB-E1ACA4428528}" dt="2020-06-09T15:36:43.114" v="1106"/>
          <ac:grpSpMkLst>
            <pc:docMk/>
            <pc:sldMk cId="2070590485" sldId="1612"/>
            <ac:grpSpMk id="56" creationId="{5126BE13-BFA8-4392-949E-49D0F963E2B8}"/>
          </ac:grpSpMkLst>
        </pc:grpChg>
        <pc:cxnChg chg="mod">
          <ac:chgData name="Francisco Artes" userId="5be56ff3f51c4e1a" providerId="LiveId" clId="{D1BE6F02-1799-4804-82DB-E1ACA4428528}" dt="2020-06-09T15:36:43.114" v="1106"/>
          <ac:cxnSpMkLst>
            <pc:docMk/>
            <pc:sldMk cId="2070590485" sldId="1612"/>
            <ac:cxnSpMk id="60" creationId="{5872FB6F-E7D7-49BE-9316-008EC790D42B}"/>
          </ac:cxnSpMkLst>
        </pc:cxnChg>
        <pc:cxnChg chg="mod">
          <ac:chgData name="Francisco Artes" userId="5be56ff3f51c4e1a" providerId="LiveId" clId="{D1BE6F02-1799-4804-82DB-E1ACA4428528}" dt="2020-06-09T15:36:43.114" v="1106"/>
          <ac:cxnSpMkLst>
            <pc:docMk/>
            <pc:sldMk cId="2070590485" sldId="1612"/>
            <ac:cxnSpMk id="61" creationId="{E8DBFCA0-6909-48EF-8B84-C99C0290FEE0}"/>
          </ac:cxnSpMkLst>
        </pc:cxnChg>
        <pc:cxnChg chg="mod">
          <ac:chgData name="Francisco Artes" userId="5be56ff3f51c4e1a" providerId="LiveId" clId="{D1BE6F02-1799-4804-82DB-E1ACA4428528}" dt="2020-06-09T15:36:43.114" v="1106"/>
          <ac:cxnSpMkLst>
            <pc:docMk/>
            <pc:sldMk cId="2070590485" sldId="1612"/>
            <ac:cxnSpMk id="62" creationId="{639BF1AD-D4AC-4990-8C8C-B819FC576E2B}"/>
          </ac:cxnSpMkLst>
        </pc:cxnChg>
      </pc:sldChg>
      <pc:sldChg chg="addSp modSp mod modAnim">
        <pc:chgData name="Francisco Artes" userId="5be56ff3f51c4e1a" providerId="LiveId" clId="{D1BE6F02-1799-4804-82DB-E1ACA4428528}" dt="2020-06-09T15:46:01.731" v="1303" actId="1076"/>
        <pc:sldMkLst>
          <pc:docMk/>
          <pc:sldMk cId="1202019172" sldId="1616"/>
        </pc:sldMkLst>
        <pc:spChg chg="mod">
          <ac:chgData name="Francisco Artes" userId="5be56ff3f51c4e1a" providerId="LiveId" clId="{D1BE6F02-1799-4804-82DB-E1ACA4428528}" dt="2020-06-09T15:42:35.986" v="1121" actId="1076"/>
          <ac:spMkLst>
            <pc:docMk/>
            <pc:sldMk cId="1202019172" sldId="1616"/>
            <ac:spMk id="5" creationId="{F4811ACB-1E63-4382-B4D8-6EFA3DED571F}"/>
          </ac:spMkLst>
        </pc:spChg>
        <pc:spChg chg="mod">
          <ac:chgData name="Francisco Artes" userId="5be56ff3f51c4e1a" providerId="LiveId" clId="{D1BE6F02-1799-4804-82DB-E1ACA4428528}" dt="2020-06-09T15:46:01.731" v="1303" actId="1076"/>
          <ac:spMkLst>
            <pc:docMk/>
            <pc:sldMk cId="1202019172" sldId="1616"/>
            <ac:spMk id="6" creationId="{59057054-806C-4686-A5B9-1B413628B2ED}"/>
          </ac:spMkLst>
        </pc:spChg>
        <pc:spChg chg="add mod">
          <ac:chgData name="Francisco Artes" userId="5be56ff3f51c4e1a" providerId="LiveId" clId="{D1BE6F02-1799-4804-82DB-E1ACA4428528}" dt="2020-06-09T15:45:57.182" v="1302" actId="1076"/>
          <ac:spMkLst>
            <pc:docMk/>
            <pc:sldMk cId="1202019172" sldId="1616"/>
            <ac:spMk id="7" creationId="{E48EF7BA-2763-4822-AB2D-0038F015D08D}"/>
          </ac:spMkLst>
        </pc:spChg>
        <pc:picChg chg="mod">
          <ac:chgData name="Francisco Artes" userId="5be56ff3f51c4e1a" providerId="LiveId" clId="{D1BE6F02-1799-4804-82DB-E1ACA4428528}" dt="2020-06-09T15:42:32.266" v="1120" actId="14100"/>
          <ac:picMkLst>
            <pc:docMk/>
            <pc:sldMk cId="1202019172" sldId="1616"/>
            <ac:picMk id="2" creationId="{1BFA0105-7F17-48A9-97F3-F6C3EDAA6443}"/>
          </ac:picMkLst>
        </pc:picChg>
      </pc:sldChg>
      <pc:sldChg chg="addSp delSp modSp mod delAnim modAnim">
        <pc:chgData name="Francisco Artes" userId="5be56ff3f51c4e1a" providerId="LiveId" clId="{D1BE6F02-1799-4804-82DB-E1ACA4428528}" dt="2020-06-09T15:53:11.698" v="1322" actId="1076"/>
        <pc:sldMkLst>
          <pc:docMk/>
          <pc:sldMk cId="3841707426" sldId="1618"/>
        </pc:sldMkLst>
        <pc:spChg chg="del mod">
          <ac:chgData name="Francisco Artes" userId="5be56ff3f51c4e1a" providerId="LiveId" clId="{D1BE6F02-1799-4804-82DB-E1ACA4428528}" dt="2020-06-09T15:51:55.529" v="1314" actId="21"/>
          <ac:spMkLst>
            <pc:docMk/>
            <pc:sldMk cId="3841707426" sldId="1618"/>
            <ac:spMk id="6" creationId="{A7688EB9-8AEF-4901-BF7A-DCB7E0A06F3E}"/>
          </ac:spMkLst>
        </pc:spChg>
        <pc:spChg chg="add mod">
          <ac:chgData name="Francisco Artes" userId="5be56ff3f51c4e1a" providerId="LiveId" clId="{D1BE6F02-1799-4804-82DB-E1ACA4428528}" dt="2020-06-09T15:53:11.698" v="1322" actId="1076"/>
          <ac:spMkLst>
            <pc:docMk/>
            <pc:sldMk cId="3841707426" sldId="1618"/>
            <ac:spMk id="7" creationId="{3861FFAD-DE3D-4759-ACAB-54F9F190D1C1}"/>
          </ac:spMkLst>
        </pc:spChg>
        <pc:spChg chg="mod">
          <ac:chgData name="Francisco Artes" userId="5be56ff3f51c4e1a" providerId="LiveId" clId="{D1BE6F02-1799-4804-82DB-E1ACA4428528}" dt="2020-06-09T15:52:54.362" v="1320" actId="207"/>
          <ac:spMkLst>
            <pc:docMk/>
            <pc:sldMk cId="3841707426" sldId="1618"/>
            <ac:spMk id="23" creationId="{7E42C4C7-1162-4AC9-B404-38A829C12A37}"/>
          </ac:spMkLst>
        </pc:spChg>
      </pc:sldChg>
      <pc:sldChg chg="modSp">
        <pc:chgData name="Francisco Artes" userId="5be56ff3f51c4e1a" providerId="LiveId" clId="{D1BE6F02-1799-4804-82DB-E1ACA4428528}" dt="2020-06-09T15:54:31.539" v="1323" actId="207"/>
        <pc:sldMkLst>
          <pc:docMk/>
          <pc:sldMk cId="1630784681" sldId="1621"/>
        </pc:sldMkLst>
        <pc:spChg chg="mod">
          <ac:chgData name="Francisco Artes" userId="5be56ff3f51c4e1a" providerId="LiveId" clId="{D1BE6F02-1799-4804-82DB-E1ACA4428528}" dt="2020-06-09T15:54:31.539" v="1323" actId="207"/>
          <ac:spMkLst>
            <pc:docMk/>
            <pc:sldMk cId="1630784681" sldId="1621"/>
            <ac:spMk id="23" creationId="{7E42C4C7-1162-4AC9-B404-38A829C12A37}"/>
          </ac:spMkLst>
        </pc:spChg>
      </pc:sldChg>
      <pc:sldChg chg="modSp mod">
        <pc:chgData name="Francisco Artes" userId="5be56ff3f51c4e1a" providerId="LiveId" clId="{D1BE6F02-1799-4804-82DB-E1ACA4428528}" dt="2020-06-09T14:44:26.247" v="436" actId="1076"/>
        <pc:sldMkLst>
          <pc:docMk/>
          <pc:sldMk cId="2434358677" sldId="1673"/>
        </pc:sldMkLst>
        <pc:spChg chg="mod">
          <ac:chgData name="Francisco Artes" userId="5be56ff3f51c4e1a" providerId="LiveId" clId="{D1BE6F02-1799-4804-82DB-E1ACA4428528}" dt="2020-06-09T14:44:10.703" v="420" actId="1035"/>
          <ac:spMkLst>
            <pc:docMk/>
            <pc:sldMk cId="2434358677" sldId="1673"/>
            <ac:spMk id="5" creationId="{C9D5CAD2-4083-4AF6-8449-B26307DFD7CA}"/>
          </ac:spMkLst>
        </pc:spChg>
        <pc:spChg chg="mod">
          <ac:chgData name="Francisco Artes" userId="5be56ff3f51c4e1a" providerId="LiveId" clId="{D1BE6F02-1799-4804-82DB-E1ACA4428528}" dt="2020-06-09T14:44:26.247" v="436" actId="1076"/>
          <ac:spMkLst>
            <pc:docMk/>
            <pc:sldMk cId="2434358677" sldId="1673"/>
            <ac:spMk id="7" creationId="{BB4F30F4-A767-4028-A3C4-896C1C3E5020}"/>
          </ac:spMkLst>
        </pc:spChg>
        <pc:spChg chg="mod">
          <ac:chgData name="Francisco Artes" userId="5be56ff3f51c4e1a" providerId="LiveId" clId="{D1BE6F02-1799-4804-82DB-E1ACA4428528}" dt="2020-06-09T14:44:21.832" v="435" actId="1036"/>
          <ac:spMkLst>
            <pc:docMk/>
            <pc:sldMk cId="2434358677" sldId="1673"/>
            <ac:spMk id="23" creationId="{7E42C4C7-1162-4AC9-B404-38A829C12A37}"/>
          </ac:spMkLst>
        </pc:spChg>
        <pc:picChg chg="mod">
          <ac:chgData name="Francisco Artes" userId="5be56ff3f51c4e1a" providerId="LiveId" clId="{D1BE6F02-1799-4804-82DB-E1ACA4428528}" dt="2020-06-09T14:44:10.703" v="420" actId="1035"/>
          <ac:picMkLst>
            <pc:docMk/>
            <pc:sldMk cId="2434358677" sldId="1673"/>
            <ac:picMk id="2" creationId="{62F60D2A-DDFE-4437-8C3A-E0548BAD1E55}"/>
          </ac:picMkLst>
        </pc:picChg>
      </pc:sldChg>
      <pc:sldChg chg="modSp mod">
        <pc:chgData name="Francisco Artes" userId="5be56ff3f51c4e1a" providerId="LiveId" clId="{D1BE6F02-1799-4804-82DB-E1ACA4428528}" dt="2020-06-09T15:49:18.370" v="1310" actId="1076"/>
        <pc:sldMkLst>
          <pc:docMk/>
          <pc:sldMk cId="1553873120" sldId="1685"/>
        </pc:sldMkLst>
        <pc:spChg chg="mod">
          <ac:chgData name="Francisco Artes" userId="5be56ff3f51c4e1a" providerId="LiveId" clId="{D1BE6F02-1799-4804-82DB-E1ACA4428528}" dt="2020-06-09T15:49:18.370" v="1310" actId="1076"/>
          <ac:spMkLst>
            <pc:docMk/>
            <pc:sldMk cId="1553873120" sldId="1685"/>
            <ac:spMk id="7" creationId="{B430B031-4545-4F90-9A32-56CA902A3890}"/>
          </ac:spMkLst>
        </pc:spChg>
        <pc:spChg chg="mod">
          <ac:chgData name="Francisco Artes" userId="5be56ff3f51c4e1a" providerId="LiveId" clId="{D1BE6F02-1799-4804-82DB-E1ACA4428528}" dt="2020-06-09T15:46:57.104" v="1306" actId="20577"/>
          <ac:spMkLst>
            <pc:docMk/>
            <pc:sldMk cId="1553873120" sldId="1685"/>
            <ac:spMk id="23" creationId="{7E42C4C7-1162-4AC9-B404-38A829C12A37}"/>
          </ac:spMkLst>
        </pc:spChg>
        <pc:picChg chg="mod">
          <ac:chgData name="Francisco Artes" userId="5be56ff3f51c4e1a" providerId="LiveId" clId="{D1BE6F02-1799-4804-82DB-E1ACA4428528}" dt="2020-06-09T15:49:02.981" v="1308" actId="1076"/>
          <ac:picMkLst>
            <pc:docMk/>
            <pc:sldMk cId="1553873120" sldId="1685"/>
            <ac:picMk id="4" creationId="{5FEA6DCC-92EC-476F-81B4-0346986DDB76}"/>
          </ac:picMkLst>
        </pc:picChg>
      </pc:sldChg>
      <pc:sldChg chg="modSp">
        <pc:chgData name="Francisco Artes" userId="5be56ff3f51c4e1a" providerId="LiveId" clId="{D1BE6F02-1799-4804-82DB-E1ACA4428528}" dt="2020-06-09T14:06:28.891" v="81" actId="207"/>
        <pc:sldMkLst>
          <pc:docMk/>
          <pc:sldMk cId="3462298732" sldId="1735"/>
        </pc:sldMkLst>
        <pc:spChg chg="mod">
          <ac:chgData name="Francisco Artes" userId="5be56ff3f51c4e1a" providerId="LiveId" clId="{D1BE6F02-1799-4804-82DB-E1ACA4428528}" dt="2020-06-09T14:06:28.891" v="81" actId="207"/>
          <ac:spMkLst>
            <pc:docMk/>
            <pc:sldMk cId="3462298732" sldId="1735"/>
            <ac:spMk id="3" creationId="{7DB77979-545D-4921-8B6E-039CAF2FCEFC}"/>
          </ac:spMkLst>
        </pc:spChg>
      </pc:sldChg>
      <pc:sldChg chg="modSp mod">
        <pc:chgData name="Francisco Artes" userId="5be56ff3f51c4e1a" providerId="LiveId" clId="{D1BE6F02-1799-4804-82DB-E1ACA4428528}" dt="2020-06-09T14:23:34.876" v="234" actId="1076"/>
        <pc:sldMkLst>
          <pc:docMk/>
          <pc:sldMk cId="3800389283" sldId="1740"/>
        </pc:sldMkLst>
        <pc:spChg chg="mod">
          <ac:chgData name="Francisco Artes" userId="5be56ff3f51c4e1a" providerId="LiveId" clId="{D1BE6F02-1799-4804-82DB-E1ACA4428528}" dt="2020-06-09T14:23:34.876" v="234" actId="1076"/>
          <ac:spMkLst>
            <pc:docMk/>
            <pc:sldMk cId="3800389283" sldId="1740"/>
            <ac:spMk id="7" creationId="{637F0A2B-DC39-47AC-BC08-278972032BB7}"/>
          </ac:spMkLst>
        </pc:spChg>
      </pc:sldChg>
      <pc:sldChg chg="modSp">
        <pc:chgData name="Francisco Artes" userId="5be56ff3f51c4e1a" providerId="LiveId" clId="{D1BE6F02-1799-4804-82DB-E1ACA4428528}" dt="2020-06-09T16:54:45.679" v="1324" actId="20577"/>
        <pc:sldMkLst>
          <pc:docMk/>
          <pc:sldMk cId="3288932624" sldId="1741"/>
        </pc:sldMkLst>
        <pc:spChg chg="mod">
          <ac:chgData name="Francisco Artes" userId="5be56ff3f51c4e1a" providerId="LiveId" clId="{D1BE6F02-1799-4804-82DB-E1ACA4428528}" dt="2020-06-09T16:54:45.679" v="1324" actId="20577"/>
          <ac:spMkLst>
            <pc:docMk/>
            <pc:sldMk cId="3288932624" sldId="1741"/>
            <ac:spMk id="8" creationId="{C5A0E43B-56D6-412E-B5BC-6D7333CEDAD6}"/>
          </ac:spMkLst>
        </pc:spChg>
      </pc:sldChg>
      <pc:sldChg chg="modSp mod">
        <pc:chgData name="Francisco Artes" userId="5be56ff3f51c4e1a" providerId="LiveId" clId="{D1BE6F02-1799-4804-82DB-E1ACA4428528}" dt="2020-06-09T15:42:16.020" v="1119" actId="20577"/>
        <pc:sldMkLst>
          <pc:docMk/>
          <pc:sldMk cId="1529540081" sldId="1743"/>
        </pc:sldMkLst>
        <pc:spChg chg="mod">
          <ac:chgData name="Francisco Artes" userId="5be56ff3f51c4e1a" providerId="LiveId" clId="{D1BE6F02-1799-4804-82DB-E1ACA4428528}" dt="2020-06-09T15:41:39.992" v="1117" actId="207"/>
          <ac:spMkLst>
            <pc:docMk/>
            <pc:sldMk cId="1529540081" sldId="1743"/>
            <ac:spMk id="6" creationId="{CFA28D0B-CE70-4788-968B-8778385672A0}"/>
          </ac:spMkLst>
        </pc:spChg>
        <pc:spChg chg="mod">
          <ac:chgData name="Francisco Artes" userId="5be56ff3f51c4e1a" providerId="LiveId" clId="{D1BE6F02-1799-4804-82DB-E1ACA4428528}" dt="2020-06-09T15:42:16.020" v="1119" actId="20577"/>
          <ac:spMkLst>
            <pc:docMk/>
            <pc:sldMk cId="1529540081" sldId="1743"/>
            <ac:spMk id="10" creationId="{9FC9AEE7-8FB4-43BD-8AD4-9729705C5FBB}"/>
          </ac:spMkLst>
        </pc:spChg>
      </pc:sldChg>
      <pc:sldChg chg="addSp delSp modSp mod delAnim modAnim">
        <pc:chgData name="Francisco Artes" userId="5be56ff3f51c4e1a" providerId="LiveId" clId="{D1BE6F02-1799-4804-82DB-E1ACA4428528}" dt="2020-06-09T14:19:50.900" v="224" actId="1076"/>
        <pc:sldMkLst>
          <pc:docMk/>
          <pc:sldMk cId="4169499274" sldId="1744"/>
        </pc:sldMkLst>
        <pc:spChg chg="mod">
          <ac:chgData name="Francisco Artes" userId="5be56ff3f51c4e1a" providerId="LiveId" clId="{D1BE6F02-1799-4804-82DB-E1ACA4428528}" dt="2020-06-09T14:16:49.608" v="82" actId="207"/>
          <ac:spMkLst>
            <pc:docMk/>
            <pc:sldMk cId="4169499274" sldId="1744"/>
            <ac:spMk id="3" creationId="{7BF540A1-FBB9-43DF-9679-AB2EA971336A}"/>
          </ac:spMkLst>
        </pc:spChg>
        <pc:spChg chg="del mod">
          <ac:chgData name="Francisco Artes" userId="5be56ff3f51c4e1a" providerId="LiveId" clId="{D1BE6F02-1799-4804-82DB-E1ACA4428528}" dt="2020-06-09T14:19:13.413" v="222" actId="21"/>
          <ac:spMkLst>
            <pc:docMk/>
            <pc:sldMk cId="4169499274" sldId="1744"/>
            <ac:spMk id="5" creationId="{70BEE920-831A-42C9-A202-9DCF96B40A9F}"/>
          </ac:spMkLst>
        </pc:spChg>
        <pc:spChg chg="add mod">
          <ac:chgData name="Francisco Artes" userId="5be56ff3f51c4e1a" providerId="LiveId" clId="{D1BE6F02-1799-4804-82DB-E1ACA4428528}" dt="2020-06-09T14:19:50.900" v="224" actId="1076"/>
          <ac:spMkLst>
            <pc:docMk/>
            <pc:sldMk cId="4169499274" sldId="1744"/>
            <ac:spMk id="6" creationId="{BBBF3D1E-FFC5-43F3-9223-F8FBD7DF6D97}"/>
          </ac:spMkLst>
        </pc:spChg>
      </pc:sldChg>
      <pc:sldChg chg="modSp mod">
        <pc:chgData name="Francisco Artes" userId="5be56ff3f51c4e1a" providerId="LiveId" clId="{D1BE6F02-1799-4804-82DB-E1ACA4428528}" dt="2020-06-09T15:05:06.187" v="728" actId="1076"/>
        <pc:sldMkLst>
          <pc:docMk/>
          <pc:sldMk cId="4271669321" sldId="1745"/>
        </pc:sldMkLst>
        <pc:spChg chg="mod">
          <ac:chgData name="Francisco Artes" userId="5be56ff3f51c4e1a" providerId="LiveId" clId="{D1BE6F02-1799-4804-82DB-E1ACA4428528}" dt="2020-06-09T14:58:56.385" v="676" actId="20577"/>
          <ac:spMkLst>
            <pc:docMk/>
            <pc:sldMk cId="4271669321" sldId="1745"/>
            <ac:spMk id="3" creationId="{5F15334C-2178-4CAE-BB8A-FFF7EA5B0A45}"/>
          </ac:spMkLst>
        </pc:spChg>
        <pc:spChg chg="mod">
          <ac:chgData name="Francisco Artes" userId="5be56ff3f51c4e1a" providerId="LiveId" clId="{D1BE6F02-1799-4804-82DB-E1ACA4428528}" dt="2020-06-09T15:05:06.187" v="728" actId="1076"/>
          <ac:spMkLst>
            <pc:docMk/>
            <pc:sldMk cId="4271669321" sldId="1745"/>
            <ac:spMk id="7" creationId="{EF1E14D6-8834-4D3D-8CB3-502F170BE5D9}"/>
          </ac:spMkLst>
        </pc:spChg>
      </pc:sldChg>
      <pc:sldChg chg="addSp delSp modSp mod delAnim modAnim">
        <pc:chgData name="Francisco Artes" userId="5be56ff3f51c4e1a" providerId="LiveId" clId="{D1BE6F02-1799-4804-82DB-E1ACA4428528}" dt="2020-06-09T15:10:34.452" v="780" actId="1035"/>
        <pc:sldMkLst>
          <pc:docMk/>
          <pc:sldMk cId="9097948" sldId="1746"/>
        </pc:sldMkLst>
        <pc:spChg chg="mod">
          <ac:chgData name="Francisco Artes" userId="5be56ff3f51c4e1a" providerId="LiveId" clId="{D1BE6F02-1799-4804-82DB-E1ACA4428528}" dt="2020-06-09T15:10:34.452" v="780" actId="1035"/>
          <ac:spMkLst>
            <pc:docMk/>
            <pc:sldMk cId="9097948" sldId="1746"/>
            <ac:spMk id="3" creationId="{C5F5DECC-E155-4209-BF96-8DFBC99EC301}"/>
          </ac:spMkLst>
        </pc:spChg>
        <pc:spChg chg="add mod">
          <ac:chgData name="Francisco Artes" userId="5be56ff3f51c4e1a" providerId="LiveId" clId="{D1BE6F02-1799-4804-82DB-E1ACA4428528}" dt="2020-06-09T15:10:08.104" v="759"/>
          <ac:spMkLst>
            <pc:docMk/>
            <pc:sldMk cId="9097948" sldId="1746"/>
            <ac:spMk id="7" creationId="{A6FA7288-CA99-44A7-8461-A118584CC006}"/>
          </ac:spMkLst>
        </pc:spChg>
        <pc:spChg chg="del mod">
          <ac:chgData name="Francisco Artes" userId="5be56ff3f51c4e1a" providerId="LiveId" clId="{D1BE6F02-1799-4804-82DB-E1ACA4428528}" dt="2020-06-09T15:09:02.005" v="756" actId="21"/>
          <ac:spMkLst>
            <pc:docMk/>
            <pc:sldMk cId="9097948" sldId="1746"/>
            <ac:spMk id="8" creationId="{CA0899D8-444A-4B80-B319-4965709177F4}"/>
          </ac:spMkLst>
        </pc:spChg>
      </pc:sldChg>
      <pc:sldChg chg="modSp mod">
        <pc:chgData name="Francisco Artes" userId="5be56ff3f51c4e1a" providerId="LiveId" clId="{D1BE6F02-1799-4804-82DB-E1ACA4428528}" dt="2020-06-09T14:41:58.284" v="409" actId="1076"/>
        <pc:sldMkLst>
          <pc:docMk/>
          <pc:sldMk cId="52610457" sldId="1749"/>
        </pc:sldMkLst>
        <pc:spChg chg="mod">
          <ac:chgData name="Francisco Artes" userId="5be56ff3f51c4e1a" providerId="LiveId" clId="{D1BE6F02-1799-4804-82DB-E1ACA4428528}" dt="2020-06-09T14:41:01.985" v="408" actId="20577"/>
          <ac:spMkLst>
            <pc:docMk/>
            <pc:sldMk cId="52610457" sldId="1749"/>
            <ac:spMk id="3" creationId="{6137BB6E-E0BB-4711-834C-61031C28BC1B}"/>
          </ac:spMkLst>
        </pc:spChg>
        <pc:spChg chg="mod">
          <ac:chgData name="Francisco Artes" userId="5be56ff3f51c4e1a" providerId="LiveId" clId="{D1BE6F02-1799-4804-82DB-E1ACA4428528}" dt="2020-06-09T14:41:58.284" v="409" actId="1076"/>
          <ac:spMkLst>
            <pc:docMk/>
            <pc:sldMk cId="52610457" sldId="1749"/>
            <ac:spMk id="9" creationId="{C5BCB798-BF95-4988-B84B-95A8C2DE12F8}"/>
          </ac:spMkLst>
        </pc:spChg>
      </pc:sldChg>
      <pc:sldChg chg="addSp delSp modSp mod delAnim modAnim">
        <pc:chgData name="Francisco Artes" userId="5be56ff3f51c4e1a" providerId="LiveId" clId="{D1BE6F02-1799-4804-82DB-E1ACA4428528}" dt="2020-06-09T15:22:35.975" v="981" actId="1038"/>
        <pc:sldMkLst>
          <pc:docMk/>
          <pc:sldMk cId="636477075" sldId="1750"/>
        </pc:sldMkLst>
        <pc:spChg chg="mod">
          <ac:chgData name="Francisco Artes" userId="5be56ff3f51c4e1a" providerId="LiveId" clId="{D1BE6F02-1799-4804-82DB-E1ACA4428528}" dt="2020-06-09T15:22:14.730" v="972" actId="20577"/>
          <ac:spMkLst>
            <pc:docMk/>
            <pc:sldMk cId="636477075" sldId="1750"/>
            <ac:spMk id="9" creationId="{94E94040-2781-4ADE-A37D-ED48D8ABF0E0}"/>
          </ac:spMkLst>
        </pc:spChg>
        <pc:spChg chg="add mod">
          <ac:chgData name="Francisco Artes" userId="5be56ff3f51c4e1a" providerId="LiveId" clId="{D1BE6F02-1799-4804-82DB-E1ACA4428528}" dt="2020-06-09T15:22:24.744" v="974" actId="1076"/>
          <ac:spMkLst>
            <pc:docMk/>
            <pc:sldMk cId="636477075" sldId="1750"/>
            <ac:spMk id="12" creationId="{0A889606-AF0B-437F-855B-D807660F4138}"/>
          </ac:spMkLst>
        </pc:spChg>
        <pc:spChg chg="del">
          <ac:chgData name="Francisco Artes" userId="5be56ff3f51c4e1a" providerId="LiveId" clId="{D1BE6F02-1799-4804-82DB-E1ACA4428528}" dt="2020-06-09T15:22:08.334" v="966" actId="21"/>
          <ac:spMkLst>
            <pc:docMk/>
            <pc:sldMk cId="636477075" sldId="1750"/>
            <ac:spMk id="13" creationId="{5E86AAD1-072D-43DB-9B03-CC1C1D3DF1DC}"/>
          </ac:spMkLst>
        </pc:spChg>
        <pc:grpChg chg="mod">
          <ac:chgData name="Francisco Artes" userId="5be56ff3f51c4e1a" providerId="LiveId" clId="{D1BE6F02-1799-4804-82DB-E1ACA4428528}" dt="2020-06-09T15:22:35.975" v="981" actId="1038"/>
          <ac:grpSpMkLst>
            <pc:docMk/>
            <pc:sldMk cId="636477075" sldId="1750"/>
            <ac:grpSpMk id="3" creationId="{78440C1A-57F8-4C3E-86A8-B2F545834F40}"/>
          </ac:grpSpMkLst>
        </pc:grpChg>
      </pc:sldChg>
      <pc:sldChg chg="addSp delSp modSp mod delAnim modAnim">
        <pc:chgData name="Francisco Artes" userId="5be56ff3f51c4e1a" providerId="LiveId" clId="{D1BE6F02-1799-4804-82DB-E1ACA4428528}" dt="2020-06-09T15:15:41.540" v="836" actId="1076"/>
        <pc:sldMkLst>
          <pc:docMk/>
          <pc:sldMk cId="2980834746" sldId="1751"/>
        </pc:sldMkLst>
        <pc:spChg chg="mod">
          <ac:chgData name="Francisco Artes" userId="5be56ff3f51c4e1a" providerId="LiveId" clId="{D1BE6F02-1799-4804-82DB-E1ACA4428528}" dt="2020-06-09T15:14:51.145" v="834" actId="20577"/>
          <ac:spMkLst>
            <pc:docMk/>
            <pc:sldMk cId="2980834746" sldId="1751"/>
            <ac:spMk id="2" creationId="{21D5A297-B4D4-42FE-A212-0343BFE0D9CC}"/>
          </ac:spMkLst>
        </pc:spChg>
        <pc:spChg chg="del">
          <ac:chgData name="Francisco Artes" userId="5be56ff3f51c4e1a" providerId="LiveId" clId="{D1BE6F02-1799-4804-82DB-E1ACA4428528}" dt="2020-06-09T15:12:15.900" v="781" actId="21"/>
          <ac:spMkLst>
            <pc:docMk/>
            <pc:sldMk cId="2980834746" sldId="1751"/>
            <ac:spMk id="6" creationId="{3D1A24B8-CE2C-4C34-ACB0-834CDC0D7875}"/>
          </ac:spMkLst>
        </pc:spChg>
        <pc:spChg chg="add mod">
          <ac:chgData name="Francisco Artes" userId="5be56ff3f51c4e1a" providerId="LiveId" clId="{D1BE6F02-1799-4804-82DB-E1ACA4428528}" dt="2020-06-09T15:15:41.540" v="836" actId="1076"/>
          <ac:spMkLst>
            <pc:docMk/>
            <pc:sldMk cId="2980834746" sldId="1751"/>
            <ac:spMk id="7" creationId="{24E88694-781E-4583-A802-AAD1C7F8195E}"/>
          </ac:spMkLst>
        </pc:spChg>
      </pc:sldChg>
      <pc:sldChg chg="modSp mod">
        <pc:chgData name="Francisco Artes" userId="5be56ff3f51c4e1a" providerId="LiveId" clId="{D1BE6F02-1799-4804-82DB-E1ACA4428528}" dt="2020-06-09T15:18:56.412" v="958" actId="1037"/>
        <pc:sldMkLst>
          <pc:docMk/>
          <pc:sldMk cId="592912036" sldId="1752"/>
        </pc:sldMkLst>
        <pc:spChg chg="mod">
          <ac:chgData name="Francisco Artes" userId="5be56ff3f51c4e1a" providerId="LiveId" clId="{D1BE6F02-1799-4804-82DB-E1ACA4428528}" dt="2020-06-09T15:16:35.545" v="850" actId="20577"/>
          <ac:spMkLst>
            <pc:docMk/>
            <pc:sldMk cId="592912036" sldId="1752"/>
            <ac:spMk id="2" creationId="{59102E8A-C893-4C33-9CD9-B0E8E9A4DA2A}"/>
          </ac:spMkLst>
        </pc:spChg>
        <pc:spChg chg="mod">
          <ac:chgData name="Francisco Artes" userId="5be56ff3f51c4e1a" providerId="LiveId" clId="{D1BE6F02-1799-4804-82DB-E1ACA4428528}" dt="2020-06-09T15:18:56.412" v="958" actId="1037"/>
          <ac:spMkLst>
            <pc:docMk/>
            <pc:sldMk cId="592912036" sldId="1752"/>
            <ac:spMk id="8" creationId="{503CE594-001C-4DF3-90F4-AD0001CAB56D}"/>
          </ac:spMkLst>
        </pc:spChg>
      </pc:sldChg>
      <pc:sldChg chg="modSp mod">
        <pc:chgData name="Francisco Artes" userId="5be56ff3f51c4e1a" providerId="LiveId" clId="{D1BE6F02-1799-4804-82DB-E1ACA4428528}" dt="2020-06-09T15:20:54.952" v="959" actId="1076"/>
        <pc:sldMkLst>
          <pc:docMk/>
          <pc:sldMk cId="3908223814" sldId="1754"/>
        </pc:sldMkLst>
        <pc:spChg chg="mod">
          <ac:chgData name="Francisco Artes" userId="5be56ff3f51c4e1a" providerId="LiveId" clId="{D1BE6F02-1799-4804-82DB-E1ACA4428528}" dt="2020-06-09T15:20:54.952" v="959" actId="1076"/>
          <ac:spMkLst>
            <pc:docMk/>
            <pc:sldMk cId="3908223814" sldId="1754"/>
            <ac:spMk id="7" creationId="{D49D23D0-1B92-475C-8BD2-DA86AB841DE3}"/>
          </ac:spMkLst>
        </pc:spChg>
      </pc:sldChg>
      <pc:sldChg chg="addSp delSp modSp mod delAnim modAnim">
        <pc:chgData name="Francisco Artes" userId="5be56ff3f51c4e1a" providerId="LiveId" clId="{D1BE6F02-1799-4804-82DB-E1ACA4428528}" dt="2020-06-09T15:27:03.345" v="1067" actId="207"/>
        <pc:sldMkLst>
          <pc:docMk/>
          <pc:sldMk cId="441430868" sldId="1755"/>
        </pc:sldMkLst>
        <pc:spChg chg="mod">
          <ac:chgData name="Francisco Artes" userId="5be56ff3f51c4e1a" providerId="LiveId" clId="{D1BE6F02-1799-4804-82DB-E1ACA4428528}" dt="2020-06-09T15:27:03.345" v="1067" actId="207"/>
          <ac:spMkLst>
            <pc:docMk/>
            <pc:sldMk cId="441430868" sldId="1755"/>
            <ac:spMk id="2" creationId="{C6A118AE-00EE-461D-BA2C-75C927CE8A93}"/>
          </ac:spMkLst>
        </pc:spChg>
        <pc:spChg chg="mod">
          <ac:chgData name="Francisco Artes" userId="5be56ff3f51c4e1a" providerId="LiveId" clId="{D1BE6F02-1799-4804-82DB-E1ACA4428528}" dt="2020-06-09T15:13:35.047" v="830" actId="20577"/>
          <ac:spMkLst>
            <pc:docMk/>
            <pc:sldMk cId="441430868" sldId="1755"/>
            <ac:spMk id="3" creationId="{E2BE2137-062A-4826-AE95-F3E40B39DBE4}"/>
          </ac:spMkLst>
        </pc:spChg>
        <pc:spChg chg="del mod">
          <ac:chgData name="Francisco Artes" userId="5be56ff3f51c4e1a" providerId="LiveId" clId="{D1BE6F02-1799-4804-82DB-E1ACA4428528}" dt="2020-06-09T15:25:16.052" v="1061" actId="21"/>
          <ac:spMkLst>
            <pc:docMk/>
            <pc:sldMk cId="441430868" sldId="1755"/>
            <ac:spMk id="9" creationId="{1878A058-A7B9-4FFB-A10E-66E5E70679AF}"/>
          </ac:spMkLst>
        </pc:spChg>
        <pc:spChg chg="add del mod">
          <ac:chgData name="Francisco Artes" userId="5be56ff3f51c4e1a" providerId="LiveId" clId="{D1BE6F02-1799-4804-82DB-E1ACA4428528}" dt="2020-06-09T15:26:11.140" v="1064" actId="21"/>
          <ac:spMkLst>
            <pc:docMk/>
            <pc:sldMk cId="441430868" sldId="1755"/>
            <ac:spMk id="10" creationId="{878C6AFA-FFEC-4D00-B47A-62713B8CAD17}"/>
          </ac:spMkLst>
        </pc:spChg>
        <pc:spChg chg="add mod">
          <ac:chgData name="Francisco Artes" userId="5be56ff3f51c4e1a" providerId="LiveId" clId="{D1BE6F02-1799-4804-82DB-E1ACA4428528}" dt="2020-06-09T15:26:19.469" v="1066"/>
          <ac:spMkLst>
            <pc:docMk/>
            <pc:sldMk cId="441430868" sldId="1755"/>
            <ac:spMk id="11" creationId="{9ACFC9A1-F55D-46F1-95BE-4A44135C61C0}"/>
          </ac:spMkLst>
        </pc:spChg>
        <pc:grpChg chg="mod">
          <ac:chgData name="Francisco Artes" userId="5be56ff3f51c4e1a" providerId="LiveId" clId="{D1BE6F02-1799-4804-82DB-E1ACA4428528}" dt="2020-06-09T15:22:43.088" v="985" actId="1038"/>
          <ac:grpSpMkLst>
            <pc:docMk/>
            <pc:sldMk cId="441430868" sldId="1755"/>
            <ac:grpSpMk id="7" creationId="{F079AF48-E938-425A-8BD5-16D10C2ACA16}"/>
          </ac:grpSpMkLst>
        </pc:grpChg>
      </pc:sldChg>
      <pc:sldChg chg="modSp mod">
        <pc:chgData name="Francisco Artes" userId="5be56ff3f51c4e1a" providerId="LiveId" clId="{D1BE6F02-1799-4804-82DB-E1ACA4428528}" dt="2020-06-09T15:50:12.806" v="1312" actId="1076"/>
        <pc:sldMkLst>
          <pc:docMk/>
          <pc:sldMk cId="509745939" sldId="1756"/>
        </pc:sldMkLst>
        <pc:spChg chg="mod">
          <ac:chgData name="Francisco Artes" userId="5be56ff3f51c4e1a" providerId="LiveId" clId="{D1BE6F02-1799-4804-82DB-E1ACA4428528}" dt="2020-06-09T15:50:12.806" v="1312" actId="1076"/>
          <ac:spMkLst>
            <pc:docMk/>
            <pc:sldMk cId="509745939" sldId="1756"/>
            <ac:spMk id="5" creationId="{655D58B6-B2A8-4CD0-B520-E6F8FE5A2BE0}"/>
          </ac:spMkLst>
        </pc:spChg>
      </pc:sldChg>
    </pc:docChg>
  </pc:docChgLst>
  <pc:docChgLst>
    <pc:chgData name="Francisco Artes" userId="5be56ff3f51c4e1a" providerId="LiveId" clId="{FCF626A5-D10A-4D0B-AB9C-BB0BAC9B3D96}"/>
    <pc:docChg chg="undo custSel addSld delSld modSld sldOrd">
      <pc:chgData name="Francisco Artes" userId="5be56ff3f51c4e1a" providerId="LiveId" clId="{FCF626A5-D10A-4D0B-AB9C-BB0BAC9B3D96}" dt="2020-05-13T09:58:07.612" v="2716" actId="113"/>
      <pc:docMkLst>
        <pc:docMk/>
      </pc:docMkLst>
      <pc:sldChg chg="addSp modSp mod modAnim">
        <pc:chgData name="Francisco Artes" userId="5be56ff3f51c4e1a" providerId="LiveId" clId="{FCF626A5-D10A-4D0B-AB9C-BB0BAC9B3D96}" dt="2020-05-13T09:03:47.111" v="346"/>
        <pc:sldMkLst>
          <pc:docMk/>
          <pc:sldMk cId="586919654" sldId="1504"/>
        </pc:sldMkLst>
        <pc:spChg chg="add mod">
          <ac:chgData name="Francisco Artes" userId="5be56ff3f51c4e1a" providerId="LiveId" clId="{FCF626A5-D10A-4D0B-AB9C-BB0BAC9B3D96}" dt="2020-05-13T09:03:08.349" v="343" actId="1035"/>
          <ac:spMkLst>
            <pc:docMk/>
            <pc:sldMk cId="586919654" sldId="1504"/>
            <ac:spMk id="19" creationId="{A6DD03D8-CF5A-4562-A015-7AFF40020E85}"/>
          </ac:spMkLst>
        </pc:spChg>
        <pc:picChg chg="mod">
          <ac:chgData name="Francisco Artes" userId="5be56ff3f51c4e1a" providerId="LiveId" clId="{FCF626A5-D10A-4D0B-AB9C-BB0BAC9B3D96}" dt="2020-05-13T09:03:08.349" v="343" actId="1035"/>
          <ac:picMkLst>
            <pc:docMk/>
            <pc:sldMk cId="586919654" sldId="1504"/>
            <ac:picMk id="18" creationId="{7BCC709F-91D5-43D8-8DF6-0114D466E041}"/>
          </ac:picMkLst>
        </pc:picChg>
        <pc:picChg chg="mod">
          <ac:chgData name="Francisco Artes" userId="5be56ff3f51c4e1a" providerId="LiveId" clId="{FCF626A5-D10A-4D0B-AB9C-BB0BAC9B3D96}" dt="2020-05-13T09:03:08.349" v="343" actId="1035"/>
          <ac:picMkLst>
            <pc:docMk/>
            <pc:sldMk cId="586919654" sldId="1504"/>
            <ac:picMk id="20" creationId="{21EEFD98-644E-4E35-8282-70281973B973}"/>
          </ac:picMkLst>
        </pc:picChg>
      </pc:sldChg>
      <pc:sldChg chg="addSp delSp modSp mod delAnim modAnim">
        <pc:chgData name="Francisco Artes" userId="5be56ff3f51c4e1a" providerId="LiveId" clId="{FCF626A5-D10A-4D0B-AB9C-BB0BAC9B3D96}" dt="2020-05-13T09:25:29.769" v="1569" actId="1036"/>
        <pc:sldMkLst>
          <pc:docMk/>
          <pc:sldMk cId="762566083" sldId="1505"/>
        </pc:sldMkLst>
        <pc:spChg chg="mod">
          <ac:chgData name="Francisco Artes" userId="5be56ff3f51c4e1a" providerId="LiveId" clId="{FCF626A5-D10A-4D0B-AB9C-BB0BAC9B3D96}" dt="2020-05-13T09:25:29.769" v="1569" actId="1036"/>
          <ac:spMkLst>
            <pc:docMk/>
            <pc:sldMk cId="762566083" sldId="1505"/>
            <ac:spMk id="7" creationId="{00633ACD-745C-49D4-B0C7-1A0F51DA8892}"/>
          </ac:spMkLst>
        </pc:spChg>
        <pc:spChg chg="add mod">
          <ac:chgData name="Francisco Artes" userId="5be56ff3f51c4e1a" providerId="LiveId" clId="{FCF626A5-D10A-4D0B-AB9C-BB0BAC9B3D96}" dt="2020-05-13T09:24:39.565" v="1529" actId="1035"/>
          <ac:spMkLst>
            <pc:docMk/>
            <pc:sldMk cId="762566083" sldId="1505"/>
            <ac:spMk id="9" creationId="{A32FBA97-D01D-4A57-BCD8-7FB175196AAF}"/>
          </ac:spMkLst>
        </pc:spChg>
        <pc:spChg chg="mod">
          <ac:chgData name="Francisco Artes" userId="5be56ff3f51c4e1a" providerId="LiveId" clId="{FCF626A5-D10A-4D0B-AB9C-BB0BAC9B3D96}" dt="2020-05-13T09:14:50.360" v="559"/>
          <ac:spMkLst>
            <pc:docMk/>
            <pc:sldMk cId="762566083" sldId="1505"/>
            <ac:spMk id="11" creationId="{8D1D4EA4-8BDD-41B5-9E0C-BE1EF2AAA1C9}"/>
          </ac:spMkLst>
        </pc:spChg>
        <pc:spChg chg="mod">
          <ac:chgData name="Francisco Artes" userId="5be56ff3f51c4e1a" providerId="LiveId" clId="{FCF626A5-D10A-4D0B-AB9C-BB0BAC9B3D96}" dt="2020-05-13T09:14:50.360" v="559"/>
          <ac:spMkLst>
            <pc:docMk/>
            <pc:sldMk cId="762566083" sldId="1505"/>
            <ac:spMk id="12" creationId="{D06A7CAA-0B79-40DC-A139-FD159E27F171}"/>
          </ac:spMkLst>
        </pc:spChg>
        <pc:grpChg chg="add del mod">
          <ac:chgData name="Francisco Artes" userId="5be56ff3f51c4e1a" providerId="LiveId" clId="{FCF626A5-D10A-4D0B-AB9C-BB0BAC9B3D96}" dt="2020-05-13T09:22:37.947" v="1473" actId="478"/>
          <ac:grpSpMkLst>
            <pc:docMk/>
            <pc:sldMk cId="762566083" sldId="1505"/>
            <ac:grpSpMk id="10" creationId="{DD5D7849-3CD0-4382-8E33-18B3E903FB6B}"/>
          </ac:grpSpMkLst>
        </pc:grpChg>
        <pc:picChg chg="mod">
          <ac:chgData name="Francisco Artes" userId="5be56ff3f51c4e1a" providerId="LiveId" clId="{FCF626A5-D10A-4D0B-AB9C-BB0BAC9B3D96}" dt="2020-05-13T09:25:29.769" v="1569" actId="1036"/>
          <ac:picMkLst>
            <pc:docMk/>
            <pc:sldMk cId="762566083" sldId="1505"/>
            <ac:picMk id="5" creationId="{1724167C-F3A7-4E11-B5A5-C722E56D9041}"/>
          </ac:picMkLst>
        </pc:picChg>
      </pc:sldChg>
      <pc:sldChg chg="addSp delSp mod">
        <pc:chgData name="Francisco Artes" userId="5be56ff3f51c4e1a" providerId="LiveId" clId="{FCF626A5-D10A-4D0B-AB9C-BB0BAC9B3D96}" dt="2020-05-13T09:02:05.594" v="262" actId="21"/>
        <pc:sldMkLst>
          <pc:docMk/>
          <pc:sldMk cId="854326890" sldId="1546"/>
        </pc:sldMkLst>
        <pc:spChg chg="add del">
          <ac:chgData name="Francisco Artes" userId="5be56ff3f51c4e1a" providerId="LiveId" clId="{FCF626A5-D10A-4D0B-AB9C-BB0BAC9B3D96}" dt="2020-05-13T09:02:05.594" v="262" actId="21"/>
          <ac:spMkLst>
            <pc:docMk/>
            <pc:sldMk cId="854326890" sldId="1546"/>
            <ac:spMk id="23" creationId="{7E42C4C7-1162-4AC9-B404-38A829C12A37}"/>
          </ac:spMkLst>
        </pc:spChg>
      </pc:sldChg>
      <pc:sldChg chg="modSp mod">
        <pc:chgData name="Francisco Artes" userId="5be56ff3f51c4e1a" providerId="LiveId" clId="{FCF626A5-D10A-4D0B-AB9C-BB0BAC9B3D96}" dt="2020-05-13T08:55:07.097" v="117" actId="113"/>
        <pc:sldMkLst>
          <pc:docMk/>
          <pc:sldMk cId="352571890" sldId="1548"/>
        </pc:sldMkLst>
        <pc:spChg chg="mod">
          <ac:chgData name="Francisco Artes" userId="5be56ff3f51c4e1a" providerId="LiveId" clId="{FCF626A5-D10A-4D0B-AB9C-BB0BAC9B3D96}" dt="2020-05-13T08:55:07.097" v="117" actId="113"/>
          <ac:spMkLst>
            <pc:docMk/>
            <pc:sldMk cId="352571890" sldId="1548"/>
            <ac:spMk id="23" creationId="{7E42C4C7-1162-4AC9-B404-38A829C12A37}"/>
          </ac:spMkLst>
        </pc:spChg>
      </pc:sldChg>
      <pc:sldChg chg="del ord">
        <pc:chgData name="Francisco Artes" userId="5be56ff3f51c4e1a" providerId="LiveId" clId="{FCF626A5-D10A-4D0B-AB9C-BB0BAC9B3D96}" dt="2020-05-13T08:57:57.499" v="156" actId="47"/>
        <pc:sldMkLst>
          <pc:docMk/>
          <pc:sldMk cId="1021347375" sldId="1559"/>
        </pc:sldMkLst>
      </pc:sldChg>
      <pc:sldChg chg="modSp mod">
        <pc:chgData name="Francisco Artes" userId="5be56ff3f51c4e1a" providerId="LiveId" clId="{FCF626A5-D10A-4D0B-AB9C-BB0BAC9B3D96}" dt="2020-05-13T08:57:17.617" v="153" actId="20577"/>
        <pc:sldMkLst>
          <pc:docMk/>
          <pc:sldMk cId="2230416662" sldId="1563"/>
        </pc:sldMkLst>
        <pc:spChg chg="mod">
          <ac:chgData name="Francisco Artes" userId="5be56ff3f51c4e1a" providerId="LiveId" clId="{FCF626A5-D10A-4D0B-AB9C-BB0BAC9B3D96}" dt="2020-05-13T08:57:17.617" v="153" actId="20577"/>
          <ac:spMkLst>
            <pc:docMk/>
            <pc:sldMk cId="2230416662" sldId="1563"/>
            <ac:spMk id="3" creationId="{39601EE0-2733-F045-980D-3A70A5CC004C}"/>
          </ac:spMkLst>
        </pc:spChg>
      </pc:sldChg>
      <pc:sldChg chg="addSp delSp modSp mod">
        <pc:chgData name="Francisco Artes" userId="5be56ff3f51c4e1a" providerId="LiveId" clId="{FCF626A5-D10A-4D0B-AB9C-BB0BAC9B3D96}" dt="2020-05-13T09:31:12.821" v="1606" actId="478"/>
        <pc:sldMkLst>
          <pc:docMk/>
          <pc:sldMk cId="423455299" sldId="1565"/>
        </pc:sldMkLst>
        <pc:spChg chg="mod">
          <ac:chgData name="Francisco Artes" userId="5be56ff3f51c4e1a" providerId="LiveId" clId="{FCF626A5-D10A-4D0B-AB9C-BB0BAC9B3D96}" dt="2020-05-13T08:57:26.113" v="155" actId="20577"/>
          <ac:spMkLst>
            <pc:docMk/>
            <pc:sldMk cId="423455299" sldId="1565"/>
            <ac:spMk id="3" creationId="{39601EE0-2733-F045-980D-3A70A5CC004C}"/>
          </ac:spMkLst>
        </pc:spChg>
        <pc:inkChg chg="add del">
          <ac:chgData name="Francisco Artes" userId="5be56ff3f51c4e1a" providerId="LiveId" clId="{FCF626A5-D10A-4D0B-AB9C-BB0BAC9B3D96}" dt="2020-05-13T09:31:12.821" v="1606" actId="478"/>
          <ac:inkMkLst>
            <pc:docMk/>
            <pc:sldMk cId="423455299" sldId="1565"/>
            <ac:inkMk id="6" creationId="{417412FB-34DD-44F7-B719-D3B8D89440ED}"/>
          </ac:inkMkLst>
        </pc:inkChg>
      </pc:sldChg>
      <pc:sldChg chg="modSp mod">
        <pc:chgData name="Francisco Artes" userId="5be56ff3f51c4e1a" providerId="LiveId" clId="{FCF626A5-D10A-4D0B-AB9C-BB0BAC9B3D96}" dt="2020-05-13T09:06:18.763" v="556" actId="1036"/>
        <pc:sldMkLst>
          <pc:docMk/>
          <pc:sldMk cId="3452131375" sldId="1570"/>
        </pc:sldMkLst>
        <pc:spChg chg="mod">
          <ac:chgData name="Francisco Artes" userId="5be56ff3f51c4e1a" providerId="LiveId" clId="{FCF626A5-D10A-4D0B-AB9C-BB0BAC9B3D96}" dt="2020-05-13T09:06:18.763" v="556" actId="1036"/>
          <ac:spMkLst>
            <pc:docMk/>
            <pc:sldMk cId="3452131375" sldId="1570"/>
            <ac:spMk id="7" creationId="{869D7DF1-DFAB-4039-BBBD-5479F869DBF4}"/>
          </ac:spMkLst>
        </pc:spChg>
      </pc:sldChg>
      <pc:sldChg chg="ord">
        <pc:chgData name="Francisco Artes" userId="5be56ff3f51c4e1a" providerId="LiveId" clId="{FCF626A5-D10A-4D0B-AB9C-BB0BAC9B3D96}" dt="2020-05-13T08:57:05.327" v="151"/>
        <pc:sldMkLst>
          <pc:docMk/>
          <pc:sldMk cId="2514818071" sldId="1571"/>
        </pc:sldMkLst>
      </pc:sldChg>
      <pc:sldChg chg="ord">
        <pc:chgData name="Francisco Artes" userId="5be56ff3f51c4e1a" providerId="LiveId" clId="{FCF626A5-D10A-4D0B-AB9C-BB0BAC9B3D96}" dt="2020-05-13T08:57:05.327" v="151"/>
        <pc:sldMkLst>
          <pc:docMk/>
          <pc:sldMk cId="3137802554" sldId="1573"/>
        </pc:sldMkLst>
      </pc:sldChg>
      <pc:sldChg chg="ord">
        <pc:chgData name="Francisco Artes" userId="5be56ff3f51c4e1a" providerId="LiveId" clId="{FCF626A5-D10A-4D0B-AB9C-BB0BAC9B3D96}" dt="2020-05-13T08:57:05.327" v="151"/>
        <pc:sldMkLst>
          <pc:docMk/>
          <pc:sldMk cId="519345423" sldId="1574"/>
        </pc:sldMkLst>
      </pc:sldChg>
      <pc:sldChg chg="ord">
        <pc:chgData name="Francisco Artes" userId="5be56ff3f51c4e1a" providerId="LiveId" clId="{FCF626A5-D10A-4D0B-AB9C-BB0BAC9B3D96}" dt="2020-05-13T08:57:05.327" v="151"/>
        <pc:sldMkLst>
          <pc:docMk/>
          <pc:sldMk cId="1092533108" sldId="1575"/>
        </pc:sldMkLst>
      </pc:sldChg>
      <pc:sldChg chg="ord">
        <pc:chgData name="Francisco Artes" userId="5be56ff3f51c4e1a" providerId="LiveId" clId="{FCF626A5-D10A-4D0B-AB9C-BB0BAC9B3D96}" dt="2020-05-13T08:57:05.327" v="151"/>
        <pc:sldMkLst>
          <pc:docMk/>
          <pc:sldMk cId="156906994" sldId="1576"/>
        </pc:sldMkLst>
      </pc:sldChg>
      <pc:sldChg chg="ord">
        <pc:chgData name="Francisco Artes" userId="5be56ff3f51c4e1a" providerId="LiveId" clId="{FCF626A5-D10A-4D0B-AB9C-BB0BAC9B3D96}" dt="2020-05-13T08:57:05.327" v="151"/>
        <pc:sldMkLst>
          <pc:docMk/>
          <pc:sldMk cId="2022454531" sldId="1577"/>
        </pc:sldMkLst>
      </pc:sldChg>
      <pc:sldChg chg="ord">
        <pc:chgData name="Francisco Artes" userId="5be56ff3f51c4e1a" providerId="LiveId" clId="{FCF626A5-D10A-4D0B-AB9C-BB0BAC9B3D96}" dt="2020-05-13T08:57:05.327" v="151"/>
        <pc:sldMkLst>
          <pc:docMk/>
          <pc:sldMk cId="476912222" sldId="1578"/>
        </pc:sldMkLst>
      </pc:sldChg>
      <pc:sldChg chg="ord">
        <pc:chgData name="Francisco Artes" userId="5be56ff3f51c4e1a" providerId="LiveId" clId="{FCF626A5-D10A-4D0B-AB9C-BB0BAC9B3D96}" dt="2020-05-13T08:57:05.327" v="151"/>
        <pc:sldMkLst>
          <pc:docMk/>
          <pc:sldMk cId="1312351727" sldId="1579"/>
        </pc:sldMkLst>
      </pc:sldChg>
      <pc:sldChg chg="addSp modSp mod modAnim">
        <pc:chgData name="Francisco Artes" userId="5be56ff3f51c4e1a" providerId="LiveId" clId="{FCF626A5-D10A-4D0B-AB9C-BB0BAC9B3D96}" dt="2020-05-13T09:36:48.310" v="1699"/>
        <pc:sldMkLst>
          <pc:docMk/>
          <pc:sldMk cId="1741560024" sldId="1581"/>
        </pc:sldMkLst>
        <pc:spChg chg="add mod">
          <ac:chgData name="Francisco Artes" userId="5be56ff3f51c4e1a" providerId="LiveId" clId="{FCF626A5-D10A-4D0B-AB9C-BB0BAC9B3D96}" dt="2020-05-13T09:35:44.037" v="1698" actId="207"/>
          <ac:spMkLst>
            <pc:docMk/>
            <pc:sldMk cId="1741560024" sldId="1581"/>
            <ac:spMk id="10" creationId="{12065D80-ADD0-49AC-B351-5DC9589EFF05}"/>
          </ac:spMkLst>
        </pc:spChg>
      </pc:sldChg>
      <pc:sldChg chg="modSp mod">
        <pc:chgData name="Francisco Artes" userId="5be56ff3f51c4e1a" providerId="LiveId" clId="{FCF626A5-D10A-4D0B-AB9C-BB0BAC9B3D96}" dt="2020-05-13T09:00:05.570" v="230" actId="1038"/>
        <pc:sldMkLst>
          <pc:docMk/>
          <pc:sldMk cId="3851482379" sldId="1584"/>
        </pc:sldMkLst>
        <pc:spChg chg="mod">
          <ac:chgData name="Francisco Artes" userId="5be56ff3f51c4e1a" providerId="LiveId" clId="{FCF626A5-D10A-4D0B-AB9C-BB0BAC9B3D96}" dt="2020-05-13T09:00:05.570" v="230" actId="1038"/>
          <ac:spMkLst>
            <pc:docMk/>
            <pc:sldMk cId="3851482379" sldId="1584"/>
            <ac:spMk id="14" creationId="{72D65E0C-95F7-4BEF-98DF-C425C5E9ACF9}"/>
          </ac:spMkLst>
        </pc:spChg>
      </pc:sldChg>
      <pc:sldChg chg="modSp mod">
        <pc:chgData name="Francisco Artes" userId="5be56ff3f51c4e1a" providerId="LiveId" clId="{FCF626A5-D10A-4D0B-AB9C-BB0BAC9B3D96}" dt="2020-05-13T09:27:04.650" v="1604" actId="20577"/>
        <pc:sldMkLst>
          <pc:docMk/>
          <pc:sldMk cId="2448357592" sldId="1588"/>
        </pc:sldMkLst>
        <pc:spChg chg="mod">
          <ac:chgData name="Francisco Artes" userId="5be56ff3f51c4e1a" providerId="LiveId" clId="{FCF626A5-D10A-4D0B-AB9C-BB0BAC9B3D96}" dt="2020-05-13T09:27:04.650" v="1604" actId="20577"/>
          <ac:spMkLst>
            <pc:docMk/>
            <pc:sldMk cId="2448357592" sldId="1588"/>
            <ac:spMk id="23" creationId="{7E42C4C7-1162-4AC9-B404-38A829C12A37}"/>
          </ac:spMkLst>
        </pc:spChg>
      </pc:sldChg>
      <pc:sldChg chg="delSp modSp add mod">
        <pc:chgData name="Francisco Artes" userId="5be56ff3f51c4e1a" providerId="LiveId" clId="{FCF626A5-D10A-4D0B-AB9C-BB0BAC9B3D96}" dt="2020-05-13T08:56:10.752" v="149" actId="478"/>
        <pc:sldMkLst>
          <pc:docMk/>
          <pc:sldMk cId="375921488" sldId="1589"/>
        </pc:sldMkLst>
        <pc:spChg chg="mod">
          <ac:chgData name="Francisco Artes" userId="5be56ff3f51c4e1a" providerId="LiveId" clId="{FCF626A5-D10A-4D0B-AB9C-BB0BAC9B3D96}" dt="2020-05-13T08:56:04.961" v="148" actId="20577"/>
          <ac:spMkLst>
            <pc:docMk/>
            <pc:sldMk cId="375921488" sldId="1589"/>
            <ac:spMk id="2" creationId="{B2183CED-4BE2-A649-B0AA-8735498249B4}"/>
          </ac:spMkLst>
        </pc:spChg>
        <pc:spChg chg="del">
          <ac:chgData name="Francisco Artes" userId="5be56ff3f51c4e1a" providerId="LiveId" clId="{FCF626A5-D10A-4D0B-AB9C-BB0BAC9B3D96}" dt="2020-05-13T08:56:10.752" v="149" actId="478"/>
          <ac:spMkLst>
            <pc:docMk/>
            <pc:sldMk cId="375921488" sldId="1589"/>
            <ac:spMk id="4" creationId="{FDFBF91B-7863-49AC-B20E-24E75EF0944E}"/>
          </ac:spMkLst>
        </pc:spChg>
      </pc:sldChg>
      <pc:sldChg chg="modSp add mod">
        <pc:chgData name="Francisco Artes" userId="5be56ff3f51c4e1a" providerId="LiveId" clId="{FCF626A5-D10A-4D0B-AB9C-BB0BAC9B3D96}" dt="2020-05-13T09:58:07.612" v="2716" actId="113"/>
        <pc:sldMkLst>
          <pc:docMk/>
          <pc:sldMk cId="1741044475" sldId="1590"/>
        </pc:sldMkLst>
        <pc:spChg chg="mod">
          <ac:chgData name="Francisco Artes" userId="5be56ff3f51c4e1a" providerId="LiveId" clId="{FCF626A5-D10A-4D0B-AB9C-BB0BAC9B3D96}" dt="2020-05-13T09:56:27.983" v="2696" actId="20577"/>
          <ac:spMkLst>
            <pc:docMk/>
            <pc:sldMk cId="1741044475" sldId="1590"/>
            <ac:spMk id="16" creationId="{B7496752-7AC1-B641-B89C-0B14FD3D41E7}"/>
          </ac:spMkLst>
        </pc:spChg>
        <pc:spChg chg="mod">
          <ac:chgData name="Francisco Artes" userId="5be56ff3f51c4e1a" providerId="LiveId" clId="{FCF626A5-D10A-4D0B-AB9C-BB0BAC9B3D96}" dt="2020-05-13T09:58:07.612" v="2716" actId="113"/>
          <ac:spMkLst>
            <pc:docMk/>
            <pc:sldMk cId="1741044475" sldId="1590"/>
            <ac:spMk id="23" creationId="{7E42C4C7-1162-4AC9-B404-38A829C12A37}"/>
          </ac:spMkLst>
        </pc:spChg>
      </pc:sldChg>
    </pc:docChg>
  </pc:docChgLst>
  <pc:docChgLst>
    <pc:chgData name="Francisco Artés" userId="5be56ff3f51c4e1a" providerId="LiveId" clId="{82918330-C415-42AA-A22C-E4BB87FDAD0C}"/>
    <pc:docChg chg="custSel delSld modSld">
      <pc:chgData name="Francisco Artés" userId="5be56ff3f51c4e1a" providerId="LiveId" clId="{82918330-C415-42AA-A22C-E4BB87FDAD0C}" dt="2023-07-05T17:27:03.242" v="171" actId="20577"/>
      <pc:docMkLst>
        <pc:docMk/>
      </pc:docMkLst>
      <pc:sldChg chg="modSp mod">
        <pc:chgData name="Francisco Artés" userId="5be56ff3f51c4e1a" providerId="LiveId" clId="{82918330-C415-42AA-A22C-E4BB87FDAD0C}" dt="2023-07-05T17:27:03.242" v="171" actId="20577"/>
        <pc:sldMkLst>
          <pc:docMk/>
          <pc:sldMk cId="1273336627" sldId="256"/>
        </pc:sldMkLst>
        <pc:spChg chg="mod">
          <ac:chgData name="Francisco Artés" userId="5be56ff3f51c4e1a" providerId="LiveId" clId="{82918330-C415-42AA-A22C-E4BB87FDAD0C}" dt="2023-07-05T17:05:33.038" v="54" actId="20577"/>
          <ac:spMkLst>
            <pc:docMk/>
            <pc:sldMk cId="1273336627" sldId="256"/>
            <ac:spMk id="4" creationId="{C4578925-84B4-40C3-BA95-518F2AEB253F}"/>
          </ac:spMkLst>
        </pc:spChg>
        <pc:spChg chg="mod">
          <ac:chgData name="Francisco Artés" userId="5be56ff3f51c4e1a" providerId="LiveId" clId="{82918330-C415-42AA-A22C-E4BB87FDAD0C}" dt="2023-07-05T17:27:03.242" v="171" actId="20577"/>
          <ac:spMkLst>
            <pc:docMk/>
            <pc:sldMk cId="1273336627" sldId="256"/>
            <ac:spMk id="5" creationId="{AB05CDF4-A108-4A55-A19B-257ABF63EC49}"/>
          </ac:spMkLst>
        </pc:spChg>
      </pc:sldChg>
      <pc:sldChg chg="modSp mod">
        <pc:chgData name="Francisco Artés" userId="5be56ff3f51c4e1a" providerId="LiveId" clId="{82918330-C415-42AA-A22C-E4BB87FDAD0C}" dt="2023-07-05T17:10:07.481" v="128" actId="207"/>
        <pc:sldMkLst>
          <pc:docMk/>
          <pc:sldMk cId="3682826961" sldId="2434"/>
        </pc:sldMkLst>
        <pc:spChg chg="mod">
          <ac:chgData name="Francisco Artés" userId="5be56ff3f51c4e1a" providerId="LiveId" clId="{82918330-C415-42AA-A22C-E4BB87FDAD0C}" dt="2023-07-05T17:07:03.704" v="112" actId="20577"/>
          <ac:spMkLst>
            <pc:docMk/>
            <pc:sldMk cId="3682826961" sldId="2434"/>
            <ac:spMk id="2" creationId="{9EDBD51E-6361-62BB-1194-3F20BABDE7A3}"/>
          </ac:spMkLst>
        </pc:spChg>
        <pc:spChg chg="mod">
          <ac:chgData name="Francisco Artés" userId="5be56ff3f51c4e1a" providerId="LiveId" clId="{82918330-C415-42AA-A22C-E4BB87FDAD0C}" dt="2023-07-05T17:10:07.481" v="128" actId="207"/>
          <ac:spMkLst>
            <pc:docMk/>
            <pc:sldMk cId="3682826961" sldId="2434"/>
            <ac:spMk id="3" creationId="{5134F272-4972-3064-B27C-24F4D67FFB5C}"/>
          </ac:spMkLst>
        </pc:spChg>
      </pc:sldChg>
      <pc:sldChg chg="del">
        <pc:chgData name="Francisco Artés" userId="5be56ff3f51c4e1a" providerId="LiveId" clId="{82918330-C415-42AA-A22C-E4BB87FDAD0C}" dt="2023-07-05T17:09:17.628" v="113" actId="47"/>
        <pc:sldMkLst>
          <pc:docMk/>
          <pc:sldMk cId="1088778456" sldId="2436"/>
        </pc:sldMkLst>
      </pc:sldChg>
      <pc:sldChg chg="del">
        <pc:chgData name="Francisco Artés" userId="5be56ff3f51c4e1a" providerId="LiveId" clId="{82918330-C415-42AA-A22C-E4BB87FDAD0C}" dt="2023-07-05T17:09:17.628" v="113" actId="47"/>
        <pc:sldMkLst>
          <pc:docMk/>
          <pc:sldMk cId="2382652294" sldId="2437"/>
        </pc:sldMkLst>
      </pc:sldChg>
      <pc:sldChg chg="del">
        <pc:chgData name="Francisco Artés" userId="5be56ff3f51c4e1a" providerId="LiveId" clId="{82918330-C415-42AA-A22C-E4BB87FDAD0C}" dt="2023-07-05T17:09:17.628" v="113" actId="47"/>
        <pc:sldMkLst>
          <pc:docMk/>
          <pc:sldMk cId="3373581977" sldId="2442"/>
        </pc:sldMkLst>
      </pc:sldChg>
      <pc:sldChg chg="del">
        <pc:chgData name="Francisco Artés" userId="5be56ff3f51c4e1a" providerId="LiveId" clId="{82918330-C415-42AA-A22C-E4BB87FDAD0C}" dt="2023-07-05T17:09:17.628" v="113" actId="47"/>
        <pc:sldMkLst>
          <pc:docMk/>
          <pc:sldMk cId="1126672626" sldId="2443"/>
        </pc:sldMkLst>
      </pc:sldChg>
      <pc:sldChg chg="del">
        <pc:chgData name="Francisco Artés" userId="5be56ff3f51c4e1a" providerId="LiveId" clId="{82918330-C415-42AA-A22C-E4BB87FDAD0C}" dt="2023-07-05T17:09:17.628" v="113" actId="47"/>
        <pc:sldMkLst>
          <pc:docMk/>
          <pc:sldMk cId="1049780815" sldId="2444"/>
        </pc:sldMkLst>
      </pc:sldChg>
      <pc:sldChg chg="del">
        <pc:chgData name="Francisco Artés" userId="5be56ff3f51c4e1a" providerId="LiveId" clId="{82918330-C415-42AA-A22C-E4BB87FDAD0C}" dt="2023-07-05T17:09:17.628" v="113" actId="47"/>
        <pc:sldMkLst>
          <pc:docMk/>
          <pc:sldMk cId="902400535" sldId="2445"/>
        </pc:sldMkLst>
      </pc:sldChg>
      <pc:sldChg chg="del">
        <pc:chgData name="Francisco Artés" userId="5be56ff3f51c4e1a" providerId="LiveId" clId="{82918330-C415-42AA-A22C-E4BB87FDAD0C}" dt="2023-07-05T17:09:17.628" v="113" actId="47"/>
        <pc:sldMkLst>
          <pc:docMk/>
          <pc:sldMk cId="1633118291" sldId="2446"/>
        </pc:sldMkLst>
      </pc:sldChg>
      <pc:sldChg chg="del">
        <pc:chgData name="Francisco Artés" userId="5be56ff3f51c4e1a" providerId="LiveId" clId="{82918330-C415-42AA-A22C-E4BB87FDAD0C}" dt="2023-07-05T17:09:17.628" v="113" actId="47"/>
        <pc:sldMkLst>
          <pc:docMk/>
          <pc:sldMk cId="3221485325" sldId="2447"/>
        </pc:sldMkLst>
      </pc:sldChg>
      <pc:sldChg chg="del">
        <pc:chgData name="Francisco Artés" userId="5be56ff3f51c4e1a" providerId="LiveId" clId="{82918330-C415-42AA-A22C-E4BB87FDAD0C}" dt="2023-07-05T17:09:17.628" v="113" actId="47"/>
        <pc:sldMkLst>
          <pc:docMk/>
          <pc:sldMk cId="907225440" sldId="2448"/>
        </pc:sldMkLst>
      </pc:sldChg>
      <pc:sldChg chg="del">
        <pc:chgData name="Francisco Artés" userId="5be56ff3f51c4e1a" providerId="LiveId" clId="{82918330-C415-42AA-A22C-E4BB87FDAD0C}" dt="2023-07-05T17:09:17.628" v="113" actId="47"/>
        <pc:sldMkLst>
          <pc:docMk/>
          <pc:sldMk cId="4129373265" sldId="2449"/>
        </pc:sldMkLst>
      </pc:sldChg>
      <pc:sldChg chg="del">
        <pc:chgData name="Francisco Artés" userId="5be56ff3f51c4e1a" providerId="LiveId" clId="{82918330-C415-42AA-A22C-E4BB87FDAD0C}" dt="2023-07-05T17:09:17.628" v="113" actId="47"/>
        <pc:sldMkLst>
          <pc:docMk/>
          <pc:sldMk cId="2902288491" sldId="2450"/>
        </pc:sldMkLst>
      </pc:sldChg>
      <pc:sldChg chg="del">
        <pc:chgData name="Francisco Artés" userId="5be56ff3f51c4e1a" providerId="LiveId" clId="{82918330-C415-42AA-A22C-E4BB87FDAD0C}" dt="2023-07-05T17:09:17.628" v="113" actId="47"/>
        <pc:sldMkLst>
          <pc:docMk/>
          <pc:sldMk cId="3474505701" sldId="2451"/>
        </pc:sldMkLst>
      </pc:sldChg>
    </pc:docChg>
  </pc:docChgLst>
  <pc:docChgLst>
    <pc:chgData name="Francisco Artes" userId="5be56ff3f51c4e1a" providerId="LiveId" clId="{4A24164E-74E3-487E-8329-104397BDBE4D}"/>
    <pc:docChg chg="undo custSel modSld">
      <pc:chgData name="Francisco Artes" userId="5be56ff3f51c4e1a" providerId="LiveId" clId="{4A24164E-74E3-487E-8329-104397BDBE4D}" dt="2020-06-08T10:33:22.712" v="404" actId="14100"/>
      <pc:docMkLst>
        <pc:docMk/>
      </pc:docMkLst>
      <pc:sldChg chg="addSp modSp mod">
        <pc:chgData name="Francisco Artes" userId="5be56ff3f51c4e1a" providerId="LiveId" clId="{4A24164E-74E3-487E-8329-104397BDBE4D}" dt="2020-06-08T10:26:21.496" v="365" actId="1076"/>
        <pc:sldMkLst>
          <pc:docMk/>
          <pc:sldMk cId="1172398190" sldId="1610"/>
        </pc:sldMkLst>
        <pc:spChg chg="add mod">
          <ac:chgData name="Francisco Artes" userId="5be56ff3f51c4e1a" providerId="LiveId" clId="{4A24164E-74E3-487E-8329-104397BDBE4D}" dt="2020-06-08T10:24:03.771" v="288" actId="1076"/>
          <ac:spMkLst>
            <pc:docMk/>
            <pc:sldMk cId="1172398190" sldId="1610"/>
            <ac:spMk id="5" creationId="{93B05330-E7B3-4333-B4F2-90B42E8C3541}"/>
          </ac:spMkLst>
        </pc:spChg>
        <pc:spChg chg="add mod">
          <ac:chgData name="Francisco Artes" userId="5be56ff3f51c4e1a" providerId="LiveId" clId="{4A24164E-74E3-487E-8329-104397BDBE4D}" dt="2020-06-08T10:26:16.355" v="364" actId="1076"/>
          <ac:spMkLst>
            <pc:docMk/>
            <pc:sldMk cId="1172398190" sldId="1610"/>
            <ac:spMk id="6" creationId="{1C8221E9-4429-4A24-926F-F605AAB95FB2}"/>
          </ac:spMkLst>
        </pc:spChg>
        <pc:spChg chg="add mod">
          <ac:chgData name="Francisco Artes" userId="5be56ff3f51c4e1a" providerId="LiveId" clId="{4A24164E-74E3-487E-8329-104397BDBE4D}" dt="2020-06-08T10:26:21.496" v="365" actId="1076"/>
          <ac:spMkLst>
            <pc:docMk/>
            <pc:sldMk cId="1172398190" sldId="1610"/>
            <ac:spMk id="7" creationId="{282C324D-1847-4502-A302-9A52CCE7805B}"/>
          </ac:spMkLst>
        </pc:spChg>
        <pc:spChg chg="mod">
          <ac:chgData name="Francisco Artes" userId="5be56ff3f51c4e1a" providerId="LiveId" clId="{4A24164E-74E3-487E-8329-104397BDBE4D}" dt="2020-06-08T10:24:16.756" v="304" actId="1036"/>
          <ac:spMkLst>
            <pc:docMk/>
            <pc:sldMk cId="1172398190" sldId="1610"/>
            <ac:spMk id="23" creationId="{7E42C4C7-1162-4AC9-B404-38A829C12A37}"/>
          </ac:spMkLst>
        </pc:spChg>
        <pc:picChg chg="add mod">
          <ac:chgData name="Francisco Artes" userId="5be56ff3f51c4e1a" providerId="LiveId" clId="{4A24164E-74E3-487E-8329-104397BDBE4D}" dt="2020-06-08T10:25:52.047" v="360" actId="1076"/>
          <ac:picMkLst>
            <pc:docMk/>
            <pc:sldMk cId="1172398190" sldId="1610"/>
            <ac:picMk id="2" creationId="{C88F7DA5-B93D-49A8-BD17-DA583012F5FE}"/>
          </ac:picMkLst>
        </pc:picChg>
      </pc:sldChg>
      <pc:sldChg chg="addSp modSp mod">
        <pc:chgData name="Francisco Artes" userId="5be56ff3f51c4e1a" providerId="LiveId" clId="{4A24164E-74E3-487E-8329-104397BDBE4D}" dt="2020-06-08T10:20:10.605" v="258" actId="27636"/>
        <pc:sldMkLst>
          <pc:docMk/>
          <pc:sldMk cId="636477075" sldId="1750"/>
        </pc:sldMkLst>
        <pc:spChg chg="add mod">
          <ac:chgData name="Francisco Artes" userId="5be56ff3f51c4e1a" providerId="LiveId" clId="{4A24164E-74E3-487E-8329-104397BDBE4D}" dt="2020-06-08T10:20:07.847" v="256" actId="1076"/>
          <ac:spMkLst>
            <pc:docMk/>
            <pc:sldMk cId="636477075" sldId="1750"/>
            <ac:spMk id="6" creationId="{772FFFC4-17CE-4CB5-8342-5D02755711B0}"/>
          </ac:spMkLst>
        </pc:spChg>
        <pc:spChg chg="mod">
          <ac:chgData name="Francisco Artes" userId="5be56ff3f51c4e1a" providerId="LiveId" clId="{4A24164E-74E3-487E-8329-104397BDBE4D}" dt="2020-06-08T10:20:10.605" v="258" actId="27636"/>
          <ac:spMkLst>
            <pc:docMk/>
            <pc:sldMk cId="636477075" sldId="1750"/>
            <ac:spMk id="9" creationId="{94E94040-2781-4ADE-A37D-ED48D8ABF0E0}"/>
          </ac:spMkLst>
        </pc:spChg>
        <pc:picChg chg="add mod">
          <ac:chgData name="Francisco Artes" userId="5be56ff3f51c4e1a" providerId="LiveId" clId="{4A24164E-74E3-487E-8329-104397BDBE4D}" dt="2020-06-08T10:20:07.847" v="256" actId="1076"/>
          <ac:picMkLst>
            <pc:docMk/>
            <pc:sldMk cId="636477075" sldId="1750"/>
            <ac:picMk id="2" creationId="{17CCE717-C600-4BF3-B58A-4A0C1EC58F0D}"/>
          </ac:picMkLst>
        </pc:picChg>
      </pc:sldChg>
      <pc:sldChg chg="addSp delSp modSp mod">
        <pc:chgData name="Francisco Artes" userId="5be56ff3f51c4e1a" providerId="LiveId" clId="{4A24164E-74E3-487E-8329-104397BDBE4D}" dt="2020-06-08T10:33:22.712" v="404" actId="14100"/>
        <pc:sldMkLst>
          <pc:docMk/>
          <pc:sldMk cId="3908223814" sldId="1754"/>
        </pc:sldMkLst>
        <pc:spChg chg="mod ord">
          <ac:chgData name="Francisco Artes" userId="5be56ff3f51c4e1a" providerId="LiveId" clId="{4A24164E-74E3-487E-8329-104397BDBE4D}" dt="2020-06-08T10:33:14.075" v="402" actId="1076"/>
          <ac:spMkLst>
            <pc:docMk/>
            <pc:sldMk cId="3908223814" sldId="1754"/>
            <ac:spMk id="3" creationId="{91B43D2D-3E94-4C7B-88F4-B9F592A302D2}"/>
          </ac:spMkLst>
        </pc:spChg>
        <pc:spChg chg="mod">
          <ac:chgData name="Francisco Artes" userId="5be56ff3f51c4e1a" providerId="LiveId" clId="{4A24164E-74E3-487E-8329-104397BDBE4D}" dt="2020-06-08T10:33:22.712" v="404" actId="14100"/>
          <ac:spMkLst>
            <pc:docMk/>
            <pc:sldMk cId="3908223814" sldId="1754"/>
            <ac:spMk id="4" creationId="{C3DC7054-9C8E-4691-BE81-33E00EB8A328}"/>
          </ac:spMkLst>
        </pc:spChg>
        <pc:picChg chg="del">
          <ac:chgData name="Francisco Artes" userId="5be56ff3f51c4e1a" providerId="LiveId" clId="{4A24164E-74E3-487E-8329-104397BDBE4D}" dt="2020-06-08T10:27:37.165" v="366" actId="478"/>
          <ac:picMkLst>
            <pc:docMk/>
            <pc:sldMk cId="3908223814" sldId="1754"/>
            <ac:picMk id="2" creationId="{6A7958D4-4F77-47CF-8C4E-D8D40A4389A9}"/>
          </ac:picMkLst>
        </pc:picChg>
        <pc:picChg chg="add del mod">
          <ac:chgData name="Francisco Artes" userId="5be56ff3f51c4e1a" providerId="LiveId" clId="{4A24164E-74E3-487E-8329-104397BDBE4D}" dt="2020-06-08T10:29:02.450" v="370" actId="478"/>
          <ac:picMkLst>
            <pc:docMk/>
            <pc:sldMk cId="3908223814" sldId="1754"/>
            <ac:picMk id="7" creationId="{C32FF4C0-4CF1-4B08-84A1-A11B3AE6FB7D}"/>
          </ac:picMkLst>
        </pc:picChg>
        <pc:picChg chg="add mod">
          <ac:chgData name="Francisco Artes" userId="5be56ff3f51c4e1a" providerId="LiveId" clId="{4A24164E-74E3-487E-8329-104397BDBE4D}" dt="2020-06-08T10:33:14.075" v="402" actId="1076"/>
          <ac:picMkLst>
            <pc:docMk/>
            <pc:sldMk cId="3908223814" sldId="1754"/>
            <ac:picMk id="8" creationId="{56C7A0CC-D853-412B-8B28-DE6E15188A91}"/>
          </ac:picMkLst>
        </pc:picChg>
      </pc:sldChg>
    </pc:docChg>
  </pc:docChgLst>
  <pc:docChgLst>
    <pc:chgData name="Francisco Artes" userId="5be56ff3f51c4e1a" providerId="LiveId" clId="{1D648A02-1A24-405D-B4A3-14F9EFB42371}"/>
    <pc:docChg chg="undo custSel addSld delSld modSld modMainMaster">
      <pc:chgData name="Francisco Artes" userId="5be56ff3f51c4e1a" providerId="LiveId" clId="{1D648A02-1A24-405D-B4A3-14F9EFB42371}" dt="2021-11-18T07:28:45.601" v="57"/>
      <pc:docMkLst>
        <pc:docMk/>
      </pc:docMkLst>
      <pc:sldChg chg="del">
        <pc:chgData name="Francisco Artes" userId="5be56ff3f51c4e1a" providerId="LiveId" clId="{1D648A02-1A24-405D-B4A3-14F9EFB42371}" dt="2021-11-18T07:25:00.433" v="0" actId="47"/>
        <pc:sldMkLst>
          <pc:docMk/>
          <pc:sldMk cId="3542253605" sldId="1999"/>
        </pc:sldMkLst>
      </pc:sldChg>
      <pc:sldChg chg="delSp modSp add del mod">
        <pc:chgData name="Francisco Artes" userId="5be56ff3f51c4e1a" providerId="LiveId" clId="{1D648A02-1A24-405D-B4A3-14F9EFB42371}" dt="2021-11-18T07:27:02.820" v="49" actId="21"/>
        <pc:sldMkLst>
          <pc:docMk/>
          <pc:sldMk cId="2989164085" sldId="2043"/>
        </pc:sldMkLst>
        <pc:spChg chg="del mod">
          <ac:chgData name="Francisco Artes" userId="5be56ff3f51c4e1a" providerId="LiveId" clId="{1D648A02-1A24-405D-B4A3-14F9EFB42371}" dt="2021-11-18T07:27:02.820" v="49" actId="21"/>
          <ac:spMkLst>
            <pc:docMk/>
            <pc:sldMk cId="2989164085" sldId="2043"/>
            <ac:spMk id="5" creationId="{E20D68D3-9C78-4695-B73D-39216C225B5F}"/>
          </ac:spMkLst>
        </pc:spChg>
      </pc:sldChg>
      <pc:sldChg chg="addSp modSp new">
        <pc:chgData name="Francisco Artes" userId="5be56ff3f51c4e1a" providerId="LiveId" clId="{1D648A02-1A24-405D-B4A3-14F9EFB42371}" dt="2021-11-18T07:28:45.601" v="57"/>
        <pc:sldMkLst>
          <pc:docMk/>
          <pc:sldMk cId="2894579336" sldId="2044"/>
        </pc:sldMkLst>
        <pc:picChg chg="add mod">
          <ac:chgData name="Francisco Artes" userId="5be56ff3f51c4e1a" providerId="LiveId" clId="{1D648A02-1A24-405D-B4A3-14F9EFB42371}" dt="2021-11-18T07:28:45.601" v="57"/>
          <ac:picMkLst>
            <pc:docMk/>
            <pc:sldMk cId="2894579336" sldId="2044"/>
            <ac:picMk id="2" creationId="{B5DDF9F6-5BF6-4869-BDE6-E3F2AFF36EFB}"/>
          </ac:picMkLst>
        </pc:picChg>
        <pc:picChg chg="add mod">
          <ac:chgData name="Francisco Artes" userId="5be56ff3f51c4e1a" providerId="LiveId" clId="{1D648A02-1A24-405D-B4A3-14F9EFB42371}" dt="2021-11-18T07:28:45.601" v="57"/>
          <ac:picMkLst>
            <pc:docMk/>
            <pc:sldMk cId="2894579336" sldId="2044"/>
            <ac:picMk id="3" creationId="{AD51F6B5-6D5D-47EC-B325-9908B3E22F95}"/>
          </ac:picMkLst>
        </pc:picChg>
      </pc:sldChg>
      <pc:sldChg chg="new del">
        <pc:chgData name="Francisco Artes" userId="5be56ff3f51c4e1a" providerId="LiveId" clId="{1D648A02-1A24-405D-B4A3-14F9EFB42371}" dt="2021-11-18T07:27:18.419" v="52" actId="680"/>
        <pc:sldMkLst>
          <pc:docMk/>
          <pc:sldMk cId="3100376210" sldId="2044"/>
        </pc:sldMkLst>
      </pc:sldChg>
      <pc:sldChg chg="del">
        <pc:chgData name="Francisco Artes" userId="5be56ff3f51c4e1a" providerId="LiveId" clId="{1D648A02-1A24-405D-B4A3-14F9EFB42371}" dt="2021-11-18T07:25:00.928" v="1" actId="47"/>
        <pc:sldMkLst>
          <pc:docMk/>
          <pc:sldMk cId="3884639147" sldId="2044"/>
        </pc:sldMkLst>
      </pc:sldChg>
      <pc:sldChg chg="del">
        <pc:chgData name="Francisco Artes" userId="5be56ff3f51c4e1a" providerId="LiveId" clId="{1D648A02-1A24-405D-B4A3-14F9EFB42371}" dt="2021-11-18T07:25:01.027" v="2" actId="47"/>
        <pc:sldMkLst>
          <pc:docMk/>
          <pc:sldMk cId="2879308229" sldId="2046"/>
        </pc:sldMkLst>
      </pc:sldChg>
      <pc:sldChg chg="del">
        <pc:chgData name="Francisco Artes" userId="5be56ff3f51c4e1a" providerId="LiveId" clId="{1D648A02-1A24-405D-B4A3-14F9EFB42371}" dt="2021-11-18T07:25:01.118" v="3" actId="47"/>
        <pc:sldMkLst>
          <pc:docMk/>
          <pc:sldMk cId="2589332486" sldId="2047"/>
        </pc:sldMkLst>
      </pc:sldChg>
      <pc:sldChg chg="del">
        <pc:chgData name="Francisco Artes" userId="5be56ff3f51c4e1a" providerId="LiveId" clId="{1D648A02-1A24-405D-B4A3-14F9EFB42371}" dt="2021-11-18T07:25:01.206" v="4" actId="47"/>
        <pc:sldMkLst>
          <pc:docMk/>
          <pc:sldMk cId="3612803334" sldId="2048"/>
        </pc:sldMkLst>
      </pc:sldChg>
      <pc:sldChg chg="del">
        <pc:chgData name="Francisco Artes" userId="5be56ff3f51c4e1a" providerId="LiveId" clId="{1D648A02-1A24-405D-B4A3-14F9EFB42371}" dt="2021-11-18T07:25:01.287" v="5" actId="47"/>
        <pc:sldMkLst>
          <pc:docMk/>
          <pc:sldMk cId="868553786" sldId="2049"/>
        </pc:sldMkLst>
      </pc:sldChg>
      <pc:sldChg chg="del">
        <pc:chgData name="Francisco Artes" userId="5be56ff3f51c4e1a" providerId="LiveId" clId="{1D648A02-1A24-405D-B4A3-14F9EFB42371}" dt="2021-11-18T07:25:01.361" v="6" actId="47"/>
        <pc:sldMkLst>
          <pc:docMk/>
          <pc:sldMk cId="3987326827" sldId="2050"/>
        </pc:sldMkLst>
      </pc:sldChg>
      <pc:sldChg chg="del">
        <pc:chgData name="Francisco Artes" userId="5be56ff3f51c4e1a" providerId="LiveId" clId="{1D648A02-1A24-405D-B4A3-14F9EFB42371}" dt="2021-11-18T07:25:01.436" v="7" actId="47"/>
        <pc:sldMkLst>
          <pc:docMk/>
          <pc:sldMk cId="1093606427" sldId="2051"/>
        </pc:sldMkLst>
      </pc:sldChg>
      <pc:sldChg chg="del">
        <pc:chgData name="Francisco Artes" userId="5be56ff3f51c4e1a" providerId="LiveId" clId="{1D648A02-1A24-405D-B4A3-14F9EFB42371}" dt="2021-11-18T07:25:01.498" v="8" actId="47"/>
        <pc:sldMkLst>
          <pc:docMk/>
          <pc:sldMk cId="2127912435" sldId="2052"/>
        </pc:sldMkLst>
      </pc:sldChg>
      <pc:sldChg chg="del">
        <pc:chgData name="Francisco Artes" userId="5be56ff3f51c4e1a" providerId="LiveId" clId="{1D648A02-1A24-405D-B4A3-14F9EFB42371}" dt="2021-11-18T07:25:01.577" v="9" actId="47"/>
        <pc:sldMkLst>
          <pc:docMk/>
          <pc:sldMk cId="4249520006" sldId="2053"/>
        </pc:sldMkLst>
      </pc:sldChg>
      <pc:sldChg chg="del">
        <pc:chgData name="Francisco Artes" userId="5be56ff3f51c4e1a" providerId="LiveId" clId="{1D648A02-1A24-405D-B4A3-14F9EFB42371}" dt="2021-11-18T07:25:02.673" v="10" actId="47"/>
        <pc:sldMkLst>
          <pc:docMk/>
          <pc:sldMk cId="2131524728" sldId="2054"/>
        </pc:sldMkLst>
      </pc:sldChg>
      <pc:sldChg chg="del">
        <pc:chgData name="Francisco Artes" userId="5be56ff3f51c4e1a" providerId="LiveId" clId="{1D648A02-1A24-405D-B4A3-14F9EFB42371}" dt="2021-11-18T07:25:03.178" v="11" actId="47"/>
        <pc:sldMkLst>
          <pc:docMk/>
          <pc:sldMk cId="1750059058" sldId="2055"/>
        </pc:sldMkLst>
      </pc:sldChg>
      <pc:sldChg chg="del">
        <pc:chgData name="Francisco Artes" userId="5be56ff3f51c4e1a" providerId="LiveId" clId="{1D648A02-1A24-405D-B4A3-14F9EFB42371}" dt="2021-11-18T07:25:03.234" v="12" actId="47"/>
        <pc:sldMkLst>
          <pc:docMk/>
          <pc:sldMk cId="1359432309" sldId="2056"/>
        </pc:sldMkLst>
      </pc:sldChg>
      <pc:sldChg chg="del">
        <pc:chgData name="Francisco Artes" userId="5be56ff3f51c4e1a" providerId="LiveId" clId="{1D648A02-1A24-405D-B4A3-14F9EFB42371}" dt="2021-11-18T07:25:03.305" v="13" actId="47"/>
        <pc:sldMkLst>
          <pc:docMk/>
          <pc:sldMk cId="393746893" sldId="2057"/>
        </pc:sldMkLst>
      </pc:sldChg>
      <pc:sldChg chg="del">
        <pc:chgData name="Francisco Artes" userId="5be56ff3f51c4e1a" providerId="LiveId" clId="{1D648A02-1A24-405D-B4A3-14F9EFB42371}" dt="2021-11-18T07:25:03.403" v="14" actId="47"/>
        <pc:sldMkLst>
          <pc:docMk/>
          <pc:sldMk cId="2870906565" sldId="2058"/>
        </pc:sldMkLst>
      </pc:sldChg>
      <pc:sldChg chg="del">
        <pc:chgData name="Francisco Artes" userId="5be56ff3f51c4e1a" providerId="LiveId" clId="{1D648A02-1A24-405D-B4A3-14F9EFB42371}" dt="2021-11-18T07:25:03.485" v="15" actId="47"/>
        <pc:sldMkLst>
          <pc:docMk/>
          <pc:sldMk cId="3119580471" sldId="2059"/>
        </pc:sldMkLst>
      </pc:sldChg>
      <pc:sldChg chg="del">
        <pc:chgData name="Francisco Artes" userId="5be56ff3f51c4e1a" providerId="LiveId" clId="{1D648A02-1A24-405D-B4A3-14F9EFB42371}" dt="2021-11-18T07:25:04.460" v="17" actId="47"/>
        <pc:sldMkLst>
          <pc:docMk/>
          <pc:sldMk cId="3010276383" sldId="2061"/>
        </pc:sldMkLst>
      </pc:sldChg>
      <pc:sldChg chg="del">
        <pc:chgData name="Francisco Artes" userId="5be56ff3f51c4e1a" providerId="LiveId" clId="{1D648A02-1A24-405D-B4A3-14F9EFB42371}" dt="2021-11-18T07:25:04.929" v="20" actId="47"/>
        <pc:sldMkLst>
          <pc:docMk/>
          <pc:sldMk cId="1190419448" sldId="2062"/>
        </pc:sldMkLst>
      </pc:sldChg>
      <pc:sldChg chg="del">
        <pc:chgData name="Francisco Artes" userId="5be56ff3f51c4e1a" providerId="LiveId" clId="{1D648A02-1A24-405D-B4A3-14F9EFB42371}" dt="2021-11-18T07:25:05.072" v="21" actId="47"/>
        <pc:sldMkLst>
          <pc:docMk/>
          <pc:sldMk cId="2348977785" sldId="2063"/>
        </pc:sldMkLst>
      </pc:sldChg>
      <pc:sldChg chg="del">
        <pc:chgData name="Francisco Artes" userId="5be56ff3f51c4e1a" providerId="LiveId" clId="{1D648A02-1A24-405D-B4A3-14F9EFB42371}" dt="2021-11-18T07:25:05.794" v="22" actId="47"/>
        <pc:sldMkLst>
          <pc:docMk/>
          <pc:sldMk cId="2714846944" sldId="2064"/>
        </pc:sldMkLst>
      </pc:sldChg>
      <pc:sldChg chg="del">
        <pc:chgData name="Francisco Artes" userId="5be56ff3f51c4e1a" providerId="LiveId" clId="{1D648A02-1A24-405D-B4A3-14F9EFB42371}" dt="2021-11-18T07:25:06" v="23" actId="47"/>
        <pc:sldMkLst>
          <pc:docMk/>
          <pc:sldMk cId="141272354" sldId="2065"/>
        </pc:sldMkLst>
      </pc:sldChg>
      <pc:sldChg chg="del">
        <pc:chgData name="Francisco Artes" userId="5be56ff3f51c4e1a" providerId="LiveId" clId="{1D648A02-1A24-405D-B4A3-14F9EFB42371}" dt="2021-11-18T07:25:06.196" v="24" actId="47"/>
        <pc:sldMkLst>
          <pc:docMk/>
          <pc:sldMk cId="3806424909" sldId="2066"/>
        </pc:sldMkLst>
      </pc:sldChg>
      <pc:sldChg chg="del">
        <pc:chgData name="Francisco Artes" userId="5be56ff3f51c4e1a" providerId="LiveId" clId="{1D648A02-1A24-405D-B4A3-14F9EFB42371}" dt="2021-11-18T07:25:06.565" v="25" actId="47"/>
        <pc:sldMkLst>
          <pc:docMk/>
          <pc:sldMk cId="3824459545" sldId="2067"/>
        </pc:sldMkLst>
      </pc:sldChg>
      <pc:sldChg chg="del">
        <pc:chgData name="Francisco Artes" userId="5be56ff3f51c4e1a" providerId="LiveId" clId="{1D648A02-1A24-405D-B4A3-14F9EFB42371}" dt="2021-11-18T07:25:04.608" v="18" actId="47"/>
        <pc:sldMkLst>
          <pc:docMk/>
          <pc:sldMk cId="3376444130" sldId="2070"/>
        </pc:sldMkLst>
      </pc:sldChg>
      <pc:sldChg chg="del">
        <pc:chgData name="Francisco Artes" userId="5be56ff3f51c4e1a" providerId="LiveId" clId="{1D648A02-1A24-405D-B4A3-14F9EFB42371}" dt="2021-11-18T07:25:04.764" v="19" actId="47"/>
        <pc:sldMkLst>
          <pc:docMk/>
          <pc:sldMk cId="1196743014" sldId="2071"/>
        </pc:sldMkLst>
      </pc:sldChg>
      <pc:sldChg chg="del">
        <pc:chgData name="Francisco Artes" userId="5be56ff3f51c4e1a" providerId="LiveId" clId="{1D648A02-1A24-405D-B4A3-14F9EFB42371}" dt="2021-11-18T07:25:06.755" v="26" actId="47"/>
        <pc:sldMkLst>
          <pc:docMk/>
          <pc:sldMk cId="4243686992" sldId="2279"/>
        </pc:sldMkLst>
      </pc:sldChg>
      <pc:sldChg chg="del">
        <pc:chgData name="Francisco Artes" userId="5be56ff3f51c4e1a" providerId="LiveId" clId="{1D648A02-1A24-405D-B4A3-14F9EFB42371}" dt="2021-11-18T07:25:57.091" v="30" actId="47"/>
        <pc:sldMkLst>
          <pc:docMk/>
          <pc:sldMk cId="308000457" sldId="2280"/>
        </pc:sldMkLst>
      </pc:sldChg>
      <pc:sldChg chg="del">
        <pc:chgData name="Francisco Artes" userId="5be56ff3f51c4e1a" providerId="LiveId" clId="{1D648A02-1A24-405D-B4A3-14F9EFB42371}" dt="2021-11-18T07:25:03.558" v="16" actId="47"/>
        <pc:sldMkLst>
          <pc:docMk/>
          <pc:sldMk cId="2782290077" sldId="2281"/>
        </pc:sldMkLst>
      </pc:sldChg>
      <pc:sldMasterChg chg="addSp delSp modSp mod addSldLayout delSldLayout modSldLayout">
        <pc:chgData name="Francisco Artes" userId="5be56ff3f51c4e1a" providerId="LiveId" clId="{1D648A02-1A24-405D-B4A3-14F9EFB42371}" dt="2021-11-18T07:28:08.829" v="55"/>
        <pc:sldMasterMkLst>
          <pc:docMk/>
          <pc:sldMasterMk cId="3490192964" sldId="2147484511"/>
        </pc:sldMasterMkLst>
        <pc:spChg chg="del">
          <ac:chgData name="Francisco Artes" userId="5be56ff3f51c4e1a" providerId="LiveId" clId="{1D648A02-1A24-405D-B4A3-14F9EFB42371}" dt="2021-11-18T07:25:28.218" v="29" actId="478"/>
          <ac:spMkLst>
            <pc:docMk/>
            <pc:sldMasterMk cId="3490192964" sldId="2147484511"/>
            <ac:spMk id="7" creationId="{77F733C9-F453-4D1A-8A0B-5AC93AAA7DD6}"/>
          </ac:spMkLst>
        </pc:spChg>
        <pc:spChg chg="add mod">
          <ac:chgData name="Francisco Artes" userId="5be56ff3f51c4e1a" providerId="LiveId" clId="{1D648A02-1A24-405D-B4A3-14F9EFB42371}" dt="2021-11-18T07:27:53.038" v="53"/>
          <ac:spMkLst>
            <pc:docMk/>
            <pc:sldMasterMk cId="3490192964" sldId="2147484511"/>
            <ac:spMk id="11" creationId="{CEB881AE-8F60-4437-9B29-17ADF8639EBD}"/>
          </ac:spMkLst>
        </pc:spChg>
        <pc:spChg chg="add mod">
          <ac:chgData name="Francisco Artes" userId="5be56ff3f51c4e1a" providerId="LiveId" clId="{1D648A02-1A24-405D-B4A3-14F9EFB42371}" dt="2021-11-18T07:27:53.038" v="53"/>
          <ac:spMkLst>
            <pc:docMk/>
            <pc:sldMasterMk cId="3490192964" sldId="2147484511"/>
            <ac:spMk id="13" creationId="{D9492E2F-784F-49F1-8E7E-67FA61E409AB}"/>
          </ac:spMkLst>
        </pc:spChg>
        <pc:spChg chg="add mod">
          <ac:chgData name="Francisco Artes" userId="5be56ff3f51c4e1a" providerId="LiveId" clId="{1D648A02-1A24-405D-B4A3-14F9EFB42371}" dt="2021-11-18T07:27:53.038" v="53"/>
          <ac:spMkLst>
            <pc:docMk/>
            <pc:sldMasterMk cId="3490192964" sldId="2147484511"/>
            <ac:spMk id="14" creationId="{E693099C-1ED5-475F-A6D9-236CBB30AD0C}"/>
          </ac:spMkLst>
        </pc:spChg>
        <pc:picChg chg="del">
          <ac:chgData name="Francisco Artes" userId="5be56ff3f51c4e1a" providerId="LiveId" clId="{1D648A02-1A24-405D-B4A3-14F9EFB42371}" dt="2021-11-18T07:25:28.218" v="29" actId="478"/>
          <ac:picMkLst>
            <pc:docMk/>
            <pc:sldMasterMk cId="3490192964" sldId="2147484511"/>
            <ac:picMk id="3" creationId="{179CA519-B375-4CEB-A0D3-F7610ACFE969}"/>
          </ac:picMkLst>
        </pc:picChg>
        <pc:picChg chg="add mod">
          <ac:chgData name="Francisco Artes" userId="5be56ff3f51c4e1a" providerId="LiveId" clId="{1D648A02-1A24-405D-B4A3-14F9EFB42371}" dt="2021-11-18T07:27:53.038" v="53"/>
          <ac:picMkLst>
            <pc:docMk/>
            <pc:sldMasterMk cId="3490192964" sldId="2147484511"/>
            <ac:picMk id="8" creationId="{A9C75640-7F09-44DB-AAC6-584177D2F5AD}"/>
          </ac:picMkLst>
        </pc:picChg>
        <pc:picChg chg="add mod">
          <ac:chgData name="Francisco Artes" userId="5be56ff3f51c4e1a" providerId="LiveId" clId="{1D648A02-1A24-405D-B4A3-14F9EFB42371}" dt="2021-11-18T07:27:53.038" v="53"/>
          <ac:picMkLst>
            <pc:docMk/>
            <pc:sldMasterMk cId="3490192964" sldId="2147484511"/>
            <ac:picMk id="9" creationId="{4BC70DE1-87BA-4A17-A284-D4215FF777ED}"/>
          </ac:picMkLst>
        </pc:picChg>
        <pc:picChg chg="add mod">
          <ac:chgData name="Francisco Artes" userId="5be56ff3f51c4e1a" providerId="LiveId" clId="{1D648A02-1A24-405D-B4A3-14F9EFB42371}" dt="2021-11-18T07:27:53.038" v="53"/>
          <ac:picMkLst>
            <pc:docMk/>
            <pc:sldMasterMk cId="3490192964" sldId="2147484511"/>
            <ac:picMk id="10" creationId="{806C3D9C-B4BC-4748-9644-937E9114018B}"/>
          </ac:picMkLst>
        </pc:picChg>
        <pc:picChg chg="add mod">
          <ac:chgData name="Francisco Artes" userId="5be56ff3f51c4e1a" providerId="LiveId" clId="{1D648A02-1A24-405D-B4A3-14F9EFB42371}" dt="2021-11-18T07:27:53.038" v="53"/>
          <ac:picMkLst>
            <pc:docMk/>
            <pc:sldMasterMk cId="3490192964" sldId="2147484511"/>
            <ac:picMk id="12" creationId="{808FB5B7-5969-494F-A808-65D5FB0B2361}"/>
          </ac:picMkLst>
        </pc:picChg>
        <pc:picChg chg="del">
          <ac:chgData name="Francisco Artes" userId="5be56ff3f51c4e1a" providerId="LiveId" clId="{1D648A02-1A24-405D-B4A3-14F9EFB42371}" dt="2021-11-18T07:25:28.218" v="29" actId="478"/>
          <ac:picMkLst>
            <pc:docMk/>
            <pc:sldMasterMk cId="3490192964" sldId="2147484511"/>
            <ac:picMk id="17" creationId="{B7C25ACE-E24F-458D-BDAF-0F59F09D9217}"/>
          </ac:picMkLst>
        </pc:picChg>
        <pc:picChg chg="del">
          <ac:chgData name="Francisco Artes" userId="5be56ff3f51c4e1a" providerId="LiveId" clId="{1D648A02-1A24-405D-B4A3-14F9EFB42371}" dt="2021-11-18T07:25:28.218" v="29" actId="478"/>
          <ac:picMkLst>
            <pc:docMk/>
            <pc:sldMasterMk cId="3490192964" sldId="2147484511"/>
            <ac:picMk id="19" creationId="{C398995D-261C-474B-8A68-B2ED3CA1E855}"/>
          </ac:picMkLst>
        </pc:picChg>
        <pc:picChg chg="del">
          <ac:chgData name="Francisco Artes" userId="5be56ff3f51c4e1a" providerId="LiveId" clId="{1D648A02-1A24-405D-B4A3-14F9EFB42371}" dt="2021-11-18T07:25:28.218" v="29" actId="478"/>
          <ac:picMkLst>
            <pc:docMk/>
            <pc:sldMasterMk cId="3490192964" sldId="2147484511"/>
            <ac:picMk id="22" creationId="{9085A677-3804-490F-8D93-E272F11BD88F}"/>
          </ac:picMkLst>
        </pc:picChg>
        <pc:picChg chg="del">
          <ac:chgData name="Francisco Artes" userId="5be56ff3f51c4e1a" providerId="LiveId" clId="{1D648A02-1A24-405D-B4A3-14F9EFB42371}" dt="2021-11-18T07:25:28.218" v="29" actId="478"/>
          <ac:picMkLst>
            <pc:docMk/>
            <pc:sldMasterMk cId="3490192964" sldId="2147484511"/>
            <ac:picMk id="24" creationId="{96079629-687E-4C06-9018-DF91FCD2D072}"/>
          </ac:picMkLst>
        </pc:picChg>
        <pc:sldLayoutChg chg="delSp add del mod">
          <pc:chgData name="Francisco Artes" userId="5be56ff3f51c4e1a" providerId="LiveId" clId="{1D648A02-1A24-405D-B4A3-14F9EFB42371}" dt="2021-11-18T07:26:19.220" v="35" actId="2696"/>
          <pc:sldLayoutMkLst>
            <pc:docMk/>
            <pc:sldMasterMk cId="3490192964" sldId="2147484511"/>
            <pc:sldLayoutMk cId="1245192925" sldId="2147484555"/>
          </pc:sldLayoutMkLst>
          <pc:spChg chg="del">
            <ac:chgData name="Francisco Artes" userId="5be56ff3f51c4e1a" providerId="LiveId" clId="{1D648A02-1A24-405D-B4A3-14F9EFB42371}" dt="2021-11-18T07:26:13.194" v="33" actId="21"/>
            <ac:spMkLst>
              <pc:docMk/>
              <pc:sldMasterMk cId="3490192964" sldId="2147484511"/>
              <pc:sldLayoutMk cId="1245192925" sldId="2147484555"/>
              <ac:spMk id="13" creationId="{F318B30B-F346-42C9-85F3-E04BCAFA97DB}"/>
            </ac:spMkLst>
          </pc:spChg>
        </pc:sldLayoutChg>
        <pc:sldLayoutChg chg="addSp delSp modSp add del mod">
          <pc:chgData name="Francisco Artes" userId="5be56ff3f51c4e1a" providerId="LiveId" clId="{1D648A02-1A24-405D-B4A3-14F9EFB42371}" dt="2021-11-18T07:28:08.829" v="55"/>
          <pc:sldLayoutMkLst>
            <pc:docMk/>
            <pc:sldMasterMk cId="3490192964" sldId="2147484511"/>
            <pc:sldLayoutMk cId="1622289290" sldId="2147484642"/>
          </pc:sldLayoutMkLst>
          <pc:spChg chg="add del mod">
            <ac:chgData name="Francisco Artes" userId="5be56ff3f51c4e1a" providerId="LiveId" clId="{1D648A02-1A24-405D-B4A3-14F9EFB42371}" dt="2021-11-18T07:28:07.803" v="54" actId="478"/>
            <ac:spMkLst>
              <pc:docMk/>
              <pc:sldMasterMk cId="3490192964" sldId="2147484511"/>
              <pc:sldLayoutMk cId="1622289290" sldId="2147484642"/>
              <ac:spMk id="2" creationId="{4BA9BED3-3582-407D-A4C0-418DC51F8058}"/>
            </ac:spMkLst>
          </pc:spChg>
          <pc:spChg chg="add mod">
            <ac:chgData name="Francisco Artes" userId="5be56ff3f51c4e1a" providerId="LiveId" clId="{1D648A02-1A24-405D-B4A3-14F9EFB42371}" dt="2021-11-18T07:27:09.068" v="50"/>
            <ac:spMkLst>
              <pc:docMk/>
              <pc:sldMasterMk cId="3490192964" sldId="2147484511"/>
              <pc:sldLayoutMk cId="1622289290" sldId="2147484642"/>
              <ac:spMk id="3" creationId="{76812781-26F1-40DD-A1C2-02914ADD17AC}"/>
            </ac:spMkLst>
          </pc:spChg>
          <pc:spChg chg="add mod">
            <ac:chgData name="Francisco Artes" userId="5be56ff3f51c4e1a" providerId="LiveId" clId="{1D648A02-1A24-405D-B4A3-14F9EFB42371}" dt="2021-11-18T07:28:08.829" v="55"/>
            <ac:spMkLst>
              <pc:docMk/>
              <pc:sldMasterMk cId="3490192964" sldId="2147484511"/>
              <pc:sldLayoutMk cId="1622289290" sldId="2147484642"/>
              <ac:spMk id="4" creationId="{EDAA6F34-86E0-4F82-8B34-E52A9A4DE60A}"/>
            </ac:spMkLst>
          </pc:spChg>
        </pc:sldLayoutChg>
      </pc:sldMasterChg>
    </pc:docChg>
  </pc:docChgLst>
  <pc:docChgLst>
    <pc:chgData name="Francisco Artes" userId="5be56ff3f51c4e1a" providerId="LiveId" clId="{33EC0896-477B-4B8E-9162-72BF548BAE63}"/>
    <pc:docChg chg="custSel addSld delSld modSld sldOrd">
      <pc:chgData name="Francisco Artes" userId="5be56ff3f51c4e1a" providerId="LiveId" clId="{33EC0896-477B-4B8E-9162-72BF548BAE63}" dt="2020-06-07T06:59:38.037" v="1245"/>
      <pc:docMkLst>
        <pc:docMk/>
      </pc:docMkLst>
      <pc:sldChg chg="addSp delSp modSp">
        <pc:chgData name="Francisco Artes" userId="5be56ff3f51c4e1a" providerId="LiveId" clId="{33EC0896-477B-4B8E-9162-72BF548BAE63}" dt="2020-06-07T06:55:24.949" v="1138"/>
        <pc:sldMkLst>
          <pc:docMk/>
          <pc:sldMk cId="1273336627" sldId="256"/>
        </pc:sldMkLst>
        <pc:spChg chg="add del mod">
          <ac:chgData name="Francisco Artes" userId="5be56ff3f51c4e1a" providerId="LiveId" clId="{33EC0896-477B-4B8E-9162-72BF548BAE63}" dt="2020-06-07T06:55:24.949" v="1138"/>
          <ac:spMkLst>
            <pc:docMk/>
            <pc:sldMk cId="1273336627" sldId="256"/>
            <ac:spMk id="7" creationId="{70E89C95-81BB-4982-8EAF-F60A1E62216D}"/>
          </ac:spMkLst>
        </pc:spChg>
      </pc:sldChg>
      <pc:sldChg chg="addSp delSp modSp mod">
        <pc:chgData name="Francisco Artes" userId="5be56ff3f51c4e1a" providerId="LiveId" clId="{33EC0896-477B-4B8E-9162-72BF548BAE63}" dt="2020-06-07T05:37:38.079" v="49"/>
        <pc:sldMkLst>
          <pc:docMk/>
          <pc:sldMk cId="3446321307" sldId="1587"/>
        </pc:sldMkLst>
        <pc:spChg chg="add mod">
          <ac:chgData name="Francisco Artes" userId="5be56ff3f51c4e1a" providerId="LiveId" clId="{33EC0896-477B-4B8E-9162-72BF548BAE63}" dt="2020-06-07T05:37:38.079" v="49"/>
          <ac:spMkLst>
            <pc:docMk/>
            <pc:sldMk cId="3446321307" sldId="1587"/>
            <ac:spMk id="3" creationId="{5F6C73B2-B03B-4191-BEED-97F433D1BCCC}"/>
          </ac:spMkLst>
        </pc:spChg>
        <pc:spChg chg="del">
          <ac:chgData name="Francisco Artes" userId="5be56ff3f51c4e1a" providerId="LiveId" clId="{33EC0896-477B-4B8E-9162-72BF548BAE63}" dt="2020-06-07T05:37:35.861" v="48" actId="478"/>
          <ac:spMkLst>
            <pc:docMk/>
            <pc:sldMk cId="3446321307" sldId="1587"/>
            <ac:spMk id="16" creationId="{B7496752-7AC1-B641-B89C-0B14FD3D41E7}"/>
          </ac:spMkLst>
        </pc:spChg>
      </pc:sldChg>
      <pc:sldChg chg="modSp mod">
        <pc:chgData name="Francisco Artes" userId="5be56ff3f51c4e1a" providerId="LiveId" clId="{33EC0896-477B-4B8E-9162-72BF548BAE63}" dt="2020-06-07T06:50:43.134" v="960" actId="20577"/>
        <pc:sldMkLst>
          <pc:docMk/>
          <pc:sldMk cId="3047679834" sldId="1592"/>
        </pc:sldMkLst>
        <pc:spChg chg="mod">
          <ac:chgData name="Francisco Artes" userId="5be56ff3f51c4e1a" providerId="LiveId" clId="{33EC0896-477B-4B8E-9162-72BF548BAE63}" dt="2020-06-07T06:50:43.134" v="960" actId="20577"/>
          <ac:spMkLst>
            <pc:docMk/>
            <pc:sldMk cId="3047679834" sldId="1592"/>
            <ac:spMk id="3" creationId="{B29474EC-57A6-4764-8B28-EDABD2E3BAA6}"/>
          </ac:spMkLst>
        </pc:spChg>
      </pc:sldChg>
      <pc:sldChg chg="addSp delSp modSp mod">
        <pc:chgData name="Francisco Artes" userId="5be56ff3f51c4e1a" providerId="LiveId" clId="{33EC0896-477B-4B8E-9162-72BF548BAE63}" dt="2020-06-07T06:58:34.133" v="1211" actId="20577"/>
        <pc:sldMkLst>
          <pc:docMk/>
          <pc:sldMk cId="1423940247" sldId="1594"/>
        </pc:sldMkLst>
        <pc:spChg chg="add mod">
          <ac:chgData name="Francisco Artes" userId="5be56ff3f51c4e1a" providerId="LiveId" clId="{33EC0896-477B-4B8E-9162-72BF548BAE63}" dt="2020-06-07T06:58:34.133" v="1211" actId="20577"/>
          <ac:spMkLst>
            <pc:docMk/>
            <pc:sldMk cId="1423940247" sldId="1594"/>
            <ac:spMk id="3" creationId="{7A1CA64D-2D56-4FA8-A666-2EE4A2603F81}"/>
          </ac:spMkLst>
        </pc:spChg>
        <pc:spChg chg="del">
          <ac:chgData name="Francisco Artes" userId="5be56ff3f51c4e1a" providerId="LiveId" clId="{33EC0896-477B-4B8E-9162-72BF548BAE63}" dt="2020-06-07T05:35:53.558" v="24" actId="478"/>
          <ac:spMkLst>
            <pc:docMk/>
            <pc:sldMk cId="1423940247" sldId="1594"/>
            <ac:spMk id="16" creationId="{B7496752-7AC1-B641-B89C-0B14FD3D41E7}"/>
          </ac:spMkLst>
        </pc:spChg>
      </pc:sldChg>
      <pc:sldChg chg="addSp delSp modSp mod">
        <pc:chgData name="Francisco Artes" userId="5be56ff3f51c4e1a" providerId="LiveId" clId="{33EC0896-477B-4B8E-9162-72BF548BAE63}" dt="2020-06-07T05:37:21.191" v="45"/>
        <pc:sldMkLst>
          <pc:docMk/>
          <pc:sldMk cId="2499259808" sldId="1595"/>
        </pc:sldMkLst>
        <pc:spChg chg="add mod">
          <ac:chgData name="Francisco Artes" userId="5be56ff3f51c4e1a" providerId="LiveId" clId="{33EC0896-477B-4B8E-9162-72BF548BAE63}" dt="2020-06-07T05:37:21.191" v="45"/>
          <ac:spMkLst>
            <pc:docMk/>
            <pc:sldMk cId="2499259808" sldId="1595"/>
            <ac:spMk id="4" creationId="{DA162230-72C8-4D7F-B0CD-3E596E458A8F}"/>
          </ac:spMkLst>
        </pc:spChg>
        <pc:spChg chg="del">
          <ac:chgData name="Francisco Artes" userId="5be56ff3f51c4e1a" providerId="LiveId" clId="{33EC0896-477B-4B8E-9162-72BF548BAE63}" dt="2020-06-07T05:37:18.394" v="44" actId="478"/>
          <ac:spMkLst>
            <pc:docMk/>
            <pc:sldMk cId="2499259808" sldId="1595"/>
            <ac:spMk id="16" creationId="{B7496752-7AC1-B641-B89C-0B14FD3D41E7}"/>
          </ac:spMkLst>
        </pc:spChg>
      </pc:sldChg>
      <pc:sldChg chg="modSp mod">
        <pc:chgData name="Francisco Artes" userId="5be56ff3f51c4e1a" providerId="LiveId" clId="{33EC0896-477B-4B8E-9162-72BF548BAE63}" dt="2020-06-07T06:49:29.336" v="940" actId="20577"/>
        <pc:sldMkLst>
          <pc:docMk/>
          <pc:sldMk cId="3791579766" sldId="1598"/>
        </pc:sldMkLst>
        <pc:spChg chg="mod">
          <ac:chgData name="Francisco Artes" userId="5be56ff3f51c4e1a" providerId="LiveId" clId="{33EC0896-477B-4B8E-9162-72BF548BAE63}" dt="2020-06-07T06:49:29.336" v="940" actId="20577"/>
          <ac:spMkLst>
            <pc:docMk/>
            <pc:sldMk cId="3791579766" sldId="1598"/>
            <ac:spMk id="3" creationId="{EA5E4FC3-577D-4C64-8802-A1CC4F1C8D7B}"/>
          </ac:spMkLst>
        </pc:spChg>
      </pc:sldChg>
      <pc:sldChg chg="modSp mod">
        <pc:chgData name="Francisco Artes" userId="5be56ff3f51c4e1a" providerId="LiveId" clId="{33EC0896-477B-4B8E-9162-72BF548BAE63}" dt="2020-06-07T06:49:47.633" v="950" actId="20577"/>
        <pc:sldMkLst>
          <pc:docMk/>
          <pc:sldMk cId="4062909026" sldId="1599"/>
        </pc:sldMkLst>
        <pc:spChg chg="mod">
          <ac:chgData name="Francisco Artes" userId="5be56ff3f51c4e1a" providerId="LiveId" clId="{33EC0896-477B-4B8E-9162-72BF548BAE63}" dt="2020-06-07T06:49:47.633" v="950" actId="20577"/>
          <ac:spMkLst>
            <pc:docMk/>
            <pc:sldMk cId="4062909026" sldId="1599"/>
            <ac:spMk id="3" creationId="{52622E34-9355-4CF8-9992-DF7F8ED4893F}"/>
          </ac:spMkLst>
        </pc:spChg>
      </pc:sldChg>
      <pc:sldChg chg="modSp mod">
        <pc:chgData name="Francisco Artes" userId="5be56ff3f51c4e1a" providerId="LiveId" clId="{33EC0896-477B-4B8E-9162-72BF548BAE63}" dt="2020-06-07T06:52:45.637" v="1061" actId="20577"/>
        <pc:sldMkLst>
          <pc:docMk/>
          <pc:sldMk cId="3299580985" sldId="1604"/>
        </pc:sldMkLst>
        <pc:spChg chg="mod">
          <ac:chgData name="Francisco Artes" userId="5be56ff3f51c4e1a" providerId="LiveId" clId="{33EC0896-477B-4B8E-9162-72BF548BAE63}" dt="2020-06-07T06:52:45.637" v="1061" actId="20577"/>
          <ac:spMkLst>
            <pc:docMk/>
            <pc:sldMk cId="3299580985" sldId="1604"/>
            <ac:spMk id="3" creationId="{92B3EA6E-39A7-48B5-B5B1-D2E24C84ED6D}"/>
          </ac:spMkLst>
        </pc:spChg>
      </pc:sldChg>
      <pc:sldChg chg="modSp mod">
        <pc:chgData name="Francisco Artes" userId="5be56ff3f51c4e1a" providerId="LiveId" clId="{33EC0896-477B-4B8E-9162-72BF548BAE63}" dt="2020-06-07T06:53:57.447" v="1079" actId="6549"/>
        <pc:sldMkLst>
          <pc:docMk/>
          <pc:sldMk cId="1978109707" sldId="1606"/>
        </pc:sldMkLst>
        <pc:spChg chg="mod">
          <ac:chgData name="Francisco Artes" userId="5be56ff3f51c4e1a" providerId="LiveId" clId="{33EC0896-477B-4B8E-9162-72BF548BAE63}" dt="2020-06-07T06:53:57.447" v="1079" actId="6549"/>
          <ac:spMkLst>
            <pc:docMk/>
            <pc:sldMk cId="1978109707" sldId="1606"/>
            <ac:spMk id="3" creationId="{6137BB6E-E0BB-4711-834C-61031C28BC1B}"/>
          </ac:spMkLst>
        </pc:spChg>
      </pc:sldChg>
      <pc:sldChg chg="modSp mod">
        <pc:chgData name="Francisco Artes" userId="5be56ff3f51c4e1a" providerId="LiveId" clId="{33EC0896-477B-4B8E-9162-72BF548BAE63}" dt="2020-06-07T06:57:30.294" v="1180" actId="20577"/>
        <pc:sldMkLst>
          <pc:docMk/>
          <pc:sldMk cId="1202019172" sldId="1616"/>
        </pc:sldMkLst>
        <pc:spChg chg="mod">
          <ac:chgData name="Francisco Artes" userId="5be56ff3f51c4e1a" providerId="LiveId" clId="{33EC0896-477B-4B8E-9162-72BF548BAE63}" dt="2020-06-07T06:57:30.294" v="1180" actId="20577"/>
          <ac:spMkLst>
            <pc:docMk/>
            <pc:sldMk cId="1202019172" sldId="1616"/>
            <ac:spMk id="3" creationId="{CEE9878A-D583-4C49-B2F1-59815B0E1347}"/>
          </ac:spMkLst>
        </pc:spChg>
      </pc:sldChg>
      <pc:sldChg chg="addSp delSp modSp mod">
        <pc:chgData name="Francisco Artes" userId="5be56ff3f51c4e1a" providerId="LiveId" clId="{33EC0896-477B-4B8E-9162-72BF548BAE63}" dt="2020-06-07T06:59:01.399" v="1233" actId="20577"/>
        <pc:sldMkLst>
          <pc:docMk/>
          <pc:sldMk cId="4260687196" sldId="1617"/>
        </pc:sldMkLst>
        <pc:spChg chg="add mod">
          <ac:chgData name="Francisco Artes" userId="5be56ff3f51c4e1a" providerId="LiveId" clId="{33EC0896-477B-4B8E-9162-72BF548BAE63}" dt="2020-06-07T06:59:01.399" v="1233" actId="20577"/>
          <ac:spMkLst>
            <pc:docMk/>
            <pc:sldMk cId="4260687196" sldId="1617"/>
            <ac:spMk id="3" creationId="{CA2A1B7E-C66E-44A5-A807-F2F6175BC24D}"/>
          </ac:spMkLst>
        </pc:spChg>
        <pc:spChg chg="del">
          <ac:chgData name="Francisco Artes" userId="5be56ff3f51c4e1a" providerId="LiveId" clId="{33EC0896-477B-4B8E-9162-72BF548BAE63}" dt="2020-06-07T05:36:27.559" v="32" actId="478"/>
          <ac:spMkLst>
            <pc:docMk/>
            <pc:sldMk cId="4260687196" sldId="1617"/>
            <ac:spMk id="16" creationId="{B7496752-7AC1-B641-B89C-0B14FD3D41E7}"/>
          </ac:spMkLst>
        </pc:spChg>
      </pc:sldChg>
      <pc:sldChg chg="addSp delSp modSp mod">
        <pc:chgData name="Francisco Artes" userId="5be56ff3f51c4e1a" providerId="LiveId" clId="{33EC0896-477B-4B8E-9162-72BF548BAE63}" dt="2020-06-07T05:36:55.759" v="39"/>
        <pc:sldMkLst>
          <pc:docMk/>
          <pc:sldMk cId="3841707426" sldId="1618"/>
        </pc:sldMkLst>
        <pc:spChg chg="add mod">
          <ac:chgData name="Francisco Artes" userId="5be56ff3f51c4e1a" providerId="LiveId" clId="{33EC0896-477B-4B8E-9162-72BF548BAE63}" dt="2020-06-07T05:36:55.759" v="39"/>
          <ac:spMkLst>
            <pc:docMk/>
            <pc:sldMk cId="3841707426" sldId="1618"/>
            <ac:spMk id="3" creationId="{21B9AA3F-FEA5-48B1-B831-373042AB1ECF}"/>
          </ac:spMkLst>
        </pc:spChg>
        <pc:spChg chg="del">
          <ac:chgData name="Francisco Artes" userId="5be56ff3f51c4e1a" providerId="LiveId" clId="{33EC0896-477B-4B8E-9162-72BF548BAE63}" dt="2020-06-07T05:36:53.791" v="38" actId="478"/>
          <ac:spMkLst>
            <pc:docMk/>
            <pc:sldMk cId="3841707426" sldId="1618"/>
            <ac:spMk id="16" creationId="{B7496752-7AC1-B641-B89C-0B14FD3D41E7}"/>
          </ac:spMkLst>
        </pc:spChg>
      </pc:sldChg>
      <pc:sldChg chg="addSp delSp modSp mod">
        <pc:chgData name="Francisco Artes" userId="5be56ff3f51c4e1a" providerId="LiveId" clId="{33EC0896-477B-4B8E-9162-72BF548BAE63}" dt="2020-06-07T05:37:46.177" v="51"/>
        <pc:sldMkLst>
          <pc:docMk/>
          <pc:sldMk cId="1997141352" sldId="1619"/>
        </pc:sldMkLst>
        <pc:spChg chg="add mod">
          <ac:chgData name="Francisco Artes" userId="5be56ff3f51c4e1a" providerId="LiveId" clId="{33EC0896-477B-4B8E-9162-72BF548BAE63}" dt="2020-06-07T05:37:46.177" v="51"/>
          <ac:spMkLst>
            <pc:docMk/>
            <pc:sldMk cId="1997141352" sldId="1619"/>
            <ac:spMk id="3" creationId="{18B49D42-CF0D-4043-BECA-C0C0D3489A2B}"/>
          </ac:spMkLst>
        </pc:spChg>
        <pc:spChg chg="del">
          <ac:chgData name="Francisco Artes" userId="5be56ff3f51c4e1a" providerId="LiveId" clId="{33EC0896-477B-4B8E-9162-72BF548BAE63}" dt="2020-06-07T05:37:43.974" v="50" actId="478"/>
          <ac:spMkLst>
            <pc:docMk/>
            <pc:sldMk cId="1997141352" sldId="1619"/>
            <ac:spMk id="16" creationId="{B7496752-7AC1-B641-B89C-0B14FD3D41E7}"/>
          </ac:spMkLst>
        </pc:spChg>
      </pc:sldChg>
      <pc:sldChg chg="addSp delSp modSp mod">
        <pc:chgData name="Francisco Artes" userId="5be56ff3f51c4e1a" providerId="LiveId" clId="{33EC0896-477B-4B8E-9162-72BF548BAE63}" dt="2020-06-07T05:37:29.309" v="47"/>
        <pc:sldMkLst>
          <pc:docMk/>
          <pc:sldMk cId="1630784681" sldId="1621"/>
        </pc:sldMkLst>
        <pc:spChg chg="add mod">
          <ac:chgData name="Francisco Artes" userId="5be56ff3f51c4e1a" providerId="LiveId" clId="{33EC0896-477B-4B8E-9162-72BF548BAE63}" dt="2020-06-07T05:37:29.309" v="47"/>
          <ac:spMkLst>
            <pc:docMk/>
            <pc:sldMk cId="1630784681" sldId="1621"/>
            <ac:spMk id="4" creationId="{6D83A4CD-C628-488A-B134-0511F6CC94E3}"/>
          </ac:spMkLst>
        </pc:spChg>
        <pc:spChg chg="del">
          <ac:chgData name="Francisco Artes" userId="5be56ff3f51c4e1a" providerId="LiveId" clId="{33EC0896-477B-4B8E-9162-72BF548BAE63}" dt="2020-06-07T05:37:26.696" v="46" actId="478"/>
          <ac:spMkLst>
            <pc:docMk/>
            <pc:sldMk cId="1630784681" sldId="1621"/>
            <ac:spMk id="16" creationId="{B7496752-7AC1-B641-B89C-0B14FD3D41E7}"/>
          </ac:spMkLst>
        </pc:spChg>
      </pc:sldChg>
      <pc:sldChg chg="modSp mod">
        <pc:chgData name="Francisco Artes" userId="5be56ff3f51c4e1a" providerId="LiveId" clId="{33EC0896-477B-4B8E-9162-72BF548BAE63}" dt="2020-06-07T06:50:59.342" v="972" actId="20577"/>
        <pc:sldMkLst>
          <pc:docMk/>
          <pc:sldMk cId="2236566455" sldId="1645"/>
        </pc:sldMkLst>
        <pc:spChg chg="mod">
          <ac:chgData name="Francisco Artes" userId="5be56ff3f51c4e1a" providerId="LiveId" clId="{33EC0896-477B-4B8E-9162-72BF548BAE63}" dt="2020-06-07T06:50:59.342" v="972" actId="20577"/>
          <ac:spMkLst>
            <pc:docMk/>
            <pc:sldMk cId="2236566455" sldId="1645"/>
            <ac:spMk id="3" creationId="{7F16174B-A75E-4EBD-8DC8-6DED745B3652}"/>
          </ac:spMkLst>
        </pc:spChg>
      </pc:sldChg>
      <pc:sldChg chg="modSp mod">
        <pc:chgData name="Francisco Artes" userId="5be56ff3f51c4e1a" providerId="LiveId" clId="{33EC0896-477B-4B8E-9162-72BF548BAE63}" dt="2020-06-07T06:49:35.270" v="944" actId="20577"/>
        <pc:sldMkLst>
          <pc:docMk/>
          <pc:sldMk cId="704743514" sldId="1652"/>
        </pc:sldMkLst>
        <pc:spChg chg="mod">
          <ac:chgData name="Francisco Artes" userId="5be56ff3f51c4e1a" providerId="LiveId" clId="{33EC0896-477B-4B8E-9162-72BF548BAE63}" dt="2020-06-07T06:49:35.270" v="944" actId="20577"/>
          <ac:spMkLst>
            <pc:docMk/>
            <pc:sldMk cId="704743514" sldId="1652"/>
            <ac:spMk id="5" creationId="{094AEE03-BAE3-484F-A347-8F6FB524F183}"/>
          </ac:spMkLst>
        </pc:spChg>
      </pc:sldChg>
      <pc:sldChg chg="modSp mod">
        <pc:chgData name="Francisco Artes" userId="5be56ff3f51c4e1a" providerId="LiveId" clId="{33EC0896-477B-4B8E-9162-72BF548BAE63}" dt="2020-06-07T05:33:22.455" v="5" actId="27636"/>
        <pc:sldMkLst>
          <pc:docMk/>
          <pc:sldMk cId="490033000" sldId="1658"/>
        </pc:sldMkLst>
        <pc:spChg chg="mod">
          <ac:chgData name="Francisco Artes" userId="5be56ff3f51c4e1a" providerId="LiveId" clId="{33EC0896-477B-4B8E-9162-72BF548BAE63}" dt="2020-06-07T05:33:22.455" v="5" actId="27636"/>
          <ac:spMkLst>
            <pc:docMk/>
            <pc:sldMk cId="490033000" sldId="1658"/>
            <ac:spMk id="3" creationId="{895B3B93-D420-49E9-9B26-8460A6156CAB}"/>
          </ac:spMkLst>
        </pc:spChg>
      </pc:sldChg>
      <pc:sldChg chg="modSp mod">
        <pc:chgData name="Francisco Artes" userId="5be56ff3f51c4e1a" providerId="LiveId" clId="{33EC0896-477B-4B8E-9162-72BF548BAE63}" dt="2020-06-07T06:50:49.010" v="964" actId="20577"/>
        <pc:sldMkLst>
          <pc:docMk/>
          <pc:sldMk cId="1493351831" sldId="1661"/>
        </pc:sldMkLst>
        <pc:spChg chg="mod">
          <ac:chgData name="Francisco Artes" userId="5be56ff3f51c4e1a" providerId="LiveId" clId="{33EC0896-477B-4B8E-9162-72BF548BAE63}" dt="2020-06-07T06:50:49.010" v="964" actId="20577"/>
          <ac:spMkLst>
            <pc:docMk/>
            <pc:sldMk cId="1493351831" sldId="1661"/>
            <ac:spMk id="3" creationId="{CAB34498-745F-4EEF-9EF8-CFE5E542A0FC}"/>
          </ac:spMkLst>
        </pc:spChg>
      </pc:sldChg>
      <pc:sldChg chg="addSp delSp modSp mod">
        <pc:chgData name="Francisco Artes" userId="5be56ff3f51c4e1a" providerId="LiveId" clId="{33EC0896-477B-4B8E-9162-72BF548BAE63}" dt="2020-06-07T06:58:39.889" v="1220" actId="20577"/>
        <pc:sldMkLst>
          <pc:docMk/>
          <pc:sldMk cId="4271169272" sldId="1663"/>
        </pc:sldMkLst>
        <pc:spChg chg="add mod">
          <ac:chgData name="Francisco Artes" userId="5be56ff3f51c4e1a" providerId="LiveId" clId="{33EC0896-477B-4B8E-9162-72BF548BAE63}" dt="2020-06-07T06:58:39.889" v="1220" actId="20577"/>
          <ac:spMkLst>
            <pc:docMk/>
            <pc:sldMk cId="4271169272" sldId="1663"/>
            <ac:spMk id="3" creationId="{82CC4305-5992-49CF-93E7-88FC6A9E9FD7}"/>
          </ac:spMkLst>
        </pc:spChg>
        <pc:spChg chg="del">
          <ac:chgData name="Francisco Artes" userId="5be56ff3f51c4e1a" providerId="LiveId" clId="{33EC0896-477B-4B8E-9162-72BF548BAE63}" dt="2020-06-07T05:36:07.138" v="28" actId="478"/>
          <ac:spMkLst>
            <pc:docMk/>
            <pc:sldMk cId="4271169272" sldId="1663"/>
            <ac:spMk id="16" creationId="{B7496752-7AC1-B641-B89C-0B14FD3D41E7}"/>
          </ac:spMkLst>
        </pc:spChg>
      </pc:sldChg>
      <pc:sldChg chg="addSp delSp modSp mod">
        <pc:chgData name="Francisco Artes" userId="5be56ff3f51c4e1a" providerId="LiveId" clId="{33EC0896-477B-4B8E-9162-72BF548BAE63}" dt="2020-06-07T06:58:49.107" v="1229" actId="20577"/>
        <pc:sldMkLst>
          <pc:docMk/>
          <pc:sldMk cId="438441384" sldId="1664"/>
        </pc:sldMkLst>
        <pc:spChg chg="add mod">
          <ac:chgData name="Francisco Artes" userId="5be56ff3f51c4e1a" providerId="LiveId" clId="{33EC0896-477B-4B8E-9162-72BF548BAE63}" dt="2020-06-07T06:58:49.107" v="1229" actId="20577"/>
          <ac:spMkLst>
            <pc:docMk/>
            <pc:sldMk cId="438441384" sldId="1664"/>
            <ac:spMk id="3" creationId="{B555B78E-E59B-46A8-9F05-726081B98D35}"/>
          </ac:spMkLst>
        </pc:spChg>
        <pc:spChg chg="del">
          <ac:chgData name="Francisco Artes" userId="5be56ff3f51c4e1a" providerId="LiveId" clId="{33EC0896-477B-4B8E-9162-72BF548BAE63}" dt="2020-06-07T05:36:17.895" v="30" actId="478"/>
          <ac:spMkLst>
            <pc:docMk/>
            <pc:sldMk cId="438441384" sldId="1664"/>
            <ac:spMk id="16" creationId="{B7496752-7AC1-B641-B89C-0B14FD3D41E7}"/>
          </ac:spMkLst>
        </pc:spChg>
      </pc:sldChg>
      <pc:sldChg chg="addSp delSp modSp mod">
        <pc:chgData name="Francisco Artes" userId="5be56ff3f51c4e1a" providerId="LiveId" clId="{33EC0896-477B-4B8E-9162-72BF548BAE63}" dt="2020-06-07T06:59:06.076" v="1237" actId="20577"/>
        <pc:sldMkLst>
          <pc:docMk/>
          <pc:sldMk cId="1298210709" sldId="1665"/>
        </pc:sldMkLst>
        <pc:spChg chg="add mod">
          <ac:chgData name="Francisco Artes" userId="5be56ff3f51c4e1a" providerId="LiveId" clId="{33EC0896-477B-4B8E-9162-72BF548BAE63}" dt="2020-06-07T06:59:06.076" v="1237" actId="20577"/>
          <ac:spMkLst>
            <pc:docMk/>
            <pc:sldMk cId="1298210709" sldId="1665"/>
            <ac:spMk id="4" creationId="{E9F925F4-0690-4648-80C6-8C9C9DCDF637}"/>
          </ac:spMkLst>
        </pc:spChg>
        <pc:spChg chg="del">
          <ac:chgData name="Francisco Artes" userId="5be56ff3f51c4e1a" providerId="LiveId" clId="{33EC0896-477B-4B8E-9162-72BF548BAE63}" dt="2020-06-07T05:36:36.303" v="34" actId="478"/>
          <ac:spMkLst>
            <pc:docMk/>
            <pc:sldMk cId="1298210709" sldId="1665"/>
            <ac:spMk id="16" creationId="{B7496752-7AC1-B641-B89C-0B14FD3D41E7}"/>
          </ac:spMkLst>
        </pc:spChg>
      </pc:sldChg>
      <pc:sldChg chg="addSp delSp modSp mod">
        <pc:chgData name="Francisco Artes" userId="5be56ff3f51c4e1a" providerId="LiveId" clId="{33EC0896-477B-4B8E-9162-72BF548BAE63}" dt="2020-06-07T06:59:10.060" v="1241" actId="20577"/>
        <pc:sldMkLst>
          <pc:docMk/>
          <pc:sldMk cId="332473898" sldId="1666"/>
        </pc:sldMkLst>
        <pc:spChg chg="add mod">
          <ac:chgData name="Francisco Artes" userId="5be56ff3f51c4e1a" providerId="LiveId" clId="{33EC0896-477B-4B8E-9162-72BF548BAE63}" dt="2020-06-07T06:59:10.060" v="1241" actId="20577"/>
          <ac:spMkLst>
            <pc:docMk/>
            <pc:sldMk cId="332473898" sldId="1666"/>
            <ac:spMk id="3" creationId="{88DE56F1-62C0-488F-AE1B-1712D10AB37F}"/>
          </ac:spMkLst>
        </pc:spChg>
        <pc:spChg chg="del">
          <ac:chgData name="Francisco Artes" userId="5be56ff3f51c4e1a" providerId="LiveId" clId="{33EC0896-477B-4B8E-9162-72BF548BAE63}" dt="2020-06-07T05:36:44.768" v="36" actId="478"/>
          <ac:spMkLst>
            <pc:docMk/>
            <pc:sldMk cId="332473898" sldId="1666"/>
            <ac:spMk id="16" creationId="{B7496752-7AC1-B641-B89C-0B14FD3D41E7}"/>
          </ac:spMkLst>
        </pc:spChg>
      </pc:sldChg>
      <pc:sldChg chg="addSp delSp modSp mod">
        <pc:chgData name="Francisco Artes" userId="5be56ff3f51c4e1a" providerId="LiveId" clId="{33EC0896-477B-4B8E-9162-72BF548BAE63}" dt="2020-06-07T05:37:10.857" v="43"/>
        <pc:sldMkLst>
          <pc:docMk/>
          <pc:sldMk cId="1607383932" sldId="1667"/>
        </pc:sldMkLst>
        <pc:spChg chg="add mod">
          <ac:chgData name="Francisco Artes" userId="5be56ff3f51c4e1a" providerId="LiveId" clId="{33EC0896-477B-4B8E-9162-72BF548BAE63}" dt="2020-06-07T05:37:10.857" v="43"/>
          <ac:spMkLst>
            <pc:docMk/>
            <pc:sldMk cId="1607383932" sldId="1667"/>
            <ac:spMk id="3" creationId="{3C584AF7-03D9-4178-8682-98B061A378FD}"/>
          </ac:spMkLst>
        </pc:spChg>
        <pc:spChg chg="del">
          <ac:chgData name="Francisco Artes" userId="5be56ff3f51c4e1a" providerId="LiveId" clId="{33EC0896-477B-4B8E-9162-72BF548BAE63}" dt="2020-06-07T05:37:08.548" v="42" actId="478"/>
          <ac:spMkLst>
            <pc:docMk/>
            <pc:sldMk cId="1607383932" sldId="1667"/>
            <ac:spMk id="16" creationId="{B7496752-7AC1-B641-B89C-0B14FD3D41E7}"/>
          </ac:spMkLst>
        </pc:spChg>
      </pc:sldChg>
      <pc:sldChg chg="addSp delSp modSp mod">
        <pc:chgData name="Francisco Artes" userId="5be56ff3f51c4e1a" providerId="LiveId" clId="{33EC0896-477B-4B8E-9162-72BF548BAE63}" dt="2020-06-07T05:37:03.429" v="41"/>
        <pc:sldMkLst>
          <pc:docMk/>
          <pc:sldMk cId="3681089449" sldId="1668"/>
        </pc:sldMkLst>
        <pc:spChg chg="add mod">
          <ac:chgData name="Francisco Artes" userId="5be56ff3f51c4e1a" providerId="LiveId" clId="{33EC0896-477B-4B8E-9162-72BF548BAE63}" dt="2020-06-07T05:37:03.429" v="41"/>
          <ac:spMkLst>
            <pc:docMk/>
            <pc:sldMk cId="3681089449" sldId="1668"/>
            <ac:spMk id="3" creationId="{4B3B7F38-2297-4583-BB21-ACE66A5E4640}"/>
          </ac:spMkLst>
        </pc:spChg>
        <pc:spChg chg="del">
          <ac:chgData name="Francisco Artes" userId="5be56ff3f51c4e1a" providerId="LiveId" clId="{33EC0896-477B-4B8E-9162-72BF548BAE63}" dt="2020-06-07T05:37:01.431" v="40" actId="478"/>
          <ac:spMkLst>
            <pc:docMk/>
            <pc:sldMk cId="3681089449" sldId="1668"/>
            <ac:spMk id="16" creationId="{B7496752-7AC1-B641-B89C-0B14FD3D41E7}"/>
          </ac:spMkLst>
        </pc:spChg>
      </pc:sldChg>
      <pc:sldChg chg="modSp mod">
        <pc:chgData name="Francisco Artes" userId="5be56ff3f51c4e1a" providerId="LiveId" clId="{33EC0896-477B-4B8E-9162-72BF548BAE63}" dt="2020-06-07T06:52:51.312" v="1063" actId="20577"/>
        <pc:sldMkLst>
          <pc:docMk/>
          <pc:sldMk cId="543398236" sldId="1671"/>
        </pc:sldMkLst>
        <pc:spChg chg="mod">
          <ac:chgData name="Francisco Artes" userId="5be56ff3f51c4e1a" providerId="LiveId" clId="{33EC0896-477B-4B8E-9162-72BF548BAE63}" dt="2020-06-07T06:52:51.312" v="1063" actId="20577"/>
          <ac:spMkLst>
            <pc:docMk/>
            <pc:sldMk cId="543398236" sldId="1671"/>
            <ac:spMk id="3" creationId="{0BEBF938-70E5-4797-A360-E3A9CBD37470}"/>
          </ac:spMkLst>
        </pc:spChg>
      </pc:sldChg>
      <pc:sldChg chg="modSp mod">
        <pc:chgData name="Francisco Artes" userId="5be56ff3f51c4e1a" providerId="LiveId" clId="{33EC0896-477B-4B8E-9162-72BF548BAE63}" dt="2020-06-07T06:53:02.849" v="1065" actId="20577"/>
        <pc:sldMkLst>
          <pc:docMk/>
          <pc:sldMk cId="530731559" sldId="1672"/>
        </pc:sldMkLst>
        <pc:spChg chg="mod">
          <ac:chgData name="Francisco Artes" userId="5be56ff3f51c4e1a" providerId="LiveId" clId="{33EC0896-477B-4B8E-9162-72BF548BAE63}" dt="2020-06-07T06:53:02.849" v="1065" actId="20577"/>
          <ac:spMkLst>
            <pc:docMk/>
            <pc:sldMk cId="530731559" sldId="1672"/>
            <ac:spMk id="3" creationId="{C08438F8-9390-4A05-95AE-694C2192B991}"/>
          </ac:spMkLst>
        </pc:spChg>
      </pc:sldChg>
      <pc:sldChg chg="modSp mod">
        <pc:chgData name="Francisco Artes" userId="5be56ff3f51c4e1a" providerId="LiveId" clId="{33EC0896-477B-4B8E-9162-72BF548BAE63}" dt="2020-06-07T06:54:13.889" v="1103" actId="6549"/>
        <pc:sldMkLst>
          <pc:docMk/>
          <pc:sldMk cId="2434358677" sldId="1673"/>
        </pc:sldMkLst>
        <pc:spChg chg="mod">
          <ac:chgData name="Francisco Artes" userId="5be56ff3f51c4e1a" providerId="LiveId" clId="{33EC0896-477B-4B8E-9162-72BF548BAE63}" dt="2020-06-07T06:54:13.889" v="1103" actId="6549"/>
          <ac:spMkLst>
            <pc:docMk/>
            <pc:sldMk cId="2434358677" sldId="1673"/>
            <ac:spMk id="3" creationId="{79692F67-9888-4CC4-872A-52CF720E636C}"/>
          </ac:spMkLst>
        </pc:spChg>
      </pc:sldChg>
      <pc:sldChg chg="modSp mod">
        <pc:chgData name="Francisco Artes" userId="5be56ff3f51c4e1a" providerId="LiveId" clId="{33EC0896-477B-4B8E-9162-72BF548BAE63}" dt="2020-06-07T06:54:27.327" v="1118" actId="6549"/>
        <pc:sldMkLst>
          <pc:docMk/>
          <pc:sldMk cId="986131738" sldId="1674"/>
        </pc:sldMkLst>
        <pc:spChg chg="mod">
          <ac:chgData name="Francisco Artes" userId="5be56ff3f51c4e1a" providerId="LiveId" clId="{33EC0896-477B-4B8E-9162-72BF548BAE63}" dt="2020-06-07T06:54:27.327" v="1118" actId="6549"/>
          <ac:spMkLst>
            <pc:docMk/>
            <pc:sldMk cId="986131738" sldId="1674"/>
            <ac:spMk id="3" creationId="{646AE440-94A2-4AC8-B37B-DA4E4192ED91}"/>
          </ac:spMkLst>
        </pc:spChg>
      </pc:sldChg>
      <pc:sldChg chg="addSp delSp modSp mod">
        <pc:chgData name="Francisco Artes" userId="5be56ff3f51c4e1a" providerId="LiveId" clId="{33EC0896-477B-4B8E-9162-72BF548BAE63}" dt="2020-06-07T06:57:56.074" v="1200" actId="20577"/>
        <pc:sldMkLst>
          <pc:docMk/>
          <pc:sldMk cId="3871705835" sldId="1682"/>
        </pc:sldMkLst>
        <pc:spChg chg="add mod">
          <ac:chgData name="Francisco Artes" userId="5be56ff3f51c4e1a" providerId="LiveId" clId="{33EC0896-477B-4B8E-9162-72BF548BAE63}" dt="2020-06-07T06:57:56.074" v="1200" actId="20577"/>
          <ac:spMkLst>
            <pc:docMk/>
            <pc:sldMk cId="3871705835" sldId="1682"/>
            <ac:spMk id="3" creationId="{4D09033C-4732-4EAA-9ABF-D3F694D161AB}"/>
          </ac:spMkLst>
        </pc:spChg>
        <pc:spChg chg="del">
          <ac:chgData name="Francisco Artes" userId="5be56ff3f51c4e1a" providerId="LiveId" clId="{33EC0896-477B-4B8E-9162-72BF548BAE63}" dt="2020-06-07T05:35:41.991" v="22" actId="478"/>
          <ac:spMkLst>
            <pc:docMk/>
            <pc:sldMk cId="3871705835" sldId="1682"/>
            <ac:spMk id="16" creationId="{B7496752-7AC1-B641-B89C-0B14FD3D41E7}"/>
          </ac:spMkLst>
        </pc:spChg>
      </pc:sldChg>
      <pc:sldChg chg="modSp mod">
        <pc:chgData name="Francisco Artes" userId="5be56ff3f51c4e1a" providerId="LiveId" clId="{33EC0896-477B-4B8E-9162-72BF548BAE63}" dt="2020-06-07T05:34:20.713" v="13" actId="27636"/>
        <pc:sldMkLst>
          <pc:docMk/>
          <pc:sldMk cId="856753062" sldId="1683"/>
        </pc:sldMkLst>
        <pc:spChg chg="mod">
          <ac:chgData name="Francisco Artes" userId="5be56ff3f51c4e1a" providerId="LiveId" clId="{33EC0896-477B-4B8E-9162-72BF548BAE63}" dt="2020-06-07T05:34:20.713" v="13" actId="27636"/>
          <ac:spMkLst>
            <pc:docMk/>
            <pc:sldMk cId="856753062" sldId="1683"/>
            <ac:spMk id="5" creationId="{9F2E8099-0B7D-42B0-A88C-8D811E3C550E}"/>
          </ac:spMkLst>
        </pc:spChg>
      </pc:sldChg>
      <pc:sldChg chg="addSp delSp modSp mod">
        <pc:chgData name="Francisco Artes" userId="5be56ff3f51c4e1a" providerId="LiveId" clId="{33EC0896-477B-4B8E-9162-72BF548BAE63}" dt="2020-06-07T06:57:41.018" v="1188" actId="20577"/>
        <pc:sldMkLst>
          <pc:docMk/>
          <pc:sldMk cId="1553873120" sldId="1685"/>
        </pc:sldMkLst>
        <pc:spChg chg="add mod">
          <ac:chgData name="Francisco Artes" userId="5be56ff3f51c4e1a" providerId="LiveId" clId="{33EC0896-477B-4B8E-9162-72BF548BAE63}" dt="2020-06-07T06:57:41.018" v="1188" actId="20577"/>
          <ac:spMkLst>
            <pc:docMk/>
            <pc:sldMk cId="1553873120" sldId="1685"/>
            <ac:spMk id="3" creationId="{2BC4E33D-7991-4205-BA88-C82473DBC30C}"/>
          </ac:spMkLst>
        </pc:spChg>
        <pc:spChg chg="del">
          <ac:chgData name="Francisco Artes" userId="5be56ff3f51c4e1a" providerId="LiveId" clId="{33EC0896-477B-4B8E-9162-72BF548BAE63}" dt="2020-06-07T05:35:13.660" v="16" actId="478"/>
          <ac:spMkLst>
            <pc:docMk/>
            <pc:sldMk cId="1553873120" sldId="1685"/>
            <ac:spMk id="16" creationId="{B7496752-7AC1-B641-B89C-0B14FD3D41E7}"/>
          </ac:spMkLst>
        </pc:spChg>
      </pc:sldChg>
      <pc:sldChg chg="addSp delSp modSp mod">
        <pc:chgData name="Francisco Artes" userId="5be56ff3f51c4e1a" providerId="LiveId" clId="{33EC0896-477B-4B8E-9162-72BF548BAE63}" dt="2020-06-07T06:57:36.311" v="1184" actId="20577"/>
        <pc:sldMkLst>
          <pc:docMk/>
          <pc:sldMk cId="1969946080" sldId="1686"/>
        </pc:sldMkLst>
        <pc:spChg chg="add mod">
          <ac:chgData name="Francisco Artes" userId="5be56ff3f51c4e1a" providerId="LiveId" clId="{33EC0896-477B-4B8E-9162-72BF548BAE63}" dt="2020-06-07T06:57:36.311" v="1184" actId="20577"/>
          <ac:spMkLst>
            <pc:docMk/>
            <pc:sldMk cId="1969946080" sldId="1686"/>
            <ac:spMk id="3" creationId="{449EE271-49C6-4AEC-A19B-33E40A473FD0}"/>
          </ac:spMkLst>
        </pc:spChg>
        <pc:spChg chg="del">
          <ac:chgData name="Francisco Artes" userId="5be56ff3f51c4e1a" providerId="LiveId" clId="{33EC0896-477B-4B8E-9162-72BF548BAE63}" dt="2020-06-07T05:34:34.730" v="14" actId="478"/>
          <ac:spMkLst>
            <pc:docMk/>
            <pc:sldMk cId="1969946080" sldId="1686"/>
            <ac:spMk id="16" creationId="{B7496752-7AC1-B641-B89C-0B14FD3D41E7}"/>
          </ac:spMkLst>
        </pc:spChg>
      </pc:sldChg>
      <pc:sldChg chg="addSp delSp modSp mod">
        <pc:chgData name="Francisco Artes" userId="5be56ff3f51c4e1a" providerId="LiveId" clId="{33EC0896-477B-4B8E-9162-72BF548BAE63}" dt="2020-06-07T06:57:51.378" v="1196" actId="20577"/>
        <pc:sldMkLst>
          <pc:docMk/>
          <pc:sldMk cId="2040051140" sldId="1687"/>
        </pc:sldMkLst>
        <pc:spChg chg="add mod">
          <ac:chgData name="Francisco Artes" userId="5be56ff3f51c4e1a" providerId="LiveId" clId="{33EC0896-477B-4B8E-9162-72BF548BAE63}" dt="2020-06-07T06:57:51.378" v="1196" actId="20577"/>
          <ac:spMkLst>
            <pc:docMk/>
            <pc:sldMk cId="2040051140" sldId="1687"/>
            <ac:spMk id="3" creationId="{BADC36F5-26F3-46CA-938F-167C8FB3F9FE}"/>
          </ac:spMkLst>
        </pc:spChg>
        <pc:spChg chg="del">
          <ac:chgData name="Francisco Artes" userId="5be56ff3f51c4e1a" providerId="LiveId" clId="{33EC0896-477B-4B8E-9162-72BF548BAE63}" dt="2020-06-07T05:35:32.854" v="20" actId="478"/>
          <ac:spMkLst>
            <pc:docMk/>
            <pc:sldMk cId="2040051140" sldId="1687"/>
            <ac:spMk id="16" creationId="{B7496752-7AC1-B641-B89C-0B14FD3D41E7}"/>
          </ac:spMkLst>
        </pc:spChg>
      </pc:sldChg>
      <pc:sldChg chg="addSp delSp modSp mod">
        <pc:chgData name="Francisco Artes" userId="5be56ff3f51c4e1a" providerId="LiveId" clId="{33EC0896-477B-4B8E-9162-72BF548BAE63}" dt="2020-06-07T06:57:45.831" v="1192" actId="20577"/>
        <pc:sldMkLst>
          <pc:docMk/>
          <pc:sldMk cId="1828635782" sldId="1688"/>
        </pc:sldMkLst>
        <pc:spChg chg="add mod">
          <ac:chgData name="Francisco Artes" userId="5be56ff3f51c4e1a" providerId="LiveId" clId="{33EC0896-477B-4B8E-9162-72BF548BAE63}" dt="2020-06-07T06:57:45.831" v="1192" actId="20577"/>
          <ac:spMkLst>
            <pc:docMk/>
            <pc:sldMk cId="1828635782" sldId="1688"/>
            <ac:spMk id="4" creationId="{A8769D49-24EE-42DD-8315-F21CA87F2DC3}"/>
          </ac:spMkLst>
        </pc:spChg>
        <pc:spChg chg="del">
          <ac:chgData name="Francisco Artes" userId="5be56ff3f51c4e1a" providerId="LiveId" clId="{33EC0896-477B-4B8E-9162-72BF548BAE63}" dt="2020-06-07T05:35:22.409" v="18" actId="478"/>
          <ac:spMkLst>
            <pc:docMk/>
            <pc:sldMk cId="1828635782" sldId="1688"/>
            <ac:spMk id="16" creationId="{B7496752-7AC1-B641-B89C-0B14FD3D41E7}"/>
          </ac:spMkLst>
        </pc:spChg>
      </pc:sldChg>
      <pc:sldChg chg="modSp mod">
        <pc:chgData name="Francisco Artes" userId="5be56ff3f51c4e1a" providerId="LiveId" clId="{33EC0896-477B-4B8E-9162-72BF548BAE63}" dt="2020-06-07T06:49:52.930" v="954" actId="20577"/>
        <pc:sldMkLst>
          <pc:docMk/>
          <pc:sldMk cId="2167343851" sldId="1691"/>
        </pc:sldMkLst>
        <pc:spChg chg="mod">
          <ac:chgData name="Francisco Artes" userId="5be56ff3f51c4e1a" providerId="LiveId" clId="{33EC0896-477B-4B8E-9162-72BF548BAE63}" dt="2020-06-07T06:49:52.930" v="954" actId="20577"/>
          <ac:spMkLst>
            <pc:docMk/>
            <pc:sldMk cId="2167343851" sldId="1691"/>
            <ac:spMk id="3" creationId="{3781998B-384E-42CC-A136-8D99AA92FC7C}"/>
          </ac:spMkLst>
        </pc:spChg>
      </pc:sldChg>
      <pc:sldChg chg="modSp mod">
        <pc:chgData name="Francisco Artes" userId="5be56ff3f51c4e1a" providerId="LiveId" clId="{33EC0896-477B-4B8E-9162-72BF548BAE63}" dt="2020-06-07T06:54:06.934" v="1093" actId="6549"/>
        <pc:sldMkLst>
          <pc:docMk/>
          <pc:sldMk cId="1001777831" sldId="1693"/>
        </pc:sldMkLst>
        <pc:spChg chg="mod">
          <ac:chgData name="Francisco Artes" userId="5be56ff3f51c4e1a" providerId="LiveId" clId="{33EC0896-477B-4B8E-9162-72BF548BAE63}" dt="2020-06-07T06:54:06.934" v="1093" actId="6549"/>
          <ac:spMkLst>
            <pc:docMk/>
            <pc:sldMk cId="1001777831" sldId="1693"/>
            <ac:spMk id="5" creationId="{67863B52-3320-4B0F-8C97-0F364E169D4D}"/>
          </ac:spMkLst>
        </pc:spChg>
      </pc:sldChg>
      <pc:sldChg chg="modSp mod">
        <pc:chgData name="Francisco Artes" userId="5be56ff3f51c4e1a" providerId="LiveId" clId="{33EC0896-477B-4B8E-9162-72BF548BAE63}" dt="2020-06-07T06:54:43.968" v="1136" actId="20577"/>
        <pc:sldMkLst>
          <pc:docMk/>
          <pc:sldMk cId="4246361386" sldId="1696"/>
        </pc:sldMkLst>
        <pc:spChg chg="mod">
          <ac:chgData name="Francisco Artes" userId="5be56ff3f51c4e1a" providerId="LiveId" clId="{33EC0896-477B-4B8E-9162-72BF548BAE63}" dt="2020-06-07T06:54:43.968" v="1136" actId="20577"/>
          <ac:spMkLst>
            <pc:docMk/>
            <pc:sldMk cId="4246361386" sldId="1696"/>
            <ac:spMk id="9" creationId="{1E672A5D-48E8-4CC6-8BDC-270F1AE12C2C}"/>
          </ac:spMkLst>
        </pc:spChg>
      </pc:sldChg>
      <pc:sldChg chg="modSp mod">
        <pc:chgData name="Francisco Artes" userId="5be56ff3f51c4e1a" providerId="LiveId" clId="{33EC0896-477B-4B8E-9162-72BF548BAE63}" dt="2020-06-07T06:50:54.795" v="968" actId="20577"/>
        <pc:sldMkLst>
          <pc:docMk/>
          <pc:sldMk cId="1121438261" sldId="1714"/>
        </pc:sldMkLst>
        <pc:spChg chg="mod">
          <ac:chgData name="Francisco Artes" userId="5be56ff3f51c4e1a" providerId="LiveId" clId="{33EC0896-477B-4B8E-9162-72BF548BAE63}" dt="2020-06-07T06:50:54.795" v="968" actId="20577"/>
          <ac:spMkLst>
            <pc:docMk/>
            <pc:sldMk cId="1121438261" sldId="1714"/>
            <ac:spMk id="3" creationId="{4B674AE4-73EE-431A-BF83-853612D34585}"/>
          </ac:spMkLst>
        </pc:spChg>
      </pc:sldChg>
      <pc:sldChg chg="addSp modSp">
        <pc:chgData name="Francisco Artes" userId="5be56ff3f51c4e1a" providerId="LiveId" clId="{33EC0896-477B-4B8E-9162-72BF548BAE63}" dt="2020-06-07T06:59:38.037" v="1245"/>
        <pc:sldMkLst>
          <pc:docMk/>
          <pc:sldMk cId="3237610587" sldId="1717"/>
        </pc:sldMkLst>
        <pc:spChg chg="add mod">
          <ac:chgData name="Francisco Artes" userId="5be56ff3f51c4e1a" providerId="LiveId" clId="{33EC0896-477B-4B8E-9162-72BF548BAE63}" dt="2020-06-07T06:59:38.037" v="1245"/>
          <ac:spMkLst>
            <pc:docMk/>
            <pc:sldMk cId="3237610587" sldId="1717"/>
            <ac:spMk id="7" creationId="{CA4F622B-E275-4BB5-AE4E-A3819401AE31}"/>
          </ac:spMkLst>
        </pc:spChg>
      </pc:sldChg>
      <pc:sldChg chg="addSp modSp">
        <pc:chgData name="Francisco Artes" userId="5be56ff3f51c4e1a" providerId="LiveId" clId="{33EC0896-477B-4B8E-9162-72BF548BAE63}" dt="2020-06-07T06:58:11.317" v="1201"/>
        <pc:sldMkLst>
          <pc:docMk/>
          <pc:sldMk cId="382617015" sldId="1718"/>
        </pc:sldMkLst>
        <pc:spChg chg="add mod">
          <ac:chgData name="Francisco Artes" userId="5be56ff3f51c4e1a" providerId="LiveId" clId="{33EC0896-477B-4B8E-9162-72BF548BAE63}" dt="2020-06-07T06:58:11.317" v="1201"/>
          <ac:spMkLst>
            <pc:docMk/>
            <pc:sldMk cId="382617015" sldId="1718"/>
            <ac:spMk id="7" creationId="{A29BF5EC-99D4-4AF5-AA09-DD49F8F671B4}"/>
          </ac:spMkLst>
        </pc:spChg>
      </pc:sldChg>
      <pc:sldChg chg="addSp modSp">
        <pc:chgData name="Francisco Artes" userId="5be56ff3f51c4e1a" providerId="LiveId" clId="{33EC0896-477B-4B8E-9162-72BF548BAE63}" dt="2020-06-07T06:59:22.897" v="1243"/>
        <pc:sldMkLst>
          <pc:docMk/>
          <pc:sldMk cId="2811654459" sldId="1719"/>
        </pc:sldMkLst>
        <pc:spChg chg="add mod">
          <ac:chgData name="Francisco Artes" userId="5be56ff3f51c4e1a" providerId="LiveId" clId="{33EC0896-477B-4B8E-9162-72BF548BAE63}" dt="2020-06-07T06:59:22.897" v="1243"/>
          <ac:spMkLst>
            <pc:docMk/>
            <pc:sldMk cId="2811654459" sldId="1719"/>
            <ac:spMk id="7" creationId="{6AF7023C-5402-4E05-8865-BA6C07015643}"/>
          </ac:spMkLst>
        </pc:spChg>
      </pc:sldChg>
      <pc:sldChg chg="addSp modSp">
        <pc:chgData name="Francisco Artes" userId="5be56ff3f51c4e1a" providerId="LiveId" clId="{33EC0896-477B-4B8E-9162-72BF548BAE63}" dt="2020-06-07T06:59:14.998" v="1242"/>
        <pc:sldMkLst>
          <pc:docMk/>
          <pc:sldMk cId="45391526" sldId="1720"/>
        </pc:sldMkLst>
        <pc:spChg chg="add mod">
          <ac:chgData name="Francisco Artes" userId="5be56ff3f51c4e1a" providerId="LiveId" clId="{33EC0896-477B-4B8E-9162-72BF548BAE63}" dt="2020-06-07T06:59:14.998" v="1242"/>
          <ac:spMkLst>
            <pc:docMk/>
            <pc:sldMk cId="45391526" sldId="1720"/>
            <ac:spMk id="7" creationId="{17E45287-A9EC-4F6B-84D4-A31112318D40}"/>
          </ac:spMkLst>
        </pc:spChg>
      </pc:sldChg>
      <pc:sldChg chg="addSp delSp modSp new mod ord">
        <pc:chgData name="Francisco Artes" userId="5be56ff3f51c4e1a" providerId="LiveId" clId="{33EC0896-477B-4B8E-9162-72BF548BAE63}" dt="2020-06-07T06:48:59.543" v="936"/>
        <pc:sldMkLst>
          <pc:docMk/>
          <pc:sldMk cId="690821287" sldId="1724"/>
        </pc:sldMkLst>
        <pc:spChg chg="del">
          <ac:chgData name="Francisco Artes" userId="5be56ff3f51c4e1a" providerId="LiveId" clId="{33EC0896-477B-4B8E-9162-72BF548BAE63}" dt="2020-06-07T06:32:37.064" v="53" actId="478"/>
          <ac:spMkLst>
            <pc:docMk/>
            <pc:sldMk cId="690821287" sldId="1724"/>
            <ac:spMk id="2" creationId="{253D1653-5A46-4E5A-89E3-5323AC4A63FB}"/>
          </ac:spMkLst>
        </pc:spChg>
        <pc:spChg chg="add mod">
          <ac:chgData name="Francisco Artes" userId="5be56ff3f51c4e1a" providerId="LiveId" clId="{33EC0896-477B-4B8E-9162-72BF548BAE63}" dt="2020-06-07T06:32:54.933" v="58" actId="14100"/>
          <ac:spMkLst>
            <pc:docMk/>
            <pc:sldMk cId="690821287" sldId="1724"/>
            <ac:spMk id="3" creationId="{EC451140-2968-4C74-9434-A089CC3193F3}"/>
          </ac:spMkLst>
        </pc:spChg>
        <pc:spChg chg="add mod">
          <ac:chgData name="Francisco Artes" userId="5be56ff3f51c4e1a" providerId="LiveId" clId="{33EC0896-477B-4B8E-9162-72BF548BAE63}" dt="2020-06-07T06:36:29.428" v="315" actId="20577"/>
          <ac:spMkLst>
            <pc:docMk/>
            <pc:sldMk cId="690821287" sldId="1724"/>
            <ac:spMk id="4" creationId="{064C87D0-1FD7-48C6-8799-89CFD76369F8}"/>
          </ac:spMkLst>
        </pc:spChg>
        <pc:spChg chg="add mod">
          <ac:chgData name="Francisco Artes" userId="5be56ff3f51c4e1a" providerId="LiveId" clId="{33EC0896-477B-4B8E-9162-72BF548BAE63}" dt="2020-06-07T06:34:18.068" v="151" actId="20577"/>
          <ac:spMkLst>
            <pc:docMk/>
            <pc:sldMk cId="690821287" sldId="1724"/>
            <ac:spMk id="5" creationId="{A8470AFB-825B-4C20-B2EA-C2B495A1C8BA}"/>
          </ac:spMkLst>
        </pc:spChg>
        <pc:spChg chg="add mod">
          <ac:chgData name="Francisco Artes" userId="5be56ff3f51c4e1a" providerId="LiveId" clId="{33EC0896-477B-4B8E-9162-72BF548BAE63}" dt="2020-06-07T06:48:59.543" v="936"/>
          <ac:spMkLst>
            <pc:docMk/>
            <pc:sldMk cId="690821287" sldId="1724"/>
            <ac:spMk id="7" creationId="{3089B0C0-B967-4AFE-AD27-5ED6C5BBBA97}"/>
          </ac:spMkLst>
        </pc:spChg>
        <pc:cxnChg chg="add mod">
          <ac:chgData name="Francisco Artes" userId="5be56ff3f51c4e1a" providerId="LiveId" clId="{33EC0896-477B-4B8E-9162-72BF548BAE63}" dt="2020-06-07T06:33:06.640" v="59"/>
          <ac:cxnSpMkLst>
            <pc:docMk/>
            <pc:sldMk cId="690821287" sldId="1724"/>
            <ac:cxnSpMk id="6" creationId="{17174C37-25AE-4282-8A1F-9E712BB93B81}"/>
          </ac:cxnSpMkLst>
        </pc:cxnChg>
      </pc:sldChg>
      <pc:sldChg chg="addSp modSp mod">
        <pc:chgData name="Francisco Artes" userId="5be56ff3f51c4e1a" providerId="LiveId" clId="{33EC0896-477B-4B8E-9162-72BF548BAE63}" dt="2020-06-07T06:56:20.337" v="1143"/>
        <pc:sldMkLst>
          <pc:docMk/>
          <pc:sldMk cId="1679190714" sldId="1725"/>
        </pc:sldMkLst>
        <pc:spChg chg="mod">
          <ac:chgData name="Francisco Artes" userId="5be56ff3f51c4e1a" providerId="LiveId" clId="{33EC0896-477B-4B8E-9162-72BF548BAE63}" dt="2020-06-07T06:55:41.317" v="1142" actId="20577"/>
          <ac:spMkLst>
            <pc:docMk/>
            <pc:sldMk cId="1679190714" sldId="1725"/>
            <ac:spMk id="4" creationId="{064C87D0-1FD7-48C6-8799-89CFD76369F8}"/>
          </ac:spMkLst>
        </pc:spChg>
        <pc:spChg chg="add mod">
          <ac:chgData name="Francisco Artes" userId="5be56ff3f51c4e1a" providerId="LiveId" clId="{33EC0896-477B-4B8E-9162-72BF548BAE63}" dt="2020-06-07T06:56:20.337" v="1143"/>
          <ac:spMkLst>
            <pc:docMk/>
            <pc:sldMk cId="1679190714" sldId="1725"/>
            <ac:spMk id="7" creationId="{84818E56-750D-43B9-973F-1EDCB42D1BE5}"/>
          </ac:spMkLst>
        </pc:spChg>
      </pc:sldChg>
      <pc:sldChg chg="modSp add del mod">
        <pc:chgData name="Francisco Artes" userId="5be56ff3f51c4e1a" providerId="LiveId" clId="{33EC0896-477B-4B8E-9162-72BF548BAE63}" dt="2020-06-07T06:43:16.643" v="933" actId="2696"/>
        <pc:sldMkLst>
          <pc:docMk/>
          <pc:sldMk cId="2294438840" sldId="1725"/>
        </pc:sldMkLst>
        <pc:spChg chg="mod">
          <ac:chgData name="Francisco Artes" userId="5be56ff3f51c4e1a" providerId="LiveId" clId="{33EC0896-477B-4B8E-9162-72BF548BAE63}" dt="2020-06-07T06:41:36.929" v="783" actId="1036"/>
          <ac:spMkLst>
            <pc:docMk/>
            <pc:sldMk cId="2294438840" sldId="1725"/>
            <ac:spMk id="4" creationId="{064C87D0-1FD7-48C6-8799-89CFD76369F8}"/>
          </ac:spMkLst>
        </pc:spChg>
        <pc:spChg chg="mod">
          <ac:chgData name="Francisco Artes" userId="5be56ff3f51c4e1a" providerId="LiveId" clId="{33EC0896-477B-4B8E-9162-72BF548BAE63}" dt="2020-06-07T06:37:03.285" v="318" actId="20577"/>
          <ac:spMkLst>
            <pc:docMk/>
            <pc:sldMk cId="2294438840" sldId="1725"/>
            <ac:spMk id="5" creationId="{A8470AFB-825B-4C20-B2EA-C2B495A1C8BA}"/>
          </ac:spMkLst>
        </pc:spChg>
      </pc:sldChg>
      <pc:sldChg chg="modSp add del mod">
        <pc:chgData name="Francisco Artes" userId="5be56ff3f51c4e1a" providerId="LiveId" clId="{33EC0896-477B-4B8E-9162-72BF548BAE63}" dt="2020-06-07T06:43:16.643" v="933" actId="2696"/>
        <pc:sldMkLst>
          <pc:docMk/>
          <pc:sldMk cId="439471004" sldId="1726"/>
        </pc:sldMkLst>
        <pc:spChg chg="mod">
          <ac:chgData name="Francisco Artes" userId="5be56ff3f51c4e1a" providerId="LiveId" clId="{33EC0896-477B-4B8E-9162-72BF548BAE63}" dt="2020-06-07T06:41:46.978" v="833" actId="1035"/>
          <ac:spMkLst>
            <pc:docMk/>
            <pc:sldMk cId="439471004" sldId="1726"/>
            <ac:spMk id="4" creationId="{064C87D0-1FD7-48C6-8799-89CFD76369F8}"/>
          </ac:spMkLst>
        </pc:spChg>
        <pc:spChg chg="mod">
          <ac:chgData name="Francisco Artes" userId="5be56ff3f51c4e1a" providerId="LiveId" clId="{33EC0896-477B-4B8E-9162-72BF548BAE63}" dt="2020-06-07T06:38:53.939" v="568" actId="20577"/>
          <ac:spMkLst>
            <pc:docMk/>
            <pc:sldMk cId="439471004" sldId="1726"/>
            <ac:spMk id="5" creationId="{A8470AFB-825B-4C20-B2EA-C2B495A1C8BA}"/>
          </ac:spMkLst>
        </pc:spChg>
      </pc:sldChg>
      <pc:sldChg chg="del">
        <pc:chgData name="Francisco Artes" userId="5be56ff3f51c4e1a" providerId="LiveId" clId="{33EC0896-477B-4B8E-9162-72BF548BAE63}" dt="2020-06-07T06:43:30.192" v="934" actId="2696"/>
        <pc:sldMkLst>
          <pc:docMk/>
          <pc:sldMk cId="2297864163" sldId="1726"/>
        </pc:sldMkLst>
      </pc:sldChg>
      <pc:sldChg chg="addSp modSp mod">
        <pc:chgData name="Francisco Artes" userId="5be56ff3f51c4e1a" providerId="LiveId" clId="{33EC0896-477B-4B8E-9162-72BF548BAE63}" dt="2020-06-07T06:58:16.633" v="1202"/>
        <pc:sldMkLst>
          <pc:docMk/>
          <pc:sldMk cId="3296761882" sldId="1726"/>
        </pc:sldMkLst>
        <pc:spChg chg="mod">
          <ac:chgData name="Francisco Artes" userId="5be56ff3f51c4e1a" providerId="LiveId" clId="{33EC0896-477B-4B8E-9162-72BF548BAE63}" dt="2020-06-07T06:57:18.874" v="1176" actId="20577"/>
          <ac:spMkLst>
            <pc:docMk/>
            <pc:sldMk cId="3296761882" sldId="1726"/>
            <ac:spMk id="4" creationId="{064C87D0-1FD7-48C6-8799-89CFD76369F8}"/>
          </ac:spMkLst>
        </pc:spChg>
        <pc:spChg chg="add mod">
          <ac:chgData name="Francisco Artes" userId="5be56ff3f51c4e1a" providerId="LiveId" clId="{33EC0896-477B-4B8E-9162-72BF548BAE63}" dt="2020-06-07T06:58:16.633" v="1202"/>
          <ac:spMkLst>
            <pc:docMk/>
            <pc:sldMk cId="3296761882" sldId="1726"/>
            <ac:spMk id="7" creationId="{3B29384B-1539-4122-9324-E8120E4D7076}"/>
          </ac:spMkLst>
        </pc:spChg>
      </pc:sldChg>
      <pc:sldChg chg="del">
        <pc:chgData name="Francisco Artes" userId="5be56ff3f51c4e1a" providerId="LiveId" clId="{33EC0896-477B-4B8E-9162-72BF548BAE63}" dt="2020-06-07T06:43:30.192" v="934" actId="2696"/>
        <pc:sldMkLst>
          <pc:docMk/>
          <pc:sldMk cId="573106666" sldId="1727"/>
        </pc:sldMkLst>
      </pc:sldChg>
      <pc:sldChg chg="addSp modSp">
        <pc:chgData name="Francisco Artes" userId="5be56ff3f51c4e1a" providerId="LiveId" clId="{33EC0896-477B-4B8E-9162-72BF548BAE63}" dt="2020-06-07T06:59:24.701" v="1244"/>
        <pc:sldMkLst>
          <pc:docMk/>
          <pc:sldMk cId="1658433397" sldId="1727"/>
        </pc:sldMkLst>
        <pc:spChg chg="add mod">
          <ac:chgData name="Francisco Artes" userId="5be56ff3f51c4e1a" providerId="LiveId" clId="{33EC0896-477B-4B8E-9162-72BF548BAE63}" dt="2020-06-07T06:59:24.701" v="1244"/>
          <ac:spMkLst>
            <pc:docMk/>
            <pc:sldMk cId="1658433397" sldId="1727"/>
            <ac:spMk id="7" creationId="{7AB431F2-C8B0-432E-BD82-37DE7956A3EC}"/>
          </ac:spMkLst>
        </pc:spChg>
      </pc:sldChg>
      <pc:sldChg chg="modSp add del mod">
        <pc:chgData name="Francisco Artes" userId="5be56ff3f51c4e1a" providerId="LiveId" clId="{33EC0896-477B-4B8E-9162-72BF548BAE63}" dt="2020-06-07T06:43:16.643" v="933" actId="2696"/>
        <pc:sldMkLst>
          <pc:docMk/>
          <pc:sldMk cId="2767400565" sldId="1727"/>
        </pc:sldMkLst>
        <pc:spChg chg="mod">
          <ac:chgData name="Francisco Artes" userId="5be56ff3f51c4e1a" providerId="LiveId" clId="{33EC0896-477B-4B8E-9162-72BF548BAE63}" dt="2020-06-07T06:42:40.358" v="932" actId="1036"/>
          <ac:spMkLst>
            <pc:docMk/>
            <pc:sldMk cId="2767400565" sldId="1727"/>
            <ac:spMk id="4" creationId="{064C87D0-1FD7-48C6-8799-89CFD76369F8}"/>
          </ac:spMkLst>
        </pc:spChg>
        <pc:spChg chg="mod">
          <ac:chgData name="Francisco Artes" userId="5be56ff3f51c4e1a" providerId="LiveId" clId="{33EC0896-477B-4B8E-9162-72BF548BAE63}" dt="2020-06-07T06:41:55.042" v="836" actId="20577"/>
          <ac:spMkLst>
            <pc:docMk/>
            <pc:sldMk cId="2767400565" sldId="1727"/>
            <ac:spMk id="5" creationId="{A8470AFB-825B-4C20-B2EA-C2B495A1C8BA}"/>
          </ac:spMkLst>
        </pc:spChg>
      </pc:sldChg>
      <pc:sldChg chg="del">
        <pc:chgData name="Francisco Artes" userId="5be56ff3f51c4e1a" providerId="LiveId" clId="{33EC0896-477B-4B8E-9162-72BF548BAE63}" dt="2020-06-07T06:43:43.904" v="935" actId="2696"/>
        <pc:sldMkLst>
          <pc:docMk/>
          <pc:sldMk cId="4258772401" sldId="1727"/>
        </pc:sldMkLst>
      </pc:sldChg>
    </pc:docChg>
  </pc:docChgLst>
  <pc:docChgLst>
    <pc:chgData name="Francisco Artes" userId="5be56ff3f51c4e1a" providerId="LiveId" clId="{DE9C9092-AA7F-4D9E-990D-01EF6195DE7F}"/>
    <pc:docChg chg="undo custSel addSld delSld modSld sldOrd modMainMaster">
      <pc:chgData name="Francisco Artes" userId="5be56ff3f51c4e1a" providerId="LiveId" clId="{DE9C9092-AA7F-4D9E-990D-01EF6195DE7F}" dt="2022-09-15T09:35:22.821" v="994" actId="113"/>
      <pc:docMkLst>
        <pc:docMk/>
      </pc:docMkLst>
      <pc:sldChg chg="addSp delSp modSp mod">
        <pc:chgData name="Francisco Artes" userId="5be56ff3f51c4e1a" providerId="LiveId" clId="{DE9C9092-AA7F-4D9E-990D-01EF6195DE7F}" dt="2022-09-15T09:12:49.876" v="709" actId="20577"/>
        <pc:sldMkLst>
          <pc:docMk/>
          <pc:sldMk cId="1273336627" sldId="256"/>
        </pc:sldMkLst>
        <pc:spChg chg="add mod">
          <ac:chgData name="Francisco Artes" userId="5be56ff3f51c4e1a" providerId="LiveId" clId="{DE9C9092-AA7F-4D9E-990D-01EF6195DE7F}" dt="2022-09-15T09:02:24.479" v="612" actId="1038"/>
          <ac:spMkLst>
            <pc:docMk/>
            <pc:sldMk cId="1273336627" sldId="256"/>
            <ac:spMk id="2" creationId="{E82C1BF9-07B1-1299-E5ED-79FDA7E52ECE}"/>
          </ac:spMkLst>
        </pc:spChg>
        <pc:spChg chg="mod">
          <ac:chgData name="Francisco Artes" userId="5be56ff3f51c4e1a" providerId="LiveId" clId="{DE9C9092-AA7F-4D9E-990D-01EF6195DE7F}" dt="2022-09-15T09:12:49.876" v="709" actId="20577"/>
          <ac:spMkLst>
            <pc:docMk/>
            <pc:sldMk cId="1273336627" sldId="256"/>
            <ac:spMk id="4" creationId="{C4578925-84B4-40C3-BA95-518F2AEB253F}"/>
          </ac:spMkLst>
        </pc:spChg>
        <pc:spChg chg="mod">
          <ac:chgData name="Francisco Artes" userId="5be56ff3f51c4e1a" providerId="LiveId" clId="{DE9C9092-AA7F-4D9E-990D-01EF6195DE7F}" dt="2022-09-15T09:12:43.148" v="691" actId="14100"/>
          <ac:spMkLst>
            <pc:docMk/>
            <pc:sldMk cId="1273336627" sldId="256"/>
            <ac:spMk id="5" creationId="{AB05CDF4-A108-4A55-A19B-257ABF63EC49}"/>
          </ac:spMkLst>
        </pc:spChg>
        <pc:spChg chg="mod">
          <ac:chgData name="Francisco Artes" userId="5be56ff3f51c4e1a" providerId="LiveId" clId="{DE9C9092-AA7F-4D9E-990D-01EF6195DE7F}" dt="2022-09-15T08:47:52.508" v="454" actId="1076"/>
          <ac:spMkLst>
            <pc:docMk/>
            <pc:sldMk cId="1273336627" sldId="256"/>
            <ac:spMk id="7" creationId="{F0E9258E-3874-4CEC-9611-1136896893A0}"/>
          </ac:spMkLst>
        </pc:spChg>
        <pc:picChg chg="del">
          <ac:chgData name="Francisco Artes" userId="5be56ff3f51c4e1a" providerId="LiveId" clId="{DE9C9092-AA7F-4D9E-990D-01EF6195DE7F}" dt="2022-09-15T08:47:27.569" v="430" actId="478"/>
          <ac:picMkLst>
            <pc:docMk/>
            <pc:sldMk cId="1273336627" sldId="256"/>
            <ac:picMk id="6" creationId="{4F53E7C9-EBB0-4A95-9892-AC7276341670}"/>
          </ac:picMkLst>
        </pc:picChg>
      </pc:sldChg>
      <pc:sldChg chg="addSp delSp modSp mod">
        <pc:chgData name="Francisco Artes" userId="5be56ff3f51c4e1a" providerId="LiveId" clId="{DE9C9092-AA7F-4D9E-990D-01EF6195DE7F}" dt="2022-09-15T08:42:50.560" v="339" actId="1037"/>
        <pc:sldMkLst>
          <pc:docMk/>
          <pc:sldMk cId="1241134237" sldId="2046"/>
        </pc:sldMkLst>
        <pc:spChg chg="mod topLvl">
          <ac:chgData name="Francisco Artes" userId="5be56ff3f51c4e1a" providerId="LiveId" clId="{DE9C9092-AA7F-4D9E-990D-01EF6195DE7F}" dt="2022-09-15T08:42:22.919" v="294" actId="164"/>
          <ac:spMkLst>
            <pc:docMk/>
            <pc:sldMk cId="1241134237" sldId="2046"/>
            <ac:spMk id="3" creationId="{FA4A5B77-47FA-4547-AC48-2C276401DF46}"/>
          </ac:spMkLst>
        </pc:spChg>
        <pc:spChg chg="add mod">
          <ac:chgData name="Francisco Artes" userId="5be56ff3f51c4e1a" providerId="LiveId" clId="{DE9C9092-AA7F-4D9E-990D-01EF6195DE7F}" dt="2022-09-15T08:42:22.919" v="294" actId="164"/>
          <ac:spMkLst>
            <pc:docMk/>
            <pc:sldMk cId="1241134237" sldId="2046"/>
            <ac:spMk id="12" creationId="{D32D0A8E-AE06-DADF-2705-8B8EA3CC56D3}"/>
          </ac:spMkLst>
        </pc:spChg>
        <pc:grpChg chg="del">
          <ac:chgData name="Francisco Artes" userId="5be56ff3f51c4e1a" providerId="LiveId" clId="{DE9C9092-AA7F-4D9E-990D-01EF6195DE7F}" dt="2022-09-15T08:40:48.780" v="272" actId="165"/>
          <ac:grpSpMkLst>
            <pc:docMk/>
            <pc:sldMk cId="1241134237" sldId="2046"/>
            <ac:grpSpMk id="7" creationId="{4E84F5EE-9B88-4397-93DE-03094EB36737}"/>
          </ac:grpSpMkLst>
        </pc:grpChg>
        <pc:grpChg chg="add mod">
          <ac:chgData name="Francisco Artes" userId="5be56ff3f51c4e1a" providerId="LiveId" clId="{DE9C9092-AA7F-4D9E-990D-01EF6195DE7F}" dt="2022-09-15T08:42:50.560" v="339" actId="1037"/>
          <ac:grpSpMkLst>
            <pc:docMk/>
            <pc:sldMk cId="1241134237" sldId="2046"/>
            <ac:grpSpMk id="13" creationId="{4B289FC5-9BBB-98B6-61BC-A4BC2F0D333C}"/>
          </ac:grpSpMkLst>
        </pc:grpChg>
        <pc:picChg chg="add del">
          <ac:chgData name="Francisco Artes" userId="5be56ff3f51c4e1a" providerId="LiveId" clId="{DE9C9092-AA7F-4D9E-990D-01EF6195DE7F}" dt="2022-09-15T08:40:57.879" v="276" actId="22"/>
          <ac:picMkLst>
            <pc:docMk/>
            <pc:sldMk cId="1241134237" sldId="2046"/>
            <ac:picMk id="4" creationId="{313EBB16-9003-4FE9-8CE7-ABD94261D968}"/>
          </ac:picMkLst>
        </pc:picChg>
        <pc:picChg chg="del mod topLvl">
          <ac:chgData name="Francisco Artes" userId="5be56ff3f51c4e1a" providerId="LiveId" clId="{DE9C9092-AA7F-4D9E-990D-01EF6195DE7F}" dt="2022-09-15T08:40:51.032" v="273" actId="478"/>
          <ac:picMkLst>
            <pc:docMk/>
            <pc:sldMk cId="1241134237" sldId="2046"/>
            <ac:picMk id="5" creationId="{A4BE6BA3-3082-4710-9BA0-34B2078A1EA9}"/>
          </ac:picMkLst>
        </pc:picChg>
        <pc:picChg chg="add mod">
          <ac:chgData name="Francisco Artes" userId="5be56ff3f51c4e1a" providerId="LiveId" clId="{DE9C9092-AA7F-4D9E-990D-01EF6195DE7F}" dt="2022-09-15T08:42:22.919" v="294" actId="164"/>
          <ac:picMkLst>
            <pc:docMk/>
            <pc:sldMk cId="1241134237" sldId="2046"/>
            <ac:picMk id="8" creationId="{6E4A7F4C-A3A8-4B60-0074-1C05A185A97E}"/>
          </ac:picMkLst>
        </pc:picChg>
        <pc:picChg chg="add mod">
          <ac:chgData name="Francisco Artes" userId="5be56ff3f51c4e1a" providerId="LiveId" clId="{DE9C9092-AA7F-4D9E-990D-01EF6195DE7F}" dt="2022-09-15T08:42:22.919" v="294" actId="164"/>
          <ac:picMkLst>
            <pc:docMk/>
            <pc:sldMk cId="1241134237" sldId="2046"/>
            <ac:picMk id="10" creationId="{DFA03D38-465B-686E-DC7D-5414AC953460}"/>
          </ac:picMkLst>
        </pc:picChg>
      </pc:sldChg>
      <pc:sldChg chg="modSp del mod">
        <pc:chgData name="Francisco Artes" userId="5be56ff3f51c4e1a" providerId="LiveId" clId="{DE9C9092-AA7F-4D9E-990D-01EF6195DE7F}" dt="2022-09-15T09:06:53.095" v="668" actId="47"/>
        <pc:sldMkLst>
          <pc:docMk/>
          <pc:sldMk cId="534103617" sldId="2047"/>
        </pc:sldMkLst>
        <pc:spChg chg="mod">
          <ac:chgData name="Francisco Artes" userId="5be56ff3f51c4e1a" providerId="LiveId" clId="{DE9C9092-AA7F-4D9E-990D-01EF6195DE7F}" dt="2022-09-15T09:00:27.643" v="594" actId="20577"/>
          <ac:spMkLst>
            <pc:docMk/>
            <pc:sldMk cId="534103617" sldId="2047"/>
            <ac:spMk id="14" creationId="{124F2F91-CCC1-4D9F-A0A3-CFBEFF88295D}"/>
          </ac:spMkLst>
        </pc:spChg>
      </pc:sldChg>
      <pc:sldChg chg="del">
        <pc:chgData name="Francisco Artes" userId="5be56ff3f51c4e1a" providerId="LiveId" clId="{DE9C9092-AA7F-4D9E-990D-01EF6195DE7F}" dt="2022-09-15T09:31:59.026" v="987" actId="47"/>
        <pc:sldMkLst>
          <pc:docMk/>
          <pc:sldMk cId="1143679711" sldId="2048"/>
        </pc:sldMkLst>
      </pc:sldChg>
      <pc:sldChg chg="del">
        <pc:chgData name="Francisco Artes" userId="5be56ff3f51c4e1a" providerId="LiveId" clId="{DE9C9092-AA7F-4D9E-990D-01EF6195DE7F}" dt="2022-09-15T09:31:53.590" v="981" actId="47"/>
        <pc:sldMkLst>
          <pc:docMk/>
          <pc:sldMk cId="3321150873" sldId="2051"/>
        </pc:sldMkLst>
      </pc:sldChg>
      <pc:sldChg chg="del">
        <pc:chgData name="Francisco Artes" userId="5be56ff3f51c4e1a" providerId="LiveId" clId="{DE9C9092-AA7F-4D9E-990D-01EF6195DE7F}" dt="2022-09-15T09:31:54.593" v="982" actId="47"/>
        <pc:sldMkLst>
          <pc:docMk/>
          <pc:sldMk cId="1785110671" sldId="2052"/>
        </pc:sldMkLst>
      </pc:sldChg>
      <pc:sldChg chg="del">
        <pc:chgData name="Francisco Artes" userId="5be56ff3f51c4e1a" providerId="LiveId" clId="{DE9C9092-AA7F-4D9E-990D-01EF6195DE7F}" dt="2022-09-15T09:31:55.470" v="983" actId="47"/>
        <pc:sldMkLst>
          <pc:docMk/>
          <pc:sldMk cId="2123910272" sldId="2053"/>
        </pc:sldMkLst>
      </pc:sldChg>
      <pc:sldChg chg="del">
        <pc:chgData name="Francisco Artes" userId="5be56ff3f51c4e1a" providerId="LiveId" clId="{DE9C9092-AA7F-4D9E-990D-01EF6195DE7F}" dt="2022-09-15T09:31:56.342" v="984" actId="47"/>
        <pc:sldMkLst>
          <pc:docMk/>
          <pc:sldMk cId="1280212333" sldId="2054"/>
        </pc:sldMkLst>
      </pc:sldChg>
      <pc:sldChg chg="del">
        <pc:chgData name="Francisco Artes" userId="5be56ff3f51c4e1a" providerId="LiveId" clId="{DE9C9092-AA7F-4D9E-990D-01EF6195DE7F}" dt="2022-09-15T09:31:58.134" v="986" actId="47"/>
        <pc:sldMkLst>
          <pc:docMk/>
          <pc:sldMk cId="2903221761" sldId="2055"/>
        </pc:sldMkLst>
      </pc:sldChg>
      <pc:sldChg chg="del">
        <pc:chgData name="Francisco Artes" userId="5be56ff3f51c4e1a" providerId="LiveId" clId="{DE9C9092-AA7F-4D9E-990D-01EF6195DE7F}" dt="2022-09-15T09:31:57.169" v="985" actId="47"/>
        <pc:sldMkLst>
          <pc:docMk/>
          <pc:sldMk cId="2736812594" sldId="2056"/>
        </pc:sldMkLst>
      </pc:sldChg>
      <pc:sldChg chg="new del">
        <pc:chgData name="Francisco Artes" userId="5be56ff3f51c4e1a" providerId="LiveId" clId="{DE9C9092-AA7F-4D9E-990D-01EF6195DE7F}" dt="2022-09-15T08:50:29.300" v="478" actId="680"/>
        <pc:sldMkLst>
          <pc:docMk/>
          <pc:sldMk cId="1685953541" sldId="2057"/>
        </pc:sldMkLst>
      </pc:sldChg>
      <pc:sldChg chg="new del">
        <pc:chgData name="Francisco Artes" userId="5be56ff3f51c4e1a" providerId="LiveId" clId="{DE9C9092-AA7F-4D9E-990D-01EF6195DE7F}" dt="2022-09-15T09:02:53.746" v="613" actId="47"/>
        <pc:sldMkLst>
          <pc:docMk/>
          <pc:sldMk cId="3087121949" sldId="2057"/>
        </pc:sldMkLst>
      </pc:sldChg>
      <pc:sldChg chg="modSp new del mod">
        <pc:chgData name="Francisco Artes" userId="5be56ff3f51c4e1a" providerId="LiveId" clId="{DE9C9092-AA7F-4D9E-990D-01EF6195DE7F}" dt="2022-09-15T08:55:18.679" v="501" actId="680"/>
        <pc:sldMkLst>
          <pc:docMk/>
          <pc:sldMk cId="3190019554" sldId="2057"/>
        </pc:sldMkLst>
        <pc:spChg chg="mod">
          <ac:chgData name="Francisco Artes" userId="5be56ff3f51c4e1a" providerId="LiveId" clId="{DE9C9092-AA7F-4D9E-990D-01EF6195DE7F}" dt="2022-09-15T08:55:17.866" v="500"/>
          <ac:spMkLst>
            <pc:docMk/>
            <pc:sldMk cId="3190019554" sldId="2057"/>
            <ac:spMk id="3" creationId="{96DAA518-CA31-5E09-BCF6-5616FF76BFA8}"/>
          </ac:spMkLst>
        </pc:spChg>
      </pc:sldChg>
      <pc:sldChg chg="new del">
        <pc:chgData name="Francisco Artes" userId="5be56ff3f51c4e1a" providerId="LiveId" clId="{DE9C9092-AA7F-4D9E-990D-01EF6195DE7F}" dt="2022-09-15T09:00:52.028" v="596" actId="47"/>
        <pc:sldMkLst>
          <pc:docMk/>
          <pc:sldMk cId="1611399138" sldId="2058"/>
        </pc:sldMkLst>
      </pc:sldChg>
      <pc:sldChg chg="addSp modSp new mod">
        <pc:chgData name="Francisco Artes" userId="5be56ff3f51c4e1a" providerId="LiveId" clId="{DE9C9092-AA7F-4D9E-990D-01EF6195DE7F}" dt="2022-09-15T09:07:10.467" v="672" actId="1036"/>
        <pc:sldMkLst>
          <pc:docMk/>
          <pc:sldMk cId="2036671830" sldId="2058"/>
        </pc:sldMkLst>
        <pc:spChg chg="mod">
          <ac:chgData name="Francisco Artes" userId="5be56ff3f51c4e1a" providerId="LiveId" clId="{DE9C9092-AA7F-4D9E-990D-01EF6195DE7F}" dt="2022-09-15T09:01:46.167" v="609" actId="404"/>
          <ac:spMkLst>
            <pc:docMk/>
            <pc:sldMk cId="2036671830" sldId="2058"/>
            <ac:spMk id="2" creationId="{57FE4E2D-F82F-493A-429E-CD1550E9F70F}"/>
          </ac:spMkLst>
        </pc:spChg>
        <pc:spChg chg="mod">
          <ac:chgData name="Francisco Artes" userId="5be56ff3f51c4e1a" providerId="LiveId" clId="{DE9C9092-AA7F-4D9E-990D-01EF6195DE7F}" dt="2022-09-15T09:05:04.147" v="641" actId="1035"/>
          <ac:spMkLst>
            <pc:docMk/>
            <pc:sldMk cId="2036671830" sldId="2058"/>
            <ac:spMk id="3" creationId="{2114E703-3D0E-41BF-17EB-12A178F6AD17}"/>
          </ac:spMkLst>
        </pc:spChg>
        <pc:grpChg chg="add mod">
          <ac:chgData name="Francisco Artes" userId="5be56ff3f51c4e1a" providerId="LiveId" clId="{DE9C9092-AA7F-4D9E-990D-01EF6195DE7F}" dt="2022-09-15T09:07:10.467" v="672" actId="1036"/>
          <ac:grpSpMkLst>
            <pc:docMk/>
            <pc:sldMk cId="2036671830" sldId="2058"/>
            <ac:grpSpMk id="4" creationId="{BA8E792E-A79D-B494-CA32-328E86BFB473}"/>
          </ac:grpSpMkLst>
        </pc:grpChg>
        <pc:picChg chg="mod">
          <ac:chgData name="Francisco Artes" userId="5be56ff3f51c4e1a" providerId="LiveId" clId="{DE9C9092-AA7F-4D9E-990D-01EF6195DE7F}" dt="2022-09-15T09:04:35.867" v="619"/>
          <ac:picMkLst>
            <pc:docMk/>
            <pc:sldMk cId="2036671830" sldId="2058"/>
            <ac:picMk id="5" creationId="{8DC3308C-8100-A5DF-3091-F21D6736E5AF}"/>
          </ac:picMkLst>
        </pc:picChg>
        <pc:picChg chg="mod">
          <ac:chgData name="Francisco Artes" userId="5be56ff3f51c4e1a" providerId="LiveId" clId="{DE9C9092-AA7F-4D9E-990D-01EF6195DE7F}" dt="2022-09-15T09:04:35.867" v="619"/>
          <ac:picMkLst>
            <pc:docMk/>
            <pc:sldMk cId="2036671830" sldId="2058"/>
            <ac:picMk id="6" creationId="{231120FA-4777-4DD7-FF64-C15425401A24}"/>
          </ac:picMkLst>
        </pc:picChg>
        <pc:picChg chg="mod">
          <ac:chgData name="Francisco Artes" userId="5be56ff3f51c4e1a" providerId="LiveId" clId="{DE9C9092-AA7F-4D9E-990D-01EF6195DE7F}" dt="2022-09-15T09:04:35.867" v="619"/>
          <ac:picMkLst>
            <pc:docMk/>
            <pc:sldMk cId="2036671830" sldId="2058"/>
            <ac:picMk id="7" creationId="{48DEE192-7460-E153-5941-2009E7A7542B}"/>
          </ac:picMkLst>
        </pc:picChg>
        <pc:picChg chg="mod">
          <ac:chgData name="Francisco Artes" userId="5be56ff3f51c4e1a" providerId="LiveId" clId="{DE9C9092-AA7F-4D9E-990D-01EF6195DE7F}" dt="2022-09-15T09:04:35.867" v="619"/>
          <ac:picMkLst>
            <pc:docMk/>
            <pc:sldMk cId="2036671830" sldId="2058"/>
            <ac:picMk id="8" creationId="{7F3F6F2B-023B-3959-76E6-8678D0DEA670}"/>
          </ac:picMkLst>
        </pc:picChg>
        <pc:picChg chg="mod">
          <ac:chgData name="Francisco Artes" userId="5be56ff3f51c4e1a" providerId="LiveId" clId="{DE9C9092-AA7F-4D9E-990D-01EF6195DE7F}" dt="2022-09-15T09:04:35.867" v="619"/>
          <ac:picMkLst>
            <pc:docMk/>
            <pc:sldMk cId="2036671830" sldId="2058"/>
            <ac:picMk id="9" creationId="{C2C83CD5-6ECB-9DD5-AC6B-4188380D3AF9}"/>
          </ac:picMkLst>
        </pc:picChg>
        <pc:picChg chg="mod">
          <ac:chgData name="Francisco Artes" userId="5be56ff3f51c4e1a" providerId="LiveId" clId="{DE9C9092-AA7F-4D9E-990D-01EF6195DE7F}" dt="2022-09-15T09:04:35.867" v="619"/>
          <ac:picMkLst>
            <pc:docMk/>
            <pc:sldMk cId="2036671830" sldId="2058"/>
            <ac:picMk id="10" creationId="{48ACB150-ED05-A62E-122B-DA7566B3B70F}"/>
          </ac:picMkLst>
        </pc:picChg>
        <pc:picChg chg="mod">
          <ac:chgData name="Francisco Artes" userId="5be56ff3f51c4e1a" providerId="LiveId" clId="{DE9C9092-AA7F-4D9E-990D-01EF6195DE7F}" dt="2022-09-15T09:04:35.867" v="619"/>
          <ac:picMkLst>
            <pc:docMk/>
            <pc:sldMk cId="2036671830" sldId="2058"/>
            <ac:picMk id="11" creationId="{83D75964-840F-0264-BCFA-3C47EE217DBC}"/>
          </ac:picMkLst>
        </pc:picChg>
        <pc:picChg chg="mod">
          <ac:chgData name="Francisco Artes" userId="5be56ff3f51c4e1a" providerId="LiveId" clId="{DE9C9092-AA7F-4D9E-990D-01EF6195DE7F}" dt="2022-09-15T09:04:35.867" v="619"/>
          <ac:picMkLst>
            <pc:docMk/>
            <pc:sldMk cId="2036671830" sldId="2058"/>
            <ac:picMk id="12" creationId="{1918C381-3105-C869-2FA2-4B90D23248F7}"/>
          </ac:picMkLst>
        </pc:picChg>
        <pc:picChg chg="mod">
          <ac:chgData name="Francisco Artes" userId="5be56ff3f51c4e1a" providerId="LiveId" clId="{DE9C9092-AA7F-4D9E-990D-01EF6195DE7F}" dt="2022-09-15T09:04:35.867" v="619"/>
          <ac:picMkLst>
            <pc:docMk/>
            <pc:sldMk cId="2036671830" sldId="2058"/>
            <ac:picMk id="13" creationId="{BE007DBF-910E-4888-4496-0F992942C6B0}"/>
          </ac:picMkLst>
        </pc:picChg>
        <pc:picChg chg="mod">
          <ac:chgData name="Francisco Artes" userId="5be56ff3f51c4e1a" providerId="LiveId" clId="{DE9C9092-AA7F-4D9E-990D-01EF6195DE7F}" dt="2022-09-15T09:04:35.867" v="619"/>
          <ac:picMkLst>
            <pc:docMk/>
            <pc:sldMk cId="2036671830" sldId="2058"/>
            <ac:picMk id="14" creationId="{9417D396-8A45-1ED3-C44E-2750D9932D16}"/>
          </ac:picMkLst>
        </pc:picChg>
        <pc:picChg chg="mod">
          <ac:chgData name="Francisco Artes" userId="5be56ff3f51c4e1a" providerId="LiveId" clId="{DE9C9092-AA7F-4D9E-990D-01EF6195DE7F}" dt="2022-09-15T09:04:35.867" v="619"/>
          <ac:picMkLst>
            <pc:docMk/>
            <pc:sldMk cId="2036671830" sldId="2058"/>
            <ac:picMk id="15" creationId="{02EC07AC-D668-1305-13FC-0EADA61D2B82}"/>
          </ac:picMkLst>
        </pc:picChg>
      </pc:sldChg>
      <pc:sldChg chg="addSp delSp modSp new mod ord">
        <pc:chgData name="Francisco Artes" userId="5be56ff3f51c4e1a" providerId="LiveId" clId="{DE9C9092-AA7F-4D9E-990D-01EF6195DE7F}" dt="2022-09-15T09:35:15.010" v="992"/>
        <pc:sldMkLst>
          <pc:docMk/>
          <pc:sldMk cId="1791220309" sldId="2059"/>
        </pc:sldMkLst>
        <pc:spChg chg="mod">
          <ac:chgData name="Francisco Artes" userId="5be56ff3f51c4e1a" providerId="LiveId" clId="{DE9C9092-AA7F-4D9E-990D-01EF6195DE7F}" dt="2022-09-15T09:13:13.011" v="711"/>
          <ac:spMkLst>
            <pc:docMk/>
            <pc:sldMk cId="1791220309" sldId="2059"/>
            <ac:spMk id="2" creationId="{7728C9DC-E3F4-E155-769F-0CDBF119B85F}"/>
          </ac:spMkLst>
        </pc:spChg>
        <pc:spChg chg="mod">
          <ac:chgData name="Francisco Artes" userId="5be56ff3f51c4e1a" providerId="LiveId" clId="{DE9C9092-AA7F-4D9E-990D-01EF6195DE7F}" dt="2022-09-15T09:31:19.351" v="977" actId="113"/>
          <ac:spMkLst>
            <pc:docMk/>
            <pc:sldMk cId="1791220309" sldId="2059"/>
            <ac:spMk id="3" creationId="{FD25491B-7C13-E62C-CD64-27852BAE64CF}"/>
          </ac:spMkLst>
        </pc:spChg>
        <pc:spChg chg="add mod">
          <ac:chgData name="Francisco Artes" userId="5be56ff3f51c4e1a" providerId="LiveId" clId="{DE9C9092-AA7F-4D9E-990D-01EF6195DE7F}" dt="2022-09-15T09:30:50.020" v="968" actId="1038"/>
          <ac:spMkLst>
            <pc:docMk/>
            <pc:sldMk cId="1791220309" sldId="2059"/>
            <ac:spMk id="4" creationId="{198373FE-C4DE-C861-E117-8D3D2032F651}"/>
          </ac:spMkLst>
        </pc:spChg>
        <pc:spChg chg="add del mod">
          <ac:chgData name="Francisco Artes" userId="5be56ff3f51c4e1a" providerId="LiveId" clId="{DE9C9092-AA7F-4D9E-990D-01EF6195DE7F}" dt="2022-09-15T09:30:10.666" v="922" actId="21"/>
          <ac:spMkLst>
            <pc:docMk/>
            <pc:sldMk cId="1791220309" sldId="2059"/>
            <ac:spMk id="5" creationId="{5CC9BD61-0668-9684-904C-E7A789A3A4E3}"/>
          </ac:spMkLst>
        </pc:spChg>
      </pc:sldChg>
      <pc:sldChg chg="addSp delSp modSp new mod">
        <pc:chgData name="Francisco Artes" userId="5be56ff3f51c4e1a" providerId="LiveId" clId="{DE9C9092-AA7F-4D9E-990D-01EF6195DE7F}" dt="2022-09-15T09:34:51.632" v="989" actId="113"/>
        <pc:sldMkLst>
          <pc:docMk/>
          <pc:sldMk cId="3368236896" sldId="2060"/>
        </pc:sldMkLst>
        <pc:spChg chg="mod">
          <ac:chgData name="Francisco Artes" userId="5be56ff3f51c4e1a" providerId="LiveId" clId="{DE9C9092-AA7F-4D9E-990D-01EF6195DE7F}" dt="2022-09-15T09:13:23.773" v="712"/>
          <ac:spMkLst>
            <pc:docMk/>
            <pc:sldMk cId="3368236896" sldId="2060"/>
            <ac:spMk id="2" creationId="{B901FFD2-6DB3-1E1A-C164-C4D812F883E4}"/>
          </ac:spMkLst>
        </pc:spChg>
        <pc:spChg chg="del mod">
          <ac:chgData name="Francisco Artes" userId="5be56ff3f51c4e1a" providerId="LiveId" clId="{DE9C9092-AA7F-4D9E-990D-01EF6195DE7F}" dt="2022-09-15T09:29:45.964" v="916" actId="21"/>
          <ac:spMkLst>
            <pc:docMk/>
            <pc:sldMk cId="3368236896" sldId="2060"/>
            <ac:spMk id="3" creationId="{09888135-8139-6330-F956-9CE237A328F3}"/>
          </ac:spMkLst>
        </pc:spChg>
        <pc:spChg chg="add del mod">
          <ac:chgData name="Francisco Artes" userId="5be56ff3f51c4e1a" providerId="LiveId" clId="{DE9C9092-AA7F-4D9E-990D-01EF6195DE7F}" dt="2022-09-15T09:29:51.317" v="917" actId="478"/>
          <ac:spMkLst>
            <pc:docMk/>
            <pc:sldMk cId="3368236896" sldId="2060"/>
            <ac:spMk id="5" creationId="{0CCA13AF-BFE6-8432-4763-54E553DBC541}"/>
          </ac:spMkLst>
        </pc:spChg>
        <pc:spChg chg="add mod">
          <ac:chgData name="Francisco Artes" userId="5be56ff3f51c4e1a" providerId="LiveId" clId="{DE9C9092-AA7F-4D9E-990D-01EF6195DE7F}" dt="2022-09-15T09:34:51.632" v="989" actId="113"/>
          <ac:spMkLst>
            <pc:docMk/>
            <pc:sldMk cId="3368236896" sldId="2060"/>
            <ac:spMk id="7" creationId="{C22FF435-B100-4069-5217-90CEAA2F2684}"/>
          </ac:spMkLst>
        </pc:spChg>
        <pc:spChg chg="add del mod">
          <ac:chgData name="Francisco Artes" userId="5be56ff3f51c4e1a" providerId="LiveId" clId="{DE9C9092-AA7F-4D9E-990D-01EF6195DE7F}" dt="2022-09-15T09:34:46.875" v="988" actId="478"/>
          <ac:spMkLst>
            <pc:docMk/>
            <pc:sldMk cId="3368236896" sldId="2060"/>
            <ac:spMk id="9" creationId="{F168C2C0-65B5-10A1-2527-7D4208276911}"/>
          </ac:spMkLst>
        </pc:spChg>
      </pc:sldChg>
      <pc:sldChg chg="modSp new mod">
        <pc:chgData name="Francisco Artes" userId="5be56ff3f51c4e1a" providerId="LiveId" clId="{DE9C9092-AA7F-4D9E-990D-01EF6195DE7F}" dt="2022-09-15T09:17:33.138" v="788" actId="20577"/>
        <pc:sldMkLst>
          <pc:docMk/>
          <pc:sldMk cId="2989851029" sldId="2061"/>
        </pc:sldMkLst>
        <pc:spChg chg="mod">
          <ac:chgData name="Francisco Artes" userId="5be56ff3f51c4e1a" providerId="LiveId" clId="{DE9C9092-AA7F-4D9E-990D-01EF6195DE7F}" dt="2022-09-15T09:17:33.138" v="788" actId="20577"/>
          <ac:spMkLst>
            <pc:docMk/>
            <pc:sldMk cId="2989851029" sldId="2061"/>
            <ac:spMk id="2" creationId="{4B885EF0-33BD-3E7A-2F5B-9DED335D7A25}"/>
          </ac:spMkLst>
        </pc:spChg>
      </pc:sldChg>
      <pc:sldChg chg="addSp delSp modSp new del mod">
        <pc:chgData name="Francisco Artes" userId="5be56ff3f51c4e1a" providerId="LiveId" clId="{DE9C9092-AA7F-4D9E-990D-01EF6195DE7F}" dt="2022-09-15T09:31:52.769" v="980" actId="47"/>
        <pc:sldMkLst>
          <pc:docMk/>
          <pc:sldMk cId="3332000142" sldId="2062"/>
        </pc:sldMkLst>
        <pc:spChg chg="del">
          <ac:chgData name="Francisco Artes" userId="5be56ff3f51c4e1a" providerId="LiveId" clId="{DE9C9092-AA7F-4D9E-990D-01EF6195DE7F}" dt="2022-09-15T09:18:28.185" v="792" actId="478"/>
          <ac:spMkLst>
            <pc:docMk/>
            <pc:sldMk cId="3332000142" sldId="2062"/>
            <ac:spMk id="2" creationId="{A50FA5D0-4633-2ACE-5CC2-561AC9380611}"/>
          </ac:spMkLst>
        </pc:spChg>
        <pc:spChg chg="del">
          <ac:chgData name="Francisco Artes" userId="5be56ff3f51c4e1a" providerId="LiveId" clId="{DE9C9092-AA7F-4D9E-990D-01EF6195DE7F}" dt="2022-09-15T09:18:19.183" v="790" actId="478"/>
          <ac:spMkLst>
            <pc:docMk/>
            <pc:sldMk cId="3332000142" sldId="2062"/>
            <ac:spMk id="3" creationId="{B5613469-364E-E5CD-63A5-9D2D92C6F3DC}"/>
          </ac:spMkLst>
        </pc:spChg>
        <pc:spChg chg="add del mod">
          <ac:chgData name="Francisco Artes" userId="5be56ff3f51c4e1a" providerId="LiveId" clId="{DE9C9092-AA7F-4D9E-990D-01EF6195DE7F}" dt="2022-09-15T09:19:30.030" v="795" actId="478"/>
          <ac:spMkLst>
            <pc:docMk/>
            <pc:sldMk cId="3332000142" sldId="2062"/>
            <ac:spMk id="5" creationId="{AB026CD5-1145-A3EE-0409-7540F4BF7720}"/>
          </ac:spMkLst>
        </pc:spChg>
        <pc:spChg chg="add del">
          <ac:chgData name="Francisco Artes" userId="5be56ff3f51c4e1a" providerId="LiveId" clId="{DE9C9092-AA7F-4D9E-990D-01EF6195DE7F}" dt="2022-09-15T09:19:32.137" v="796" actId="478"/>
          <ac:spMkLst>
            <pc:docMk/>
            <pc:sldMk cId="3332000142" sldId="2062"/>
            <ac:spMk id="7" creationId="{12E8BF54-EC4E-F710-38F9-12D4A7EB2294}"/>
          </ac:spMkLst>
        </pc:spChg>
        <pc:spChg chg="add del">
          <ac:chgData name="Francisco Artes" userId="5be56ff3f51c4e1a" providerId="LiveId" clId="{DE9C9092-AA7F-4D9E-990D-01EF6195DE7F}" dt="2022-09-15T09:18:30.996" v="793" actId="478"/>
          <ac:spMkLst>
            <pc:docMk/>
            <pc:sldMk cId="3332000142" sldId="2062"/>
            <ac:spMk id="9" creationId="{B3E8671E-45EF-9956-26F6-4771BA8EC1C0}"/>
          </ac:spMkLst>
        </pc:spChg>
      </pc:sldChg>
      <pc:sldChg chg="delSp modSp add mod">
        <pc:chgData name="Francisco Artes" userId="5be56ff3f51c4e1a" providerId="LiveId" clId="{DE9C9092-AA7F-4D9E-990D-01EF6195DE7F}" dt="2022-09-15T09:35:22.821" v="994" actId="113"/>
        <pc:sldMkLst>
          <pc:docMk/>
          <pc:sldMk cId="3463381944" sldId="2062"/>
        </pc:sldMkLst>
        <pc:spChg chg="mod">
          <ac:chgData name="Francisco Artes" userId="5be56ff3f51c4e1a" providerId="LiveId" clId="{DE9C9092-AA7F-4D9E-990D-01EF6195DE7F}" dt="2022-09-15T09:35:22.821" v="994" actId="113"/>
          <ac:spMkLst>
            <pc:docMk/>
            <pc:sldMk cId="3463381944" sldId="2062"/>
            <ac:spMk id="3" creationId="{FD25491B-7C13-E62C-CD64-27852BAE64CF}"/>
          </ac:spMkLst>
        </pc:spChg>
        <pc:spChg chg="del">
          <ac:chgData name="Francisco Artes" userId="5be56ff3f51c4e1a" providerId="LiveId" clId="{DE9C9092-AA7F-4D9E-990D-01EF6195DE7F}" dt="2022-09-15T09:35:19.722" v="993" actId="478"/>
          <ac:spMkLst>
            <pc:docMk/>
            <pc:sldMk cId="3463381944" sldId="2062"/>
            <ac:spMk id="4" creationId="{198373FE-C4DE-C861-E117-8D3D2032F651}"/>
          </ac:spMkLst>
        </pc:spChg>
      </pc:sldChg>
      <pc:sldMasterChg chg="addSp delSp modSp mod modSldLayout">
        <pc:chgData name="Francisco Artes" userId="5be56ff3f51c4e1a" providerId="LiveId" clId="{DE9C9092-AA7F-4D9E-990D-01EF6195DE7F}" dt="2022-09-15T08:56:44.958" v="508" actId="207"/>
        <pc:sldMasterMkLst>
          <pc:docMk/>
          <pc:sldMasterMk cId="3490192964" sldId="2147484511"/>
        </pc:sldMasterMkLst>
        <pc:spChg chg="del">
          <ac:chgData name="Francisco Artes" userId="5be56ff3f51c4e1a" providerId="LiveId" clId="{DE9C9092-AA7F-4D9E-990D-01EF6195DE7F}" dt="2022-09-15T08:33:52.404" v="151" actId="478"/>
          <ac:spMkLst>
            <pc:docMk/>
            <pc:sldMasterMk cId="3490192964" sldId="2147484511"/>
            <ac:spMk id="11" creationId="{CEB881AE-8F60-4437-9B29-17ADF8639EBD}"/>
          </ac:spMkLst>
        </pc:spChg>
        <pc:spChg chg="mod">
          <ac:chgData name="Francisco Artes" userId="5be56ff3f51c4e1a" providerId="LiveId" clId="{DE9C9092-AA7F-4D9E-990D-01EF6195DE7F}" dt="2022-09-15T08:56:27.780" v="506" actId="207"/>
          <ac:spMkLst>
            <pc:docMk/>
            <pc:sldMasterMk cId="3490192964" sldId="2147484511"/>
            <ac:spMk id="13" creationId="{D9492E2F-784F-49F1-8E7E-67FA61E409AB}"/>
          </ac:spMkLst>
        </pc:spChg>
        <pc:spChg chg="mod">
          <ac:chgData name="Francisco Artes" userId="5be56ff3f51c4e1a" providerId="LiveId" clId="{DE9C9092-AA7F-4D9E-990D-01EF6195DE7F}" dt="2022-09-15T08:33:38.381" v="148" actId="207"/>
          <ac:spMkLst>
            <pc:docMk/>
            <pc:sldMasterMk cId="3490192964" sldId="2147484511"/>
            <ac:spMk id="14" creationId="{E693099C-1ED5-475F-A6D9-236CBB30AD0C}"/>
          </ac:spMkLst>
        </pc:spChg>
        <pc:picChg chg="add mod">
          <ac:chgData name="Francisco Artes" userId="5be56ff3f51c4e1a" providerId="LiveId" clId="{DE9C9092-AA7F-4D9E-990D-01EF6195DE7F}" dt="2022-09-15T08:38:25.580" v="240" actId="1038"/>
          <ac:picMkLst>
            <pc:docMk/>
            <pc:sldMasterMk cId="3490192964" sldId="2147484511"/>
            <ac:picMk id="3" creationId="{A3D1E1D7-70EA-2825-17AF-B19A3BF21D0D}"/>
          </ac:picMkLst>
        </pc:picChg>
        <pc:picChg chg="add mod">
          <ac:chgData name="Francisco Artes" userId="5be56ff3f51c4e1a" providerId="LiveId" clId="{DE9C9092-AA7F-4D9E-990D-01EF6195DE7F}" dt="2022-09-15T08:38:25.580" v="240" actId="1038"/>
          <ac:picMkLst>
            <pc:docMk/>
            <pc:sldMasterMk cId="3490192964" sldId="2147484511"/>
            <ac:picMk id="5" creationId="{F4A9CC35-24A1-CEB9-3104-4C6CC24A6BB4}"/>
          </ac:picMkLst>
        </pc:picChg>
        <pc:picChg chg="del">
          <ac:chgData name="Francisco Artes" userId="5be56ff3f51c4e1a" providerId="LiveId" clId="{DE9C9092-AA7F-4D9E-990D-01EF6195DE7F}" dt="2022-09-15T08:33:19.745" v="147" actId="478"/>
          <ac:picMkLst>
            <pc:docMk/>
            <pc:sldMasterMk cId="3490192964" sldId="2147484511"/>
            <ac:picMk id="8" creationId="{A9C75640-7F09-44DB-AAC6-584177D2F5AD}"/>
          </ac:picMkLst>
        </pc:picChg>
        <pc:picChg chg="add del mod">
          <ac:chgData name="Francisco Artes" userId="5be56ff3f51c4e1a" providerId="LiveId" clId="{DE9C9092-AA7F-4D9E-990D-01EF6195DE7F}" dt="2022-09-15T08:34:14.767" v="154" actId="478"/>
          <ac:picMkLst>
            <pc:docMk/>
            <pc:sldMasterMk cId="3490192964" sldId="2147484511"/>
            <ac:picMk id="9" creationId="{4BC70DE1-87BA-4A17-A284-D4215FF777ED}"/>
          </ac:picMkLst>
        </pc:picChg>
        <pc:picChg chg="del">
          <ac:chgData name="Francisco Artes" userId="5be56ff3f51c4e1a" providerId="LiveId" clId="{DE9C9092-AA7F-4D9E-990D-01EF6195DE7F}" dt="2022-09-15T08:31:48.678" v="79" actId="478"/>
          <ac:picMkLst>
            <pc:docMk/>
            <pc:sldMasterMk cId="3490192964" sldId="2147484511"/>
            <ac:picMk id="10" creationId="{806C3D9C-B4BC-4748-9644-937E9114018B}"/>
          </ac:picMkLst>
        </pc:picChg>
        <pc:picChg chg="del">
          <ac:chgData name="Francisco Artes" userId="5be56ff3f51c4e1a" providerId="LiveId" clId="{DE9C9092-AA7F-4D9E-990D-01EF6195DE7F}" dt="2022-09-15T08:31:51.924" v="80" actId="478"/>
          <ac:picMkLst>
            <pc:docMk/>
            <pc:sldMasterMk cId="3490192964" sldId="2147484511"/>
            <ac:picMk id="12" creationId="{808FB5B7-5969-494F-A808-65D5FB0B2361}"/>
          </ac:picMkLst>
        </pc:picChg>
        <pc:sldLayoutChg chg="addSp delSp modSp mod">
          <pc:chgData name="Francisco Artes" userId="5be56ff3f51c4e1a" providerId="LiveId" clId="{DE9C9092-AA7F-4D9E-990D-01EF6195DE7F}" dt="2022-09-15T08:56:38.302" v="507" actId="207"/>
          <pc:sldLayoutMkLst>
            <pc:docMk/>
            <pc:sldMasterMk cId="3490192964" sldId="2147484511"/>
            <pc:sldLayoutMk cId="3144558402" sldId="2147484641"/>
          </pc:sldLayoutMkLst>
          <pc:spChg chg="add mod topLvl">
            <ac:chgData name="Francisco Artes" userId="5be56ff3f51c4e1a" providerId="LiveId" clId="{DE9C9092-AA7F-4D9E-990D-01EF6195DE7F}" dt="2022-09-15T08:56:38.302" v="507" actId="207"/>
            <ac:spMkLst>
              <pc:docMk/>
              <pc:sldMasterMk cId="3490192964" sldId="2147484511"/>
              <pc:sldLayoutMk cId="3144558402" sldId="2147484641"/>
              <ac:spMk id="6" creationId="{B90921A7-0CCA-9382-7ED5-504447CFAD52}"/>
            </ac:spMkLst>
          </pc:spChg>
          <pc:grpChg chg="add del mod">
            <ac:chgData name="Francisco Artes" userId="5be56ff3f51c4e1a" providerId="LiveId" clId="{DE9C9092-AA7F-4D9E-990D-01EF6195DE7F}" dt="2022-09-15T08:31:33.349" v="78" actId="165"/>
            <ac:grpSpMkLst>
              <pc:docMk/>
              <pc:sldMasterMk cId="3490192964" sldId="2147484511"/>
              <pc:sldLayoutMk cId="3144558402" sldId="2147484641"/>
              <ac:grpSpMk id="8" creationId="{7E1BBFEF-813F-8F88-47A5-1CE11CCA9336}"/>
            </ac:grpSpMkLst>
          </pc:grpChg>
          <pc:picChg chg="add mod">
            <ac:chgData name="Francisco Artes" userId="5be56ff3f51c4e1a" providerId="LiveId" clId="{DE9C9092-AA7F-4D9E-990D-01EF6195DE7F}" dt="2022-09-15T08:40:02.493" v="271" actId="1076"/>
            <ac:picMkLst>
              <pc:docMk/>
              <pc:sldMasterMk cId="3490192964" sldId="2147484511"/>
              <pc:sldLayoutMk cId="3144558402" sldId="2147484641"/>
              <ac:picMk id="3" creationId="{A2050B3A-FFC5-904C-C97E-556D7937FE7F}"/>
            </ac:picMkLst>
          </pc:picChg>
          <pc:picChg chg="add mod topLvl">
            <ac:chgData name="Francisco Artes" userId="5be56ff3f51c4e1a" providerId="LiveId" clId="{DE9C9092-AA7F-4D9E-990D-01EF6195DE7F}" dt="2022-09-15T08:40:02.493" v="271" actId="1076"/>
            <ac:picMkLst>
              <pc:docMk/>
              <pc:sldMasterMk cId="3490192964" sldId="2147484511"/>
              <pc:sldLayoutMk cId="3144558402" sldId="2147484641"/>
              <ac:picMk id="4" creationId="{6B95881F-4B85-0FF8-02A0-1F44917BD892}"/>
            </ac:picMkLst>
          </pc:picChg>
          <pc:picChg chg="del">
            <ac:chgData name="Francisco Artes" userId="5be56ff3f51c4e1a" providerId="LiveId" clId="{DE9C9092-AA7F-4D9E-990D-01EF6195DE7F}" dt="2022-09-15T08:25:10.415" v="1" actId="478"/>
            <ac:picMkLst>
              <pc:docMk/>
              <pc:sldMasterMk cId="3490192964" sldId="2147484511"/>
              <pc:sldLayoutMk cId="3144558402" sldId="2147484641"/>
              <ac:picMk id="7" creationId="{4D8946B2-AF8E-490D-98F7-041B72A9358A}"/>
            </ac:picMkLst>
          </pc:picChg>
        </pc:sldLayoutChg>
        <pc:sldLayoutChg chg="addSp delSp modSp mod">
          <pc:chgData name="Francisco Artes" userId="5be56ff3f51c4e1a" providerId="LiveId" clId="{DE9C9092-AA7F-4D9E-990D-01EF6195DE7F}" dt="2022-09-15T08:56:44.958" v="508" actId="207"/>
          <pc:sldLayoutMkLst>
            <pc:docMk/>
            <pc:sldMasterMk cId="3490192964" sldId="2147484511"/>
            <pc:sldLayoutMk cId="1622289290" sldId="2147484642"/>
          </pc:sldLayoutMkLst>
          <pc:spChg chg="add del mod">
            <ac:chgData name="Francisco Artes" userId="5be56ff3f51c4e1a" providerId="LiveId" clId="{DE9C9092-AA7F-4D9E-990D-01EF6195DE7F}" dt="2022-09-15T08:53:26.683" v="480"/>
            <ac:spMkLst>
              <pc:docMk/>
              <pc:sldMasterMk cId="3490192964" sldId="2147484511"/>
              <pc:sldLayoutMk cId="1622289290" sldId="2147484642"/>
              <ac:spMk id="2" creationId="{270D5B7D-FFA3-6A8B-E757-D8554F8C7C01}"/>
            </ac:spMkLst>
          </pc:spChg>
          <pc:spChg chg="add del mod">
            <ac:chgData name="Francisco Artes" userId="5be56ff3f51c4e1a" providerId="LiveId" clId="{DE9C9092-AA7F-4D9E-990D-01EF6195DE7F}" dt="2022-09-15T08:53:26.683" v="480"/>
            <ac:spMkLst>
              <pc:docMk/>
              <pc:sldMasterMk cId="3490192964" sldId="2147484511"/>
              <pc:sldLayoutMk cId="1622289290" sldId="2147484642"/>
              <ac:spMk id="3" creationId="{B7DF8F6A-41A7-D0FC-F8FD-37B0B32DF06D}"/>
            </ac:spMkLst>
          </pc:spChg>
          <pc:spChg chg="add mod">
            <ac:chgData name="Francisco Artes" userId="5be56ff3f51c4e1a" providerId="LiveId" clId="{DE9C9092-AA7F-4D9E-990D-01EF6195DE7F}" dt="2022-09-15T08:56:44.958" v="508" actId="207"/>
            <ac:spMkLst>
              <pc:docMk/>
              <pc:sldMasterMk cId="3490192964" sldId="2147484511"/>
              <pc:sldLayoutMk cId="1622289290" sldId="2147484642"/>
              <ac:spMk id="4" creationId="{916C1CE0-1B6B-F0DB-2690-AE7AB006A800}"/>
            </ac:spMkLst>
          </pc:spChg>
          <pc:spChg chg="add mod">
            <ac:chgData name="Francisco Artes" userId="5be56ff3f51c4e1a" providerId="LiveId" clId="{DE9C9092-AA7F-4D9E-990D-01EF6195DE7F}" dt="2022-09-15T08:54:25.373" v="487" actId="14100"/>
            <ac:spMkLst>
              <pc:docMk/>
              <pc:sldMasterMk cId="3490192964" sldId="2147484511"/>
              <pc:sldLayoutMk cId="1622289290" sldId="2147484642"/>
              <ac:spMk id="5" creationId="{F1FB6284-4A3D-B9EF-BF35-9A5B39F1B4B8}"/>
            </ac:spMkLst>
          </pc:spChg>
        </pc:sldLayoutChg>
      </pc:sldMasterChg>
    </pc:docChg>
  </pc:docChgLst>
  <pc:docChgLst>
    <pc:chgData name="Francisco Artes" userId="5be56ff3f51c4e1a" providerId="LiveId" clId="{CDAA13F5-B82D-4BBC-82EC-1EA70B5E2F8D}"/>
    <pc:docChg chg="undo custSel modSld">
      <pc:chgData name="Francisco Artes" userId="5be56ff3f51c4e1a" providerId="LiveId" clId="{CDAA13F5-B82D-4BBC-82EC-1EA70B5E2F8D}" dt="2020-06-14T18:38:59.510" v="2520" actId="1035"/>
      <pc:docMkLst>
        <pc:docMk/>
      </pc:docMkLst>
      <pc:sldChg chg="modSp mod">
        <pc:chgData name="Francisco Artes" userId="5be56ff3f51c4e1a" providerId="LiveId" clId="{CDAA13F5-B82D-4BBC-82EC-1EA70B5E2F8D}" dt="2020-06-14T17:42:23.404" v="14" actId="20577"/>
        <pc:sldMkLst>
          <pc:docMk/>
          <pc:sldMk cId="1273336627" sldId="256"/>
        </pc:sldMkLst>
        <pc:spChg chg="mod">
          <ac:chgData name="Francisco Artes" userId="5be56ff3f51c4e1a" providerId="LiveId" clId="{CDAA13F5-B82D-4BBC-82EC-1EA70B5E2F8D}" dt="2020-06-14T17:42:23.404" v="14" actId="20577"/>
          <ac:spMkLst>
            <pc:docMk/>
            <pc:sldMk cId="1273336627" sldId="256"/>
            <ac:spMk id="8" creationId="{913FB0C2-CB74-45D2-ADEB-07E19424FC71}"/>
          </ac:spMkLst>
        </pc:spChg>
      </pc:sldChg>
      <pc:sldChg chg="modSp mod">
        <pc:chgData name="Francisco Artes" userId="5be56ff3f51c4e1a" providerId="LiveId" clId="{CDAA13F5-B82D-4BBC-82EC-1EA70B5E2F8D}" dt="2020-06-14T18:32:42.995" v="2055" actId="1036"/>
        <pc:sldMkLst>
          <pc:docMk/>
          <pc:sldMk cId="2043922248" sldId="1593"/>
        </pc:sldMkLst>
        <pc:spChg chg="mod">
          <ac:chgData name="Francisco Artes" userId="5be56ff3f51c4e1a" providerId="LiveId" clId="{CDAA13F5-B82D-4BBC-82EC-1EA70B5E2F8D}" dt="2020-06-14T18:32:42.995" v="2055" actId="1036"/>
          <ac:spMkLst>
            <pc:docMk/>
            <pc:sldMk cId="2043922248" sldId="1593"/>
            <ac:spMk id="5" creationId="{F0CE79FA-5AFB-446C-B8E5-7575B3357919}"/>
          </ac:spMkLst>
        </pc:spChg>
        <pc:spChg chg="mod">
          <ac:chgData name="Francisco Artes" userId="5be56ff3f51c4e1a" providerId="LiveId" clId="{CDAA13F5-B82D-4BBC-82EC-1EA70B5E2F8D}" dt="2020-06-14T18:32:23.103" v="2030" actId="1038"/>
          <ac:spMkLst>
            <pc:docMk/>
            <pc:sldMk cId="2043922248" sldId="1593"/>
            <ac:spMk id="7" creationId="{03863098-8ECB-45C3-8AA1-1C8913AC57F8}"/>
          </ac:spMkLst>
        </pc:spChg>
        <pc:spChg chg="mod">
          <ac:chgData name="Francisco Artes" userId="5be56ff3f51c4e1a" providerId="LiveId" clId="{CDAA13F5-B82D-4BBC-82EC-1EA70B5E2F8D}" dt="2020-06-14T18:32:06.944" v="1998" actId="1038"/>
          <ac:spMkLst>
            <pc:docMk/>
            <pc:sldMk cId="2043922248" sldId="1593"/>
            <ac:spMk id="23" creationId="{7E42C4C7-1162-4AC9-B404-38A829C12A37}"/>
          </ac:spMkLst>
        </pc:spChg>
        <pc:picChg chg="mod">
          <ac:chgData name="Francisco Artes" userId="5be56ff3f51c4e1a" providerId="LiveId" clId="{CDAA13F5-B82D-4BBC-82EC-1EA70B5E2F8D}" dt="2020-06-14T18:32:42.995" v="2055" actId="1036"/>
          <ac:picMkLst>
            <pc:docMk/>
            <pc:sldMk cId="2043922248" sldId="1593"/>
            <ac:picMk id="2" creationId="{979CEF98-BAC7-45DA-AF92-44002DD02A5A}"/>
          </ac:picMkLst>
        </pc:picChg>
      </pc:sldChg>
      <pc:sldChg chg="modSp mod">
        <pc:chgData name="Francisco Artes" userId="5be56ff3f51c4e1a" providerId="LiveId" clId="{CDAA13F5-B82D-4BBC-82EC-1EA70B5E2F8D}" dt="2020-06-14T18:08:02.765" v="308" actId="1035"/>
        <pc:sldMkLst>
          <pc:docMk/>
          <pc:sldMk cId="3388772476" sldId="1596"/>
        </pc:sldMkLst>
        <pc:spChg chg="mod">
          <ac:chgData name="Francisco Artes" userId="5be56ff3f51c4e1a" providerId="LiveId" clId="{CDAA13F5-B82D-4BBC-82EC-1EA70B5E2F8D}" dt="2020-06-14T18:07:55.653" v="299" actId="1036"/>
          <ac:spMkLst>
            <pc:docMk/>
            <pc:sldMk cId="3388772476" sldId="1596"/>
            <ac:spMk id="6" creationId="{203EFD03-1305-4B0E-8A6C-EB9871426649}"/>
          </ac:spMkLst>
        </pc:spChg>
        <pc:spChg chg="mod">
          <ac:chgData name="Francisco Artes" userId="5be56ff3f51c4e1a" providerId="LiveId" clId="{CDAA13F5-B82D-4BBC-82EC-1EA70B5E2F8D}" dt="2020-06-14T18:08:02.765" v="308" actId="1035"/>
          <ac:spMkLst>
            <pc:docMk/>
            <pc:sldMk cId="3388772476" sldId="1596"/>
            <ac:spMk id="8" creationId="{C3C36DFD-DBB7-42AD-A07D-603A03162D1C}"/>
          </ac:spMkLst>
        </pc:spChg>
        <pc:spChg chg="mod">
          <ac:chgData name="Francisco Artes" userId="5be56ff3f51c4e1a" providerId="LiveId" clId="{CDAA13F5-B82D-4BBC-82EC-1EA70B5E2F8D}" dt="2020-06-14T17:44:45.687" v="31" actId="108"/>
          <ac:spMkLst>
            <pc:docMk/>
            <pc:sldMk cId="3388772476" sldId="1596"/>
            <ac:spMk id="9" creationId="{97A9FBE6-D0AF-4906-AE41-7AB359AB0E2C}"/>
          </ac:spMkLst>
        </pc:spChg>
        <pc:spChg chg="mod">
          <ac:chgData name="Francisco Artes" userId="5be56ff3f51c4e1a" providerId="LiveId" clId="{CDAA13F5-B82D-4BBC-82EC-1EA70B5E2F8D}" dt="2020-06-14T18:07:35.883" v="268" actId="27636"/>
          <ac:spMkLst>
            <pc:docMk/>
            <pc:sldMk cId="3388772476" sldId="1596"/>
            <ac:spMk id="10" creationId="{8C192BE2-D567-4EEE-A812-85260390B9DA}"/>
          </ac:spMkLst>
        </pc:spChg>
        <pc:spChg chg="mod">
          <ac:chgData name="Francisco Artes" userId="5be56ff3f51c4e1a" providerId="LiveId" clId="{CDAA13F5-B82D-4BBC-82EC-1EA70B5E2F8D}" dt="2020-06-14T18:07:46.066" v="276" actId="1036"/>
          <ac:spMkLst>
            <pc:docMk/>
            <pc:sldMk cId="3388772476" sldId="1596"/>
            <ac:spMk id="23" creationId="{7E42C4C7-1162-4AC9-B404-38A829C12A37}"/>
          </ac:spMkLst>
        </pc:spChg>
        <pc:picChg chg="mod">
          <ac:chgData name="Francisco Artes" userId="5be56ff3f51c4e1a" providerId="LiveId" clId="{CDAA13F5-B82D-4BBC-82EC-1EA70B5E2F8D}" dt="2020-06-14T18:07:55.653" v="299" actId="1036"/>
          <ac:picMkLst>
            <pc:docMk/>
            <pc:sldMk cId="3388772476" sldId="1596"/>
            <ac:picMk id="2" creationId="{E4770ECD-BA66-4020-BCA3-F7A52F59ABE9}"/>
          </ac:picMkLst>
        </pc:picChg>
        <pc:picChg chg="mod">
          <ac:chgData name="Francisco Artes" userId="5be56ff3f51c4e1a" providerId="LiveId" clId="{CDAA13F5-B82D-4BBC-82EC-1EA70B5E2F8D}" dt="2020-06-14T18:08:02.765" v="308" actId="1035"/>
          <ac:picMkLst>
            <pc:docMk/>
            <pc:sldMk cId="3388772476" sldId="1596"/>
            <ac:picMk id="3" creationId="{BA660ED9-867E-4859-A5FF-6733EAD20361}"/>
          </ac:picMkLst>
        </pc:picChg>
      </pc:sldChg>
      <pc:sldChg chg="modSp mod">
        <pc:chgData name="Francisco Artes" userId="5be56ff3f51c4e1a" providerId="LiveId" clId="{CDAA13F5-B82D-4BBC-82EC-1EA70B5E2F8D}" dt="2020-06-14T18:19:24.943" v="755" actId="1036"/>
        <pc:sldMkLst>
          <pc:docMk/>
          <pc:sldMk cId="585753749" sldId="1601"/>
        </pc:sldMkLst>
        <pc:spChg chg="mod">
          <ac:chgData name="Francisco Artes" userId="5be56ff3f51c4e1a" providerId="LiveId" clId="{CDAA13F5-B82D-4BBC-82EC-1EA70B5E2F8D}" dt="2020-06-14T18:19:16.781" v="735" actId="1035"/>
          <ac:spMkLst>
            <pc:docMk/>
            <pc:sldMk cId="585753749" sldId="1601"/>
            <ac:spMk id="7" creationId="{00FBD4B6-45D9-4722-8AF3-351DCC0C4A72}"/>
          </ac:spMkLst>
        </pc:spChg>
        <pc:spChg chg="mod">
          <ac:chgData name="Francisco Artes" userId="5be56ff3f51c4e1a" providerId="LiveId" clId="{CDAA13F5-B82D-4BBC-82EC-1EA70B5E2F8D}" dt="2020-06-14T18:19:24.943" v="755" actId="1036"/>
          <ac:spMkLst>
            <pc:docMk/>
            <pc:sldMk cId="585753749" sldId="1601"/>
            <ac:spMk id="9" creationId="{C51F25DA-5073-4065-9909-227A4ECD4012}"/>
          </ac:spMkLst>
        </pc:spChg>
      </pc:sldChg>
      <pc:sldChg chg="modSp mod">
        <pc:chgData name="Francisco Artes" userId="5be56ff3f51c4e1a" providerId="LiveId" clId="{CDAA13F5-B82D-4BBC-82EC-1EA70B5E2F8D}" dt="2020-06-14T18:21:00.740" v="870" actId="1036"/>
        <pc:sldMkLst>
          <pc:docMk/>
          <pc:sldMk cId="3512940052" sldId="1603"/>
        </pc:sldMkLst>
        <pc:spChg chg="mod">
          <ac:chgData name="Francisco Artes" userId="5be56ff3f51c4e1a" providerId="LiveId" clId="{CDAA13F5-B82D-4BBC-82EC-1EA70B5E2F8D}" dt="2020-06-14T18:20:57.307" v="862" actId="1036"/>
          <ac:spMkLst>
            <pc:docMk/>
            <pc:sldMk cId="3512940052" sldId="1603"/>
            <ac:spMk id="7" creationId="{7D8D2416-12B7-428A-B524-CAD9E2A2C348}"/>
          </ac:spMkLst>
        </pc:spChg>
        <pc:spChg chg="mod">
          <ac:chgData name="Francisco Artes" userId="5be56ff3f51c4e1a" providerId="LiveId" clId="{CDAA13F5-B82D-4BBC-82EC-1EA70B5E2F8D}" dt="2020-06-14T18:20:38.325" v="842" actId="1038"/>
          <ac:spMkLst>
            <pc:docMk/>
            <pc:sldMk cId="3512940052" sldId="1603"/>
            <ac:spMk id="23" creationId="{7E42C4C7-1162-4AC9-B404-38A829C12A37}"/>
          </ac:spMkLst>
        </pc:spChg>
        <pc:picChg chg="mod">
          <ac:chgData name="Francisco Artes" userId="5be56ff3f51c4e1a" providerId="LiveId" clId="{CDAA13F5-B82D-4BBC-82EC-1EA70B5E2F8D}" dt="2020-06-14T18:21:00.740" v="870" actId="1036"/>
          <ac:picMkLst>
            <pc:docMk/>
            <pc:sldMk cId="3512940052" sldId="1603"/>
            <ac:picMk id="5" creationId="{B20A225F-91B7-456B-8EA4-B4521BBD81F5}"/>
          </ac:picMkLst>
        </pc:picChg>
      </pc:sldChg>
      <pc:sldChg chg="modSp mod">
        <pc:chgData name="Francisco Artes" userId="5be56ff3f51c4e1a" providerId="LiveId" clId="{CDAA13F5-B82D-4BBC-82EC-1EA70B5E2F8D}" dt="2020-06-14T18:21:53.288" v="968" actId="1036"/>
        <pc:sldMkLst>
          <pc:docMk/>
          <pc:sldMk cId="3299580985" sldId="1604"/>
        </pc:sldMkLst>
        <pc:spChg chg="mod">
          <ac:chgData name="Francisco Artes" userId="5be56ff3f51c4e1a" providerId="LiveId" clId="{CDAA13F5-B82D-4BBC-82EC-1EA70B5E2F8D}" dt="2020-06-14T18:21:45.895" v="951" actId="1036"/>
          <ac:spMkLst>
            <pc:docMk/>
            <pc:sldMk cId="3299580985" sldId="1604"/>
            <ac:spMk id="6" creationId="{CE8E21F6-3D9B-4152-9E65-CAD9151003A8}"/>
          </ac:spMkLst>
        </pc:spChg>
        <pc:spChg chg="mod">
          <ac:chgData name="Francisco Artes" userId="5be56ff3f51c4e1a" providerId="LiveId" clId="{CDAA13F5-B82D-4BBC-82EC-1EA70B5E2F8D}" dt="2020-06-14T18:21:53.288" v="968" actId="1036"/>
          <ac:spMkLst>
            <pc:docMk/>
            <pc:sldMk cId="3299580985" sldId="1604"/>
            <ac:spMk id="7" creationId="{EC89833B-9EC8-43EF-B3B7-8C5B96F9FF35}"/>
          </ac:spMkLst>
        </pc:spChg>
        <pc:spChg chg="mod">
          <ac:chgData name="Francisco Artes" userId="5be56ff3f51c4e1a" providerId="LiveId" clId="{CDAA13F5-B82D-4BBC-82EC-1EA70B5E2F8D}" dt="2020-06-14T18:21:25.644" v="905" actId="1037"/>
          <ac:spMkLst>
            <pc:docMk/>
            <pc:sldMk cId="3299580985" sldId="1604"/>
            <ac:spMk id="23" creationId="{7E42C4C7-1162-4AC9-B404-38A829C12A37}"/>
          </ac:spMkLst>
        </pc:spChg>
        <pc:picChg chg="mod">
          <ac:chgData name="Francisco Artes" userId="5be56ff3f51c4e1a" providerId="LiveId" clId="{CDAA13F5-B82D-4BBC-82EC-1EA70B5E2F8D}" dt="2020-06-14T18:21:45.895" v="951" actId="1036"/>
          <ac:picMkLst>
            <pc:docMk/>
            <pc:sldMk cId="3299580985" sldId="1604"/>
            <ac:picMk id="2" creationId="{0DDA62DE-542E-48D6-8D88-6E2EB805AADD}"/>
          </ac:picMkLst>
        </pc:picChg>
      </pc:sldChg>
      <pc:sldChg chg="modSp mod">
        <pc:chgData name="Francisco Artes" userId="5be56ff3f51c4e1a" providerId="LiveId" clId="{CDAA13F5-B82D-4BBC-82EC-1EA70B5E2F8D}" dt="2020-06-14T18:22:38.115" v="1094" actId="1036"/>
        <pc:sldMkLst>
          <pc:docMk/>
          <pc:sldMk cId="402419817" sldId="1605"/>
        </pc:sldMkLst>
        <pc:spChg chg="mod">
          <ac:chgData name="Francisco Artes" userId="5be56ff3f51c4e1a" providerId="LiveId" clId="{CDAA13F5-B82D-4BBC-82EC-1EA70B5E2F8D}" dt="2020-06-14T18:22:27.184" v="1051" actId="1036"/>
          <ac:spMkLst>
            <pc:docMk/>
            <pc:sldMk cId="402419817" sldId="1605"/>
            <ac:spMk id="5" creationId="{B535E67A-DFC1-4803-87BE-21E0017EE595}"/>
          </ac:spMkLst>
        </pc:spChg>
        <pc:spChg chg="mod">
          <ac:chgData name="Francisco Artes" userId="5be56ff3f51c4e1a" providerId="LiveId" clId="{CDAA13F5-B82D-4BBC-82EC-1EA70B5E2F8D}" dt="2020-06-14T18:22:19.525" v="1035" actId="1037"/>
          <ac:spMkLst>
            <pc:docMk/>
            <pc:sldMk cId="402419817" sldId="1605"/>
            <ac:spMk id="6" creationId="{6ECB6600-7936-4EAE-8FC8-2B5BD6234689}"/>
          </ac:spMkLst>
        </pc:spChg>
        <pc:spChg chg="mod">
          <ac:chgData name="Francisco Artes" userId="5be56ff3f51c4e1a" providerId="LiveId" clId="{CDAA13F5-B82D-4BBC-82EC-1EA70B5E2F8D}" dt="2020-06-14T18:22:38.115" v="1094" actId="1036"/>
          <ac:spMkLst>
            <pc:docMk/>
            <pc:sldMk cId="402419817" sldId="1605"/>
            <ac:spMk id="7" creationId="{5962CE92-58B7-4F18-8EF0-A8E1849E2068}"/>
          </ac:spMkLst>
        </pc:spChg>
        <pc:picChg chg="mod">
          <ac:chgData name="Francisco Artes" userId="5be56ff3f51c4e1a" providerId="LiveId" clId="{CDAA13F5-B82D-4BBC-82EC-1EA70B5E2F8D}" dt="2020-06-14T18:22:27.184" v="1051" actId="1036"/>
          <ac:picMkLst>
            <pc:docMk/>
            <pc:sldMk cId="402419817" sldId="1605"/>
            <ac:picMk id="2" creationId="{3F3F40A0-9A50-4AE6-A240-0850092F5A66}"/>
          </ac:picMkLst>
        </pc:picChg>
      </pc:sldChg>
      <pc:sldChg chg="modSp mod">
        <pc:chgData name="Francisco Artes" userId="5be56ff3f51c4e1a" providerId="LiveId" clId="{CDAA13F5-B82D-4BBC-82EC-1EA70B5E2F8D}" dt="2020-06-14T18:26:58.672" v="1428" actId="1035"/>
        <pc:sldMkLst>
          <pc:docMk/>
          <pc:sldMk cId="1112833039" sldId="1607"/>
        </pc:sldMkLst>
        <pc:spChg chg="mod">
          <ac:chgData name="Francisco Artes" userId="5be56ff3f51c4e1a" providerId="LiveId" clId="{CDAA13F5-B82D-4BBC-82EC-1EA70B5E2F8D}" dt="2020-06-14T18:26:58.672" v="1428" actId="1035"/>
          <ac:spMkLst>
            <pc:docMk/>
            <pc:sldMk cId="1112833039" sldId="1607"/>
            <ac:spMk id="5" creationId="{4471466A-7B5B-4387-8043-D85F0CEC7A20}"/>
          </ac:spMkLst>
        </pc:spChg>
        <pc:spChg chg="mod">
          <ac:chgData name="Francisco Artes" userId="5be56ff3f51c4e1a" providerId="LiveId" clId="{CDAA13F5-B82D-4BBC-82EC-1EA70B5E2F8D}" dt="2020-06-14T18:26:53.801" v="1421" actId="1036"/>
          <ac:spMkLst>
            <pc:docMk/>
            <pc:sldMk cId="1112833039" sldId="1607"/>
            <ac:spMk id="9" creationId="{E8EDF932-B59F-4720-83F9-BE6FD86257B8}"/>
          </ac:spMkLst>
        </pc:spChg>
        <pc:spChg chg="mod">
          <ac:chgData name="Francisco Artes" userId="5be56ff3f51c4e1a" providerId="LiveId" clId="{CDAA13F5-B82D-4BBC-82EC-1EA70B5E2F8D}" dt="2020-06-14T18:25:49.550" v="1260" actId="1036"/>
          <ac:spMkLst>
            <pc:docMk/>
            <pc:sldMk cId="1112833039" sldId="1607"/>
            <ac:spMk id="10" creationId="{1041FBB3-8530-464D-A759-D5733592A383}"/>
          </ac:spMkLst>
        </pc:spChg>
        <pc:spChg chg="mod">
          <ac:chgData name="Francisco Artes" userId="5be56ff3f51c4e1a" providerId="LiveId" clId="{CDAA13F5-B82D-4BBC-82EC-1EA70B5E2F8D}" dt="2020-06-14T18:26:41.698" v="1408" actId="1036"/>
          <ac:spMkLst>
            <pc:docMk/>
            <pc:sldMk cId="1112833039" sldId="1607"/>
            <ac:spMk id="23" creationId="{7E42C4C7-1162-4AC9-B404-38A829C12A37}"/>
          </ac:spMkLst>
        </pc:spChg>
        <pc:picChg chg="mod">
          <ac:chgData name="Francisco Artes" userId="5be56ff3f51c4e1a" providerId="LiveId" clId="{CDAA13F5-B82D-4BBC-82EC-1EA70B5E2F8D}" dt="2020-06-14T18:26:58.672" v="1428" actId="1035"/>
          <ac:picMkLst>
            <pc:docMk/>
            <pc:sldMk cId="1112833039" sldId="1607"/>
            <ac:picMk id="2" creationId="{9A53B713-688A-4D16-8EEB-BBFEC8038EC1}"/>
          </ac:picMkLst>
        </pc:picChg>
      </pc:sldChg>
      <pc:sldChg chg="modSp mod">
        <pc:chgData name="Francisco Artes" userId="5be56ff3f51c4e1a" providerId="LiveId" clId="{CDAA13F5-B82D-4BBC-82EC-1EA70B5E2F8D}" dt="2020-06-14T18:27:34.548" v="1516" actId="1036"/>
        <pc:sldMkLst>
          <pc:docMk/>
          <pc:sldMk cId="51980025" sldId="1608"/>
        </pc:sldMkLst>
        <pc:spChg chg="mod">
          <ac:chgData name="Francisco Artes" userId="5be56ff3f51c4e1a" providerId="LiveId" clId="{CDAA13F5-B82D-4BBC-82EC-1EA70B5E2F8D}" dt="2020-06-14T18:27:27.797" v="1497" actId="1036"/>
          <ac:spMkLst>
            <pc:docMk/>
            <pc:sldMk cId="51980025" sldId="1608"/>
            <ac:spMk id="5" creationId="{43867F99-E697-454C-8335-066019798A63}"/>
          </ac:spMkLst>
        </pc:spChg>
        <pc:spChg chg="mod">
          <ac:chgData name="Francisco Artes" userId="5be56ff3f51c4e1a" providerId="LiveId" clId="{CDAA13F5-B82D-4BBC-82EC-1EA70B5E2F8D}" dt="2020-06-14T18:27:27.797" v="1497" actId="1036"/>
          <ac:spMkLst>
            <pc:docMk/>
            <pc:sldMk cId="51980025" sldId="1608"/>
            <ac:spMk id="6" creationId="{A546B69D-5A1A-41C4-832A-B554C024E4C6}"/>
          </ac:spMkLst>
        </pc:spChg>
        <pc:spChg chg="mod">
          <ac:chgData name="Francisco Artes" userId="5be56ff3f51c4e1a" providerId="LiveId" clId="{CDAA13F5-B82D-4BBC-82EC-1EA70B5E2F8D}" dt="2020-06-14T18:27:34.548" v="1516" actId="1036"/>
          <ac:spMkLst>
            <pc:docMk/>
            <pc:sldMk cId="51980025" sldId="1608"/>
            <ac:spMk id="23" creationId="{7E42C4C7-1162-4AC9-B404-38A829C12A37}"/>
          </ac:spMkLst>
        </pc:spChg>
        <pc:picChg chg="mod">
          <ac:chgData name="Francisco Artes" userId="5be56ff3f51c4e1a" providerId="LiveId" clId="{CDAA13F5-B82D-4BBC-82EC-1EA70B5E2F8D}" dt="2020-06-14T18:27:27.797" v="1497" actId="1036"/>
          <ac:picMkLst>
            <pc:docMk/>
            <pc:sldMk cId="51980025" sldId="1608"/>
            <ac:picMk id="2" creationId="{2F0756FD-1BCB-4245-A80E-32A1A874CF74}"/>
          </ac:picMkLst>
        </pc:picChg>
      </pc:sldChg>
      <pc:sldChg chg="modSp mod modAnim">
        <pc:chgData name="Francisco Artes" userId="5be56ff3f51c4e1a" providerId="LiveId" clId="{CDAA13F5-B82D-4BBC-82EC-1EA70B5E2F8D}" dt="2020-06-14T18:30:30.848" v="1913" actId="1038"/>
        <pc:sldMkLst>
          <pc:docMk/>
          <pc:sldMk cId="1172398190" sldId="1610"/>
        </pc:sldMkLst>
        <pc:spChg chg="mod">
          <ac:chgData name="Francisco Artes" userId="5be56ff3f51c4e1a" providerId="LiveId" clId="{CDAA13F5-B82D-4BBC-82EC-1EA70B5E2F8D}" dt="2020-06-14T18:30:30.848" v="1913" actId="1038"/>
          <ac:spMkLst>
            <pc:docMk/>
            <pc:sldMk cId="1172398190" sldId="1610"/>
            <ac:spMk id="5" creationId="{93B05330-E7B3-4333-B4F2-90B42E8C3541}"/>
          </ac:spMkLst>
        </pc:spChg>
        <pc:spChg chg="mod">
          <ac:chgData name="Francisco Artes" userId="5be56ff3f51c4e1a" providerId="LiveId" clId="{CDAA13F5-B82D-4BBC-82EC-1EA70B5E2F8D}" dt="2020-06-14T18:30:24.230" v="1898" actId="1037"/>
          <ac:spMkLst>
            <pc:docMk/>
            <pc:sldMk cId="1172398190" sldId="1610"/>
            <ac:spMk id="9" creationId="{12ACC2F6-54AC-4C72-9151-B35707866F79}"/>
          </ac:spMkLst>
        </pc:spChg>
        <pc:spChg chg="mod">
          <ac:chgData name="Francisco Artes" userId="5be56ff3f51c4e1a" providerId="LiveId" clId="{CDAA13F5-B82D-4BBC-82EC-1EA70B5E2F8D}" dt="2020-06-14T18:30:13.594" v="1876" actId="1037"/>
          <ac:spMkLst>
            <pc:docMk/>
            <pc:sldMk cId="1172398190" sldId="1610"/>
            <ac:spMk id="23" creationId="{7E42C4C7-1162-4AC9-B404-38A829C12A37}"/>
          </ac:spMkLst>
        </pc:spChg>
        <pc:picChg chg="mod">
          <ac:chgData name="Francisco Artes" userId="5be56ff3f51c4e1a" providerId="LiveId" clId="{CDAA13F5-B82D-4BBC-82EC-1EA70B5E2F8D}" dt="2020-06-14T18:30:30.848" v="1913" actId="1038"/>
          <ac:picMkLst>
            <pc:docMk/>
            <pc:sldMk cId="1172398190" sldId="1610"/>
            <ac:picMk id="2" creationId="{C88F7DA5-B93D-49A8-BD17-DA583012F5FE}"/>
          </ac:picMkLst>
        </pc:picChg>
      </pc:sldChg>
      <pc:sldChg chg="modSp mod">
        <pc:chgData name="Francisco Artes" userId="5be56ff3f51c4e1a" providerId="LiveId" clId="{CDAA13F5-B82D-4BBC-82EC-1EA70B5E2F8D}" dt="2020-06-14T18:31:43.201" v="1963" actId="1035"/>
        <pc:sldMkLst>
          <pc:docMk/>
          <pc:sldMk cId="2721979303" sldId="1611"/>
        </pc:sldMkLst>
        <pc:spChg chg="mod">
          <ac:chgData name="Francisco Artes" userId="5be56ff3f51c4e1a" providerId="LiveId" clId="{CDAA13F5-B82D-4BBC-82EC-1EA70B5E2F8D}" dt="2020-06-14T18:31:23.175" v="1934" actId="1036"/>
          <ac:spMkLst>
            <pc:docMk/>
            <pc:sldMk cId="2721979303" sldId="1611"/>
            <ac:spMk id="5" creationId="{FD4FEB5A-496B-4C28-8B39-3DA796D9D01A}"/>
          </ac:spMkLst>
        </pc:spChg>
        <pc:spChg chg="mod">
          <ac:chgData name="Francisco Artes" userId="5be56ff3f51c4e1a" providerId="LiveId" clId="{CDAA13F5-B82D-4BBC-82EC-1EA70B5E2F8D}" dt="2020-06-14T18:31:28.082" v="1944" actId="1035"/>
          <ac:spMkLst>
            <pc:docMk/>
            <pc:sldMk cId="2721979303" sldId="1611"/>
            <ac:spMk id="7" creationId="{A83695B7-35AD-405A-812C-9B4ED4F58989}"/>
          </ac:spMkLst>
        </pc:spChg>
        <pc:spChg chg="mod">
          <ac:chgData name="Francisco Artes" userId="5be56ff3f51c4e1a" providerId="LiveId" clId="{CDAA13F5-B82D-4BBC-82EC-1EA70B5E2F8D}" dt="2020-06-14T18:31:43.201" v="1963" actId="1035"/>
          <ac:spMkLst>
            <pc:docMk/>
            <pc:sldMk cId="2721979303" sldId="1611"/>
            <ac:spMk id="8" creationId="{4639F029-B60B-4F28-B242-5F06C66C9EF1}"/>
          </ac:spMkLst>
        </pc:spChg>
        <pc:picChg chg="mod">
          <ac:chgData name="Francisco Artes" userId="5be56ff3f51c4e1a" providerId="LiveId" clId="{CDAA13F5-B82D-4BBC-82EC-1EA70B5E2F8D}" dt="2020-06-14T18:31:23.175" v="1934" actId="1036"/>
          <ac:picMkLst>
            <pc:docMk/>
            <pc:sldMk cId="2721979303" sldId="1611"/>
            <ac:picMk id="2" creationId="{8B1BC9B5-6A51-4292-B582-6B5BFE395537}"/>
          </ac:picMkLst>
        </pc:picChg>
      </pc:sldChg>
      <pc:sldChg chg="modSp mod modAnim">
        <pc:chgData name="Francisco Artes" userId="5be56ff3f51c4e1a" providerId="LiveId" clId="{CDAA13F5-B82D-4BBC-82EC-1EA70B5E2F8D}" dt="2020-06-14T17:46:11.113" v="68" actId="108"/>
        <pc:sldMkLst>
          <pc:docMk/>
          <pc:sldMk cId="2070590485" sldId="1612"/>
        </pc:sldMkLst>
        <pc:spChg chg="mod">
          <ac:chgData name="Francisco Artes" userId="5be56ff3f51c4e1a" providerId="LiveId" clId="{CDAA13F5-B82D-4BBC-82EC-1EA70B5E2F8D}" dt="2020-06-14T17:46:11.113" v="68" actId="108"/>
          <ac:spMkLst>
            <pc:docMk/>
            <pc:sldMk cId="2070590485" sldId="1612"/>
            <ac:spMk id="55" creationId="{19708BF5-106D-40BF-9172-CDB964874386}"/>
          </ac:spMkLst>
        </pc:spChg>
      </pc:sldChg>
      <pc:sldChg chg="modSp mod">
        <pc:chgData name="Francisco Artes" userId="5be56ff3f51c4e1a" providerId="LiveId" clId="{CDAA13F5-B82D-4BBC-82EC-1EA70B5E2F8D}" dt="2020-06-14T18:33:23.645" v="2133" actId="1035"/>
        <pc:sldMkLst>
          <pc:docMk/>
          <pc:sldMk cId="1387738466" sldId="1613"/>
        </pc:sldMkLst>
        <pc:spChg chg="mod">
          <ac:chgData name="Francisco Artes" userId="5be56ff3f51c4e1a" providerId="LiveId" clId="{CDAA13F5-B82D-4BBC-82EC-1EA70B5E2F8D}" dt="2020-06-14T18:33:13.987" v="2107" actId="1036"/>
          <ac:spMkLst>
            <pc:docMk/>
            <pc:sldMk cId="1387738466" sldId="1613"/>
            <ac:spMk id="10" creationId="{32E9475C-A785-49C1-85EC-97627932FBA9}"/>
          </ac:spMkLst>
        </pc:spChg>
        <pc:spChg chg="mod">
          <ac:chgData name="Francisco Artes" userId="5be56ff3f51c4e1a" providerId="LiveId" clId="{CDAA13F5-B82D-4BBC-82EC-1EA70B5E2F8D}" dt="2020-06-14T18:33:23.645" v="2133" actId="1035"/>
          <ac:spMkLst>
            <pc:docMk/>
            <pc:sldMk cId="1387738466" sldId="1613"/>
            <ac:spMk id="23" creationId="{7E42C4C7-1162-4AC9-B404-38A829C12A37}"/>
          </ac:spMkLst>
        </pc:spChg>
        <pc:picChg chg="mod">
          <ac:chgData name="Francisco Artes" userId="5be56ff3f51c4e1a" providerId="LiveId" clId="{CDAA13F5-B82D-4BBC-82EC-1EA70B5E2F8D}" dt="2020-06-14T18:33:13.987" v="2107" actId="1036"/>
          <ac:picMkLst>
            <pc:docMk/>
            <pc:sldMk cId="1387738466" sldId="1613"/>
            <ac:picMk id="2" creationId="{42E027C8-B4E0-4C07-B2DC-6BBE5233500F}"/>
          </ac:picMkLst>
        </pc:picChg>
      </pc:sldChg>
      <pc:sldChg chg="modSp mod">
        <pc:chgData name="Francisco Artes" userId="5be56ff3f51c4e1a" providerId="LiveId" clId="{CDAA13F5-B82D-4BBC-82EC-1EA70B5E2F8D}" dt="2020-06-14T18:35:22.970" v="2301" actId="1035"/>
        <pc:sldMkLst>
          <pc:docMk/>
          <pc:sldMk cId="1202019172" sldId="1616"/>
        </pc:sldMkLst>
        <pc:spChg chg="mod">
          <ac:chgData name="Francisco Artes" userId="5be56ff3f51c4e1a" providerId="LiveId" clId="{CDAA13F5-B82D-4BBC-82EC-1EA70B5E2F8D}" dt="2020-06-14T18:35:22.970" v="2301" actId="1035"/>
          <ac:spMkLst>
            <pc:docMk/>
            <pc:sldMk cId="1202019172" sldId="1616"/>
            <ac:spMk id="6" creationId="{59057054-806C-4686-A5B9-1B413628B2ED}"/>
          </ac:spMkLst>
        </pc:spChg>
        <pc:spChg chg="mod">
          <ac:chgData name="Francisco Artes" userId="5be56ff3f51c4e1a" providerId="LiveId" clId="{CDAA13F5-B82D-4BBC-82EC-1EA70B5E2F8D}" dt="2020-06-14T18:35:22.970" v="2301" actId="1035"/>
          <ac:spMkLst>
            <pc:docMk/>
            <pc:sldMk cId="1202019172" sldId="1616"/>
            <ac:spMk id="7" creationId="{E48EF7BA-2763-4822-AB2D-0038F015D08D}"/>
          </ac:spMkLst>
        </pc:spChg>
        <pc:spChg chg="mod">
          <ac:chgData name="Francisco Artes" userId="5be56ff3f51c4e1a" providerId="LiveId" clId="{CDAA13F5-B82D-4BBC-82EC-1EA70B5E2F8D}" dt="2020-06-14T18:35:10.947" v="2287" actId="1038"/>
          <ac:spMkLst>
            <pc:docMk/>
            <pc:sldMk cId="1202019172" sldId="1616"/>
            <ac:spMk id="23" creationId="{7E42C4C7-1162-4AC9-B404-38A829C12A37}"/>
          </ac:spMkLst>
        </pc:spChg>
        <pc:picChg chg="mod">
          <ac:chgData name="Francisco Artes" userId="5be56ff3f51c4e1a" providerId="LiveId" clId="{CDAA13F5-B82D-4BBC-82EC-1EA70B5E2F8D}" dt="2020-06-14T18:35:16.536" v="2288" actId="1076"/>
          <ac:picMkLst>
            <pc:docMk/>
            <pc:sldMk cId="1202019172" sldId="1616"/>
            <ac:picMk id="2" creationId="{1BFA0105-7F17-48A9-97F3-F6C3EDAA6443}"/>
          </ac:picMkLst>
        </pc:picChg>
      </pc:sldChg>
      <pc:sldChg chg="modSp mod">
        <pc:chgData name="Francisco Artes" userId="5be56ff3f51c4e1a" providerId="LiveId" clId="{CDAA13F5-B82D-4BBC-82EC-1EA70B5E2F8D}" dt="2020-06-14T18:38:49.872" v="2513" actId="1035"/>
        <pc:sldMkLst>
          <pc:docMk/>
          <pc:sldMk cId="4260687196" sldId="1617"/>
        </pc:sldMkLst>
        <pc:spChg chg="mod">
          <ac:chgData name="Francisco Artes" userId="5be56ff3f51c4e1a" providerId="LiveId" clId="{CDAA13F5-B82D-4BBC-82EC-1EA70B5E2F8D}" dt="2020-06-14T18:38:21.856" v="2488" actId="1035"/>
          <ac:spMkLst>
            <pc:docMk/>
            <pc:sldMk cId="4260687196" sldId="1617"/>
            <ac:spMk id="5" creationId="{15869778-91BF-4EDE-8879-421D1D87DE57}"/>
          </ac:spMkLst>
        </pc:spChg>
        <pc:spChg chg="mod">
          <ac:chgData name="Francisco Artes" userId="5be56ff3f51c4e1a" providerId="LiveId" clId="{CDAA13F5-B82D-4BBC-82EC-1EA70B5E2F8D}" dt="2020-06-14T18:38:21.856" v="2488" actId="1035"/>
          <ac:spMkLst>
            <pc:docMk/>
            <pc:sldMk cId="4260687196" sldId="1617"/>
            <ac:spMk id="6" creationId="{10AB99C0-DA37-40DC-AE75-0B17CB5554D8}"/>
          </ac:spMkLst>
        </pc:spChg>
        <pc:spChg chg="mod">
          <ac:chgData name="Francisco Artes" userId="5be56ff3f51c4e1a" providerId="LiveId" clId="{CDAA13F5-B82D-4BBC-82EC-1EA70B5E2F8D}" dt="2020-06-14T18:38:49.872" v="2513" actId="1035"/>
          <ac:spMkLst>
            <pc:docMk/>
            <pc:sldMk cId="4260687196" sldId="1617"/>
            <ac:spMk id="23" creationId="{7E42C4C7-1162-4AC9-B404-38A829C12A37}"/>
          </ac:spMkLst>
        </pc:spChg>
        <pc:picChg chg="mod">
          <ac:chgData name="Francisco Artes" userId="5be56ff3f51c4e1a" providerId="LiveId" clId="{CDAA13F5-B82D-4BBC-82EC-1EA70B5E2F8D}" dt="2020-06-14T18:38:21.856" v="2488" actId="1035"/>
          <ac:picMkLst>
            <pc:docMk/>
            <pc:sldMk cId="4260687196" sldId="1617"/>
            <ac:picMk id="4" creationId="{977FF03A-41C0-4C96-956A-EFA380B8ACBC}"/>
          </ac:picMkLst>
        </pc:picChg>
      </pc:sldChg>
      <pc:sldChg chg="modSp mod">
        <pc:chgData name="Francisco Artes" userId="5be56ff3f51c4e1a" providerId="LiveId" clId="{CDAA13F5-B82D-4BBC-82EC-1EA70B5E2F8D}" dt="2020-06-14T18:38:59.510" v="2520" actId="1035"/>
        <pc:sldMkLst>
          <pc:docMk/>
          <pc:sldMk cId="3841707426" sldId="1618"/>
        </pc:sldMkLst>
        <pc:spChg chg="mod">
          <ac:chgData name="Francisco Artes" userId="5be56ff3f51c4e1a" providerId="LiveId" clId="{CDAA13F5-B82D-4BBC-82EC-1EA70B5E2F8D}" dt="2020-06-14T18:38:59.510" v="2520" actId="1035"/>
          <ac:spMkLst>
            <pc:docMk/>
            <pc:sldMk cId="3841707426" sldId="1618"/>
            <ac:spMk id="7" creationId="{3861FFAD-DE3D-4759-ACAB-54F9F190D1C1}"/>
          </ac:spMkLst>
        </pc:spChg>
      </pc:sldChg>
      <pc:sldChg chg="modSp mod">
        <pc:chgData name="Francisco Artes" userId="5be56ff3f51c4e1a" providerId="LiveId" clId="{CDAA13F5-B82D-4BBC-82EC-1EA70B5E2F8D}" dt="2020-06-14T18:07:26.626" v="264" actId="1035"/>
        <pc:sldMkLst>
          <pc:docMk/>
          <pc:sldMk cId="185876594" sldId="1623"/>
        </pc:sldMkLst>
        <pc:spChg chg="mod">
          <ac:chgData name="Francisco Artes" userId="5be56ff3f51c4e1a" providerId="LiveId" clId="{CDAA13F5-B82D-4BBC-82EC-1EA70B5E2F8D}" dt="2020-06-14T18:07:12.364" v="255" actId="1035"/>
          <ac:spMkLst>
            <pc:docMk/>
            <pc:sldMk cId="185876594" sldId="1623"/>
            <ac:spMk id="7" creationId="{A10E619B-834D-4806-A2B4-9E48F183A04C}"/>
          </ac:spMkLst>
        </pc:spChg>
        <pc:spChg chg="mod">
          <ac:chgData name="Francisco Artes" userId="5be56ff3f51c4e1a" providerId="LiveId" clId="{CDAA13F5-B82D-4BBC-82EC-1EA70B5E2F8D}" dt="2020-06-14T18:07:26.626" v="264" actId="1035"/>
          <ac:spMkLst>
            <pc:docMk/>
            <pc:sldMk cId="185876594" sldId="1623"/>
            <ac:spMk id="23" creationId="{7E42C4C7-1162-4AC9-B404-38A829C12A37}"/>
          </ac:spMkLst>
        </pc:spChg>
        <pc:picChg chg="mod">
          <ac:chgData name="Francisco Artes" userId="5be56ff3f51c4e1a" providerId="LiveId" clId="{CDAA13F5-B82D-4BBC-82EC-1EA70B5E2F8D}" dt="2020-06-14T18:06:58.066" v="237" actId="1076"/>
          <ac:picMkLst>
            <pc:docMk/>
            <pc:sldMk cId="185876594" sldId="1623"/>
            <ac:picMk id="5" creationId="{4ADA5EC0-4736-45C4-92A8-A75254009FDC}"/>
          </ac:picMkLst>
        </pc:picChg>
      </pc:sldChg>
      <pc:sldChg chg="modSp mod">
        <pc:chgData name="Francisco Artes" userId="5be56ff3f51c4e1a" providerId="LiveId" clId="{CDAA13F5-B82D-4BBC-82EC-1EA70B5E2F8D}" dt="2020-06-14T17:44:56.270" v="38" actId="27636"/>
        <pc:sldMkLst>
          <pc:docMk/>
          <pc:sldMk cId="3856171130" sldId="1643"/>
        </pc:sldMkLst>
        <pc:spChg chg="mod">
          <ac:chgData name="Francisco Artes" userId="5be56ff3f51c4e1a" providerId="LiveId" clId="{CDAA13F5-B82D-4BBC-82EC-1EA70B5E2F8D}" dt="2020-06-14T17:44:56.270" v="38" actId="27636"/>
          <ac:spMkLst>
            <pc:docMk/>
            <pc:sldMk cId="3856171130" sldId="1643"/>
            <ac:spMk id="10" creationId="{4ABD72F0-293F-4512-9318-9393537CA973}"/>
          </ac:spMkLst>
        </pc:spChg>
      </pc:sldChg>
      <pc:sldChg chg="modSp mod">
        <pc:chgData name="Francisco Artes" userId="5be56ff3f51c4e1a" providerId="LiveId" clId="{CDAA13F5-B82D-4BBC-82EC-1EA70B5E2F8D}" dt="2020-06-14T18:08:57.437" v="423" actId="1035"/>
        <pc:sldMkLst>
          <pc:docMk/>
          <pc:sldMk cId="740024852" sldId="1646"/>
        </pc:sldMkLst>
        <pc:spChg chg="mod">
          <ac:chgData name="Francisco Artes" userId="5be56ff3f51c4e1a" providerId="LiveId" clId="{CDAA13F5-B82D-4BBC-82EC-1EA70B5E2F8D}" dt="2020-06-14T18:08:53.297" v="418" actId="1035"/>
          <ac:spMkLst>
            <pc:docMk/>
            <pc:sldMk cId="740024852" sldId="1646"/>
            <ac:spMk id="6" creationId="{B32A8670-C608-4CB6-AF9A-AFD09E55E2AB}"/>
          </ac:spMkLst>
        </pc:spChg>
        <pc:spChg chg="mod">
          <ac:chgData name="Francisco Artes" userId="5be56ff3f51c4e1a" providerId="LiveId" clId="{CDAA13F5-B82D-4BBC-82EC-1EA70B5E2F8D}" dt="2020-06-14T18:08:57.437" v="423" actId="1035"/>
          <ac:spMkLst>
            <pc:docMk/>
            <pc:sldMk cId="740024852" sldId="1646"/>
            <ac:spMk id="7" creationId="{E3C3D29E-A45F-4E3D-BB05-5370340D79B0}"/>
          </ac:spMkLst>
        </pc:spChg>
        <pc:spChg chg="mod">
          <ac:chgData name="Francisco Artes" userId="5be56ff3f51c4e1a" providerId="LiveId" clId="{CDAA13F5-B82D-4BBC-82EC-1EA70B5E2F8D}" dt="2020-06-14T18:08:53.297" v="418" actId="1035"/>
          <ac:spMkLst>
            <pc:docMk/>
            <pc:sldMk cId="740024852" sldId="1646"/>
            <ac:spMk id="8" creationId="{14C57417-73A1-48A3-A53D-3FF875F93586}"/>
          </ac:spMkLst>
        </pc:spChg>
        <pc:picChg chg="mod">
          <ac:chgData name="Francisco Artes" userId="5be56ff3f51c4e1a" providerId="LiveId" clId="{CDAA13F5-B82D-4BBC-82EC-1EA70B5E2F8D}" dt="2020-06-14T18:08:53.297" v="418" actId="1035"/>
          <ac:picMkLst>
            <pc:docMk/>
            <pc:sldMk cId="740024852" sldId="1646"/>
            <ac:picMk id="2" creationId="{26EDE08A-6E0F-49E2-BB71-E83F21113689}"/>
          </ac:picMkLst>
        </pc:picChg>
      </pc:sldChg>
      <pc:sldChg chg="modSp mod">
        <pc:chgData name="Francisco Artes" userId="5be56ff3f51c4e1a" providerId="LiveId" clId="{CDAA13F5-B82D-4BBC-82EC-1EA70B5E2F8D}" dt="2020-06-14T18:25:33.450" v="1244" actId="207"/>
        <pc:sldMkLst>
          <pc:docMk/>
          <pc:sldMk cId="2434358677" sldId="1673"/>
        </pc:sldMkLst>
        <pc:spChg chg="mod">
          <ac:chgData name="Francisco Artes" userId="5be56ff3f51c4e1a" providerId="LiveId" clId="{CDAA13F5-B82D-4BBC-82EC-1EA70B5E2F8D}" dt="2020-06-14T18:24:12.001" v="1220" actId="1076"/>
          <ac:spMkLst>
            <pc:docMk/>
            <pc:sldMk cId="2434358677" sldId="1673"/>
            <ac:spMk id="5" creationId="{C9D5CAD2-4083-4AF6-8449-B26307DFD7CA}"/>
          </ac:spMkLst>
        </pc:spChg>
        <pc:spChg chg="mod">
          <ac:chgData name="Francisco Artes" userId="5be56ff3f51c4e1a" providerId="LiveId" clId="{CDAA13F5-B82D-4BBC-82EC-1EA70B5E2F8D}" dt="2020-06-14T18:24:17.730" v="1225" actId="1036"/>
          <ac:spMkLst>
            <pc:docMk/>
            <pc:sldMk cId="2434358677" sldId="1673"/>
            <ac:spMk id="7" creationId="{BB4F30F4-A767-4028-A3C4-896C1C3E5020}"/>
          </ac:spMkLst>
        </pc:spChg>
        <pc:spChg chg="mod">
          <ac:chgData name="Francisco Artes" userId="5be56ff3f51c4e1a" providerId="LiveId" clId="{CDAA13F5-B82D-4BBC-82EC-1EA70B5E2F8D}" dt="2020-06-14T18:25:33.450" v="1244" actId="207"/>
          <ac:spMkLst>
            <pc:docMk/>
            <pc:sldMk cId="2434358677" sldId="1673"/>
            <ac:spMk id="23" creationId="{7E42C4C7-1162-4AC9-B404-38A829C12A37}"/>
          </ac:spMkLst>
        </pc:spChg>
        <pc:picChg chg="mod">
          <ac:chgData name="Francisco Artes" userId="5be56ff3f51c4e1a" providerId="LiveId" clId="{CDAA13F5-B82D-4BBC-82EC-1EA70B5E2F8D}" dt="2020-06-14T18:24:08.157" v="1219" actId="1037"/>
          <ac:picMkLst>
            <pc:docMk/>
            <pc:sldMk cId="2434358677" sldId="1673"/>
            <ac:picMk id="2" creationId="{62F60D2A-DDFE-4437-8C3A-E0548BAD1E55}"/>
          </ac:picMkLst>
        </pc:picChg>
      </pc:sldChg>
      <pc:sldChg chg="modSp mod">
        <pc:chgData name="Francisco Artes" userId="5be56ff3f51c4e1a" providerId="LiveId" clId="{CDAA13F5-B82D-4BBC-82EC-1EA70B5E2F8D}" dt="2020-06-14T18:37:04.327" v="2440" actId="1035"/>
        <pc:sldMkLst>
          <pc:docMk/>
          <pc:sldMk cId="1553873120" sldId="1685"/>
        </pc:sldMkLst>
        <pc:spChg chg="mod">
          <ac:chgData name="Francisco Artes" userId="5be56ff3f51c4e1a" providerId="LiveId" clId="{CDAA13F5-B82D-4BBC-82EC-1EA70B5E2F8D}" dt="2020-06-14T18:36:46.801" v="2399" actId="1036"/>
          <ac:spMkLst>
            <pc:docMk/>
            <pc:sldMk cId="1553873120" sldId="1685"/>
            <ac:spMk id="5" creationId="{EF255CD8-7221-4DCB-A78A-19F04CEAB9C9}"/>
          </ac:spMkLst>
        </pc:spChg>
        <pc:spChg chg="mod">
          <ac:chgData name="Francisco Artes" userId="5be56ff3f51c4e1a" providerId="LiveId" clId="{CDAA13F5-B82D-4BBC-82EC-1EA70B5E2F8D}" dt="2020-06-14T18:37:04.327" v="2440" actId="1035"/>
          <ac:spMkLst>
            <pc:docMk/>
            <pc:sldMk cId="1553873120" sldId="1685"/>
            <ac:spMk id="7" creationId="{B430B031-4545-4F90-9A32-56CA902A3890}"/>
          </ac:spMkLst>
        </pc:spChg>
        <pc:spChg chg="mod">
          <ac:chgData name="Francisco Artes" userId="5be56ff3f51c4e1a" providerId="LiveId" clId="{CDAA13F5-B82D-4BBC-82EC-1EA70B5E2F8D}" dt="2020-06-14T18:37:04.327" v="2440" actId="1035"/>
          <ac:spMkLst>
            <pc:docMk/>
            <pc:sldMk cId="1553873120" sldId="1685"/>
            <ac:spMk id="8" creationId="{4F1DE25F-263A-4342-85DD-268BEBD35C2E}"/>
          </ac:spMkLst>
        </pc:spChg>
        <pc:spChg chg="mod">
          <ac:chgData name="Francisco Artes" userId="5be56ff3f51c4e1a" providerId="LiveId" clId="{CDAA13F5-B82D-4BBC-82EC-1EA70B5E2F8D}" dt="2020-06-14T18:36:13.770" v="2361" actId="1035"/>
          <ac:spMkLst>
            <pc:docMk/>
            <pc:sldMk cId="1553873120" sldId="1685"/>
            <ac:spMk id="23" creationId="{7E42C4C7-1162-4AC9-B404-38A829C12A37}"/>
          </ac:spMkLst>
        </pc:spChg>
        <pc:picChg chg="mod">
          <ac:chgData name="Francisco Artes" userId="5be56ff3f51c4e1a" providerId="LiveId" clId="{CDAA13F5-B82D-4BBC-82EC-1EA70B5E2F8D}" dt="2020-06-14T18:36:46.801" v="2399" actId="1036"/>
          <ac:picMkLst>
            <pc:docMk/>
            <pc:sldMk cId="1553873120" sldId="1685"/>
            <ac:picMk id="4" creationId="{5FEA6DCC-92EC-476F-81B4-0346986DDB76}"/>
          </ac:picMkLst>
        </pc:picChg>
      </pc:sldChg>
      <pc:sldChg chg="modSp mod">
        <pc:chgData name="Francisco Artes" userId="5be56ff3f51c4e1a" providerId="LiveId" clId="{CDAA13F5-B82D-4BBC-82EC-1EA70B5E2F8D}" dt="2020-06-14T18:05:14.432" v="195" actId="1035"/>
        <pc:sldMkLst>
          <pc:docMk/>
          <pc:sldMk cId="1493897736" sldId="1692"/>
        </pc:sldMkLst>
        <pc:spChg chg="mod">
          <ac:chgData name="Francisco Artes" userId="5be56ff3f51c4e1a" providerId="LiveId" clId="{CDAA13F5-B82D-4BBC-82EC-1EA70B5E2F8D}" dt="2020-06-14T18:05:07.767" v="170" actId="1036"/>
          <ac:spMkLst>
            <pc:docMk/>
            <pc:sldMk cId="1493897736" sldId="1692"/>
            <ac:spMk id="5" creationId="{607FF46B-D9E9-4879-AB22-4EFB8E7374EA}"/>
          </ac:spMkLst>
        </pc:spChg>
        <pc:spChg chg="mod">
          <ac:chgData name="Francisco Artes" userId="5be56ff3f51c4e1a" providerId="LiveId" clId="{CDAA13F5-B82D-4BBC-82EC-1EA70B5E2F8D}" dt="2020-06-14T18:04:40.890" v="107" actId="14100"/>
          <ac:spMkLst>
            <pc:docMk/>
            <pc:sldMk cId="1493897736" sldId="1692"/>
            <ac:spMk id="12" creationId="{D3AD0D16-C932-40F9-B15A-80325803EEE2}"/>
          </ac:spMkLst>
        </pc:spChg>
        <pc:grpChg chg="mod">
          <ac:chgData name="Francisco Artes" userId="5be56ff3f51c4e1a" providerId="LiveId" clId="{CDAA13F5-B82D-4BBC-82EC-1EA70B5E2F8D}" dt="2020-06-14T18:05:07.767" v="170" actId="1036"/>
          <ac:grpSpMkLst>
            <pc:docMk/>
            <pc:sldMk cId="1493897736" sldId="1692"/>
            <ac:grpSpMk id="7" creationId="{87FBC137-2A77-431D-ABC6-0788E6AE4F21}"/>
          </ac:grpSpMkLst>
        </pc:grpChg>
        <pc:picChg chg="mod">
          <ac:chgData name="Francisco Artes" userId="5be56ff3f51c4e1a" providerId="LiveId" clId="{CDAA13F5-B82D-4BBC-82EC-1EA70B5E2F8D}" dt="2020-06-14T18:05:14.432" v="195" actId="1035"/>
          <ac:picMkLst>
            <pc:docMk/>
            <pc:sldMk cId="1493897736" sldId="1692"/>
            <ac:picMk id="4" creationId="{9B512F8F-2B84-4565-B212-A58D8D297B03}"/>
          </ac:picMkLst>
        </pc:picChg>
        <pc:picChg chg="mod">
          <ac:chgData name="Francisco Artes" userId="5be56ff3f51c4e1a" providerId="LiveId" clId="{CDAA13F5-B82D-4BBC-82EC-1EA70B5E2F8D}" dt="2020-06-14T18:05:07.767" v="170" actId="1036"/>
          <ac:picMkLst>
            <pc:docMk/>
            <pc:sldMk cId="1493897736" sldId="1692"/>
            <ac:picMk id="13" creationId="{858175B3-64B9-4F21-A707-E5B4315F7026}"/>
          </ac:picMkLst>
        </pc:picChg>
      </pc:sldChg>
      <pc:sldChg chg="modSp mod">
        <pc:chgData name="Francisco Artes" userId="5be56ff3f51c4e1a" providerId="LiveId" clId="{CDAA13F5-B82D-4BBC-82EC-1EA70B5E2F8D}" dt="2020-06-14T18:03:31.327" v="101" actId="1035"/>
        <pc:sldMkLst>
          <pc:docMk/>
          <pc:sldMk cId="1564075430" sldId="1707"/>
        </pc:sldMkLst>
        <pc:spChg chg="mod">
          <ac:chgData name="Francisco Artes" userId="5be56ff3f51c4e1a" providerId="LiveId" clId="{CDAA13F5-B82D-4BBC-82EC-1EA70B5E2F8D}" dt="2020-06-14T18:03:31.327" v="101" actId="1035"/>
          <ac:spMkLst>
            <pc:docMk/>
            <pc:sldMk cId="1564075430" sldId="1707"/>
            <ac:spMk id="22" creationId="{342BE706-DF43-4243-B3E6-7CA1451BACBB}"/>
          </ac:spMkLst>
        </pc:spChg>
        <pc:picChg chg="mod">
          <ac:chgData name="Francisco Artes" userId="5be56ff3f51c4e1a" providerId="LiveId" clId="{CDAA13F5-B82D-4BBC-82EC-1EA70B5E2F8D}" dt="2020-06-14T18:03:31.327" v="101" actId="1035"/>
          <ac:picMkLst>
            <pc:docMk/>
            <pc:sldMk cId="1564075430" sldId="1707"/>
            <ac:picMk id="14" creationId="{B7199ED3-ED2D-47C4-A644-967674C49790}"/>
          </ac:picMkLst>
        </pc:picChg>
        <pc:picChg chg="mod">
          <ac:chgData name="Francisco Artes" userId="5be56ff3f51c4e1a" providerId="LiveId" clId="{CDAA13F5-B82D-4BBC-82EC-1EA70B5E2F8D}" dt="2020-06-14T18:03:31.327" v="101" actId="1035"/>
          <ac:picMkLst>
            <pc:docMk/>
            <pc:sldMk cId="1564075430" sldId="1707"/>
            <ac:picMk id="15" creationId="{F55529CE-1D10-4F26-946C-F9E1C476D17A}"/>
          </ac:picMkLst>
        </pc:picChg>
        <pc:picChg chg="mod">
          <ac:chgData name="Francisco Artes" userId="5be56ff3f51c4e1a" providerId="LiveId" clId="{CDAA13F5-B82D-4BBC-82EC-1EA70B5E2F8D}" dt="2020-06-14T18:03:31.327" v="101" actId="1035"/>
          <ac:picMkLst>
            <pc:docMk/>
            <pc:sldMk cId="1564075430" sldId="1707"/>
            <ac:picMk id="16" creationId="{D82D975F-DC7C-48AA-B0E9-119E655D659B}"/>
          </ac:picMkLst>
        </pc:picChg>
        <pc:picChg chg="mod">
          <ac:chgData name="Francisco Artes" userId="5be56ff3f51c4e1a" providerId="LiveId" clId="{CDAA13F5-B82D-4BBC-82EC-1EA70B5E2F8D}" dt="2020-06-14T18:03:31.327" v="101" actId="1035"/>
          <ac:picMkLst>
            <pc:docMk/>
            <pc:sldMk cId="1564075430" sldId="1707"/>
            <ac:picMk id="17" creationId="{CF497EF2-2BC6-4DA5-B51D-7D65B3BF6F90}"/>
          </ac:picMkLst>
        </pc:picChg>
        <pc:picChg chg="mod">
          <ac:chgData name="Francisco Artes" userId="5be56ff3f51c4e1a" providerId="LiveId" clId="{CDAA13F5-B82D-4BBC-82EC-1EA70B5E2F8D}" dt="2020-06-14T18:03:31.327" v="101" actId="1035"/>
          <ac:picMkLst>
            <pc:docMk/>
            <pc:sldMk cId="1564075430" sldId="1707"/>
            <ac:picMk id="18" creationId="{DEB19A03-AF59-49B7-8D90-E8705C01B5AB}"/>
          </ac:picMkLst>
        </pc:picChg>
        <pc:picChg chg="mod">
          <ac:chgData name="Francisco Artes" userId="5be56ff3f51c4e1a" providerId="LiveId" clId="{CDAA13F5-B82D-4BBC-82EC-1EA70B5E2F8D}" dt="2020-06-14T18:03:31.327" v="101" actId="1035"/>
          <ac:picMkLst>
            <pc:docMk/>
            <pc:sldMk cId="1564075430" sldId="1707"/>
            <ac:picMk id="19" creationId="{5B641095-BDB7-4E3C-9613-7064928EF29A}"/>
          </ac:picMkLst>
        </pc:picChg>
        <pc:picChg chg="mod">
          <ac:chgData name="Francisco Artes" userId="5be56ff3f51c4e1a" providerId="LiveId" clId="{CDAA13F5-B82D-4BBC-82EC-1EA70B5E2F8D}" dt="2020-06-14T18:03:31.327" v="101" actId="1035"/>
          <ac:picMkLst>
            <pc:docMk/>
            <pc:sldMk cId="1564075430" sldId="1707"/>
            <ac:picMk id="20" creationId="{A3EE511B-373B-4949-BD29-0757A37439EA}"/>
          </ac:picMkLst>
        </pc:picChg>
        <pc:picChg chg="mod">
          <ac:chgData name="Francisco Artes" userId="5be56ff3f51c4e1a" providerId="LiveId" clId="{CDAA13F5-B82D-4BBC-82EC-1EA70B5E2F8D}" dt="2020-06-14T18:03:31.327" v="101" actId="1035"/>
          <ac:picMkLst>
            <pc:docMk/>
            <pc:sldMk cId="1564075430" sldId="1707"/>
            <ac:picMk id="21" creationId="{5886872D-18E5-49B8-82A6-8FD7F6C5C3BA}"/>
          </ac:picMkLst>
        </pc:picChg>
        <pc:picChg chg="mod">
          <ac:chgData name="Francisco Artes" userId="5be56ff3f51c4e1a" providerId="LiveId" clId="{CDAA13F5-B82D-4BBC-82EC-1EA70B5E2F8D}" dt="2020-06-14T18:03:31.327" v="101" actId="1035"/>
          <ac:picMkLst>
            <pc:docMk/>
            <pc:sldMk cId="1564075430" sldId="1707"/>
            <ac:picMk id="23" creationId="{968EB1F0-862B-4205-9F0B-81A5D88C0DF1}"/>
          </ac:picMkLst>
        </pc:picChg>
        <pc:picChg chg="mod">
          <ac:chgData name="Francisco Artes" userId="5be56ff3f51c4e1a" providerId="LiveId" clId="{CDAA13F5-B82D-4BBC-82EC-1EA70B5E2F8D}" dt="2020-06-14T18:03:31.327" v="101" actId="1035"/>
          <ac:picMkLst>
            <pc:docMk/>
            <pc:sldMk cId="1564075430" sldId="1707"/>
            <ac:picMk id="24" creationId="{2C809CD7-2116-47B5-B301-306C5B426D2C}"/>
          </ac:picMkLst>
        </pc:picChg>
      </pc:sldChg>
      <pc:sldChg chg="modSp mod">
        <pc:chgData name="Francisco Artes" userId="5be56ff3f51c4e1a" providerId="LiveId" clId="{CDAA13F5-B82D-4BBC-82EC-1EA70B5E2F8D}" dt="2020-06-14T17:44:51.777" v="35" actId="108"/>
        <pc:sldMkLst>
          <pc:docMk/>
          <pc:sldMk cId="216806672" sldId="1733"/>
        </pc:sldMkLst>
        <pc:spChg chg="mod">
          <ac:chgData name="Francisco Artes" userId="5be56ff3f51c4e1a" providerId="LiveId" clId="{CDAA13F5-B82D-4BBC-82EC-1EA70B5E2F8D}" dt="2020-06-14T17:44:51.777" v="35" actId="108"/>
          <ac:spMkLst>
            <pc:docMk/>
            <pc:sldMk cId="216806672" sldId="1733"/>
            <ac:spMk id="33" creationId="{EA82C81D-79F8-4B5F-A8CF-5C388066A652}"/>
          </ac:spMkLst>
        </pc:spChg>
      </pc:sldChg>
      <pc:sldChg chg="modSp mod">
        <pc:chgData name="Francisco Artes" userId="5be56ff3f51c4e1a" providerId="LiveId" clId="{CDAA13F5-B82D-4BBC-82EC-1EA70B5E2F8D}" dt="2020-06-14T18:19:42.020" v="796" actId="1036"/>
        <pc:sldMkLst>
          <pc:docMk/>
          <pc:sldMk cId="3462298732" sldId="1735"/>
        </pc:sldMkLst>
        <pc:spChg chg="mod">
          <ac:chgData name="Francisco Artes" userId="5be56ff3f51c4e1a" providerId="LiveId" clId="{CDAA13F5-B82D-4BBC-82EC-1EA70B5E2F8D}" dt="2020-06-14T18:19:42.020" v="796" actId="1036"/>
          <ac:spMkLst>
            <pc:docMk/>
            <pc:sldMk cId="3462298732" sldId="1735"/>
            <ac:spMk id="3" creationId="{7DB77979-545D-4921-8B6E-039CAF2FCEFC}"/>
          </ac:spMkLst>
        </pc:spChg>
        <pc:spChg chg="mod">
          <ac:chgData name="Francisco Artes" userId="5be56ff3f51c4e1a" providerId="LiveId" clId="{CDAA13F5-B82D-4BBC-82EC-1EA70B5E2F8D}" dt="2020-06-14T18:19:39.913" v="793" actId="1036"/>
          <ac:spMkLst>
            <pc:docMk/>
            <pc:sldMk cId="3462298732" sldId="1735"/>
            <ac:spMk id="6" creationId="{6120F1AC-11F8-4521-A58F-F858DE5BB617}"/>
          </ac:spMkLst>
        </pc:spChg>
      </pc:sldChg>
      <pc:sldChg chg="modSp mod">
        <pc:chgData name="Francisco Artes" userId="5be56ff3f51c4e1a" providerId="LiveId" clId="{CDAA13F5-B82D-4BBC-82EC-1EA70B5E2F8D}" dt="2020-06-14T17:45:10.825" v="44" actId="108"/>
        <pc:sldMkLst>
          <pc:docMk/>
          <pc:sldMk cId="3800389283" sldId="1740"/>
        </pc:sldMkLst>
        <pc:spChg chg="mod">
          <ac:chgData name="Francisco Artes" userId="5be56ff3f51c4e1a" providerId="LiveId" clId="{CDAA13F5-B82D-4BBC-82EC-1EA70B5E2F8D}" dt="2020-06-14T17:45:10.825" v="44" actId="108"/>
          <ac:spMkLst>
            <pc:docMk/>
            <pc:sldMk cId="3800389283" sldId="1740"/>
            <ac:spMk id="7" creationId="{637F0A2B-DC39-47AC-BC08-278972032BB7}"/>
          </ac:spMkLst>
        </pc:spChg>
      </pc:sldChg>
      <pc:sldChg chg="addSp modSp mod">
        <pc:chgData name="Francisco Artes" userId="5be56ff3f51c4e1a" providerId="LiveId" clId="{CDAA13F5-B82D-4BBC-82EC-1EA70B5E2F8D}" dt="2020-06-14T18:14:57.324" v="685" actId="1036"/>
        <pc:sldMkLst>
          <pc:docMk/>
          <pc:sldMk cId="3288932624" sldId="1741"/>
        </pc:sldMkLst>
        <pc:spChg chg="mod">
          <ac:chgData name="Francisco Artes" userId="5be56ff3f51c4e1a" providerId="LiveId" clId="{CDAA13F5-B82D-4BBC-82EC-1EA70B5E2F8D}" dt="2020-06-14T18:14:39.155" v="670" actId="1037"/>
          <ac:spMkLst>
            <pc:docMk/>
            <pc:sldMk cId="3288932624" sldId="1741"/>
            <ac:spMk id="3" creationId="{20FAB168-1D6B-46F7-B7F1-7EE4BA037D75}"/>
          </ac:spMkLst>
        </pc:spChg>
        <pc:spChg chg="mod">
          <ac:chgData name="Francisco Artes" userId="5be56ff3f51c4e1a" providerId="LiveId" clId="{CDAA13F5-B82D-4BBC-82EC-1EA70B5E2F8D}" dt="2020-06-14T18:14:48.865" v="671" actId="14100"/>
          <ac:spMkLst>
            <pc:docMk/>
            <pc:sldMk cId="3288932624" sldId="1741"/>
            <ac:spMk id="4" creationId="{21DBF48C-4A48-4FC0-AC74-0DAF2B3498A2}"/>
          </ac:spMkLst>
        </pc:spChg>
        <pc:spChg chg="add mod">
          <ac:chgData name="Francisco Artes" userId="5be56ff3f51c4e1a" providerId="LiveId" clId="{CDAA13F5-B82D-4BBC-82EC-1EA70B5E2F8D}" dt="2020-06-14T18:14:39.155" v="670" actId="1037"/>
          <ac:spMkLst>
            <pc:docMk/>
            <pc:sldMk cId="3288932624" sldId="1741"/>
            <ac:spMk id="7" creationId="{CA7F1316-22A6-461E-95AF-3911B7D2F2BB}"/>
          </ac:spMkLst>
        </pc:spChg>
        <pc:spChg chg="mod">
          <ac:chgData name="Francisco Artes" userId="5be56ff3f51c4e1a" providerId="LiveId" clId="{CDAA13F5-B82D-4BBC-82EC-1EA70B5E2F8D}" dt="2020-06-14T18:14:57.324" v="685" actId="1036"/>
          <ac:spMkLst>
            <pc:docMk/>
            <pc:sldMk cId="3288932624" sldId="1741"/>
            <ac:spMk id="8" creationId="{C5A0E43B-56D6-412E-B5BC-6D7333CEDAD6}"/>
          </ac:spMkLst>
        </pc:spChg>
        <pc:spChg chg="add mod">
          <ac:chgData name="Francisco Artes" userId="5be56ff3f51c4e1a" providerId="LiveId" clId="{CDAA13F5-B82D-4BBC-82EC-1EA70B5E2F8D}" dt="2020-06-14T18:14:39.155" v="670" actId="1037"/>
          <ac:spMkLst>
            <pc:docMk/>
            <pc:sldMk cId="3288932624" sldId="1741"/>
            <ac:spMk id="9" creationId="{C8C0E609-99D2-4674-A700-68F6C1CDF89F}"/>
          </ac:spMkLst>
        </pc:spChg>
        <pc:spChg chg="add mod">
          <ac:chgData name="Francisco Artes" userId="5be56ff3f51c4e1a" providerId="LiveId" clId="{CDAA13F5-B82D-4BBC-82EC-1EA70B5E2F8D}" dt="2020-06-14T18:14:15.362" v="630" actId="571"/>
          <ac:spMkLst>
            <pc:docMk/>
            <pc:sldMk cId="3288932624" sldId="1741"/>
            <ac:spMk id="10" creationId="{D462B355-AD3B-49D3-8F6B-CEC446537A33}"/>
          </ac:spMkLst>
        </pc:spChg>
        <pc:spChg chg="add mod">
          <ac:chgData name="Francisco Artes" userId="5be56ff3f51c4e1a" providerId="LiveId" clId="{CDAA13F5-B82D-4BBC-82EC-1EA70B5E2F8D}" dt="2020-06-14T18:14:15.362" v="630" actId="571"/>
          <ac:spMkLst>
            <pc:docMk/>
            <pc:sldMk cId="3288932624" sldId="1741"/>
            <ac:spMk id="11" creationId="{9BD74CFA-B277-4B57-963E-A477EF2D5282}"/>
          </ac:spMkLst>
        </pc:spChg>
        <pc:spChg chg="add mod">
          <ac:chgData name="Francisco Artes" userId="5be56ff3f51c4e1a" providerId="LiveId" clId="{CDAA13F5-B82D-4BBC-82EC-1EA70B5E2F8D}" dt="2020-06-14T18:14:15.362" v="630" actId="571"/>
          <ac:spMkLst>
            <pc:docMk/>
            <pc:sldMk cId="3288932624" sldId="1741"/>
            <ac:spMk id="12" creationId="{F54F2A88-6D0A-4FAB-8E8E-19279996D0A3}"/>
          </ac:spMkLst>
        </pc:spChg>
      </pc:sldChg>
      <pc:sldChg chg="modSp mod">
        <pc:chgData name="Francisco Artes" userId="5be56ff3f51c4e1a" providerId="LiveId" clId="{CDAA13F5-B82D-4BBC-82EC-1EA70B5E2F8D}" dt="2020-06-14T18:09:13.692" v="452" actId="1035"/>
        <pc:sldMkLst>
          <pc:docMk/>
          <pc:sldMk cId="2775615537" sldId="1742"/>
        </pc:sldMkLst>
        <pc:spChg chg="mod">
          <ac:chgData name="Francisco Artes" userId="5be56ff3f51c4e1a" providerId="LiveId" clId="{CDAA13F5-B82D-4BBC-82EC-1EA70B5E2F8D}" dt="2020-06-14T18:09:13.692" v="452" actId="1035"/>
          <ac:spMkLst>
            <pc:docMk/>
            <pc:sldMk cId="2775615537" sldId="1742"/>
            <ac:spMk id="3" creationId="{B189A047-3325-4166-813D-E1658F5AC161}"/>
          </ac:spMkLst>
        </pc:spChg>
        <pc:spChg chg="mod">
          <ac:chgData name="Francisco Artes" userId="5be56ff3f51c4e1a" providerId="LiveId" clId="{CDAA13F5-B82D-4BBC-82EC-1EA70B5E2F8D}" dt="2020-06-14T17:44:48.099" v="33" actId="108"/>
          <ac:spMkLst>
            <pc:docMk/>
            <pc:sldMk cId="2775615537" sldId="1742"/>
            <ac:spMk id="7" creationId="{D8A97EF3-F55E-4298-B0D2-CDBAFE8DF5CF}"/>
          </ac:spMkLst>
        </pc:spChg>
      </pc:sldChg>
      <pc:sldChg chg="modSp mod">
        <pc:chgData name="Francisco Artes" userId="5be56ff3f51c4e1a" providerId="LiveId" clId="{CDAA13F5-B82D-4BBC-82EC-1EA70B5E2F8D}" dt="2020-06-14T18:33:54.571" v="2186" actId="1036"/>
        <pc:sldMkLst>
          <pc:docMk/>
          <pc:sldMk cId="1529540081" sldId="1743"/>
        </pc:sldMkLst>
        <pc:spChg chg="mod">
          <ac:chgData name="Francisco Artes" userId="5be56ff3f51c4e1a" providerId="LiveId" clId="{CDAA13F5-B82D-4BBC-82EC-1EA70B5E2F8D}" dt="2020-06-14T18:33:54.571" v="2186" actId="1036"/>
          <ac:spMkLst>
            <pc:docMk/>
            <pc:sldMk cId="1529540081" sldId="1743"/>
            <ac:spMk id="6" creationId="{CFA28D0B-CE70-4788-968B-8778385672A0}"/>
          </ac:spMkLst>
        </pc:spChg>
        <pc:spChg chg="mod">
          <ac:chgData name="Francisco Artes" userId="5be56ff3f51c4e1a" providerId="LiveId" clId="{CDAA13F5-B82D-4BBC-82EC-1EA70B5E2F8D}" dt="2020-06-14T18:33:54.571" v="2186" actId="1036"/>
          <ac:spMkLst>
            <pc:docMk/>
            <pc:sldMk cId="1529540081" sldId="1743"/>
            <ac:spMk id="9" creationId="{A3B3AEB5-E3A5-44A0-BA2D-B6C5245104E5}"/>
          </ac:spMkLst>
        </pc:spChg>
        <pc:spChg chg="mod">
          <ac:chgData name="Francisco Artes" userId="5be56ff3f51c4e1a" providerId="LiveId" clId="{CDAA13F5-B82D-4BBC-82EC-1EA70B5E2F8D}" dt="2020-06-14T18:33:54.571" v="2186" actId="1036"/>
          <ac:spMkLst>
            <pc:docMk/>
            <pc:sldMk cId="1529540081" sldId="1743"/>
            <ac:spMk id="10" creationId="{9FC9AEE7-8FB4-43BD-8AD4-9729705C5FBB}"/>
          </ac:spMkLst>
        </pc:spChg>
        <pc:picChg chg="mod">
          <ac:chgData name="Francisco Artes" userId="5be56ff3f51c4e1a" providerId="LiveId" clId="{CDAA13F5-B82D-4BBC-82EC-1EA70B5E2F8D}" dt="2020-06-14T18:33:54.571" v="2186" actId="1036"/>
          <ac:picMkLst>
            <pc:docMk/>
            <pc:sldMk cId="1529540081" sldId="1743"/>
            <ac:picMk id="2" creationId="{3F77FD67-F8FC-4FDA-A466-477C6758D819}"/>
          </ac:picMkLst>
        </pc:picChg>
      </pc:sldChg>
      <pc:sldChg chg="modSp mod">
        <pc:chgData name="Francisco Artes" userId="5be56ff3f51c4e1a" providerId="LiveId" clId="{CDAA13F5-B82D-4BBC-82EC-1EA70B5E2F8D}" dt="2020-06-14T18:20:16.931" v="810" actId="1035"/>
        <pc:sldMkLst>
          <pc:docMk/>
          <pc:sldMk cId="4169499274" sldId="1744"/>
        </pc:sldMkLst>
        <pc:spChg chg="mod">
          <ac:chgData name="Francisco Artes" userId="5be56ff3f51c4e1a" providerId="LiveId" clId="{CDAA13F5-B82D-4BBC-82EC-1EA70B5E2F8D}" dt="2020-06-14T18:20:16.931" v="810" actId="1035"/>
          <ac:spMkLst>
            <pc:docMk/>
            <pc:sldMk cId="4169499274" sldId="1744"/>
            <ac:spMk id="3" creationId="{7BF540A1-FBB9-43DF-9679-AB2EA971336A}"/>
          </ac:spMkLst>
        </pc:spChg>
        <pc:spChg chg="mod">
          <ac:chgData name="Francisco Artes" userId="5be56ff3f51c4e1a" providerId="LiveId" clId="{CDAA13F5-B82D-4BBC-82EC-1EA70B5E2F8D}" dt="2020-06-14T18:20:08.058" v="802" actId="14100"/>
          <ac:spMkLst>
            <pc:docMk/>
            <pc:sldMk cId="4169499274" sldId="1744"/>
            <ac:spMk id="6" creationId="{BBBF3D1E-FFC5-43F3-9223-F8FBD7DF6D97}"/>
          </ac:spMkLst>
        </pc:spChg>
      </pc:sldChg>
      <pc:sldChg chg="modSp mod">
        <pc:chgData name="Francisco Artes" userId="5be56ff3f51c4e1a" providerId="LiveId" clId="{CDAA13F5-B82D-4BBC-82EC-1EA70B5E2F8D}" dt="2020-06-14T18:27:48.137" v="1541" actId="1037"/>
        <pc:sldMkLst>
          <pc:docMk/>
          <pc:sldMk cId="4271669321" sldId="1745"/>
        </pc:sldMkLst>
        <pc:spChg chg="mod">
          <ac:chgData name="Francisco Artes" userId="5be56ff3f51c4e1a" providerId="LiveId" clId="{CDAA13F5-B82D-4BBC-82EC-1EA70B5E2F8D}" dt="2020-06-14T18:27:48.137" v="1541" actId="1037"/>
          <ac:spMkLst>
            <pc:docMk/>
            <pc:sldMk cId="4271669321" sldId="1745"/>
            <ac:spMk id="7" creationId="{EF1E14D6-8834-4D3D-8CB3-502F170BE5D9}"/>
          </ac:spMkLst>
        </pc:spChg>
      </pc:sldChg>
      <pc:sldChg chg="modSp mod">
        <pc:chgData name="Francisco Artes" userId="5be56ff3f51c4e1a" providerId="LiveId" clId="{CDAA13F5-B82D-4BBC-82EC-1EA70B5E2F8D}" dt="2020-06-14T18:28:00.698" v="1552" actId="1035"/>
        <pc:sldMkLst>
          <pc:docMk/>
          <pc:sldMk cId="9097948" sldId="1746"/>
        </pc:sldMkLst>
        <pc:spChg chg="mod">
          <ac:chgData name="Francisco Artes" userId="5be56ff3f51c4e1a" providerId="LiveId" clId="{CDAA13F5-B82D-4BBC-82EC-1EA70B5E2F8D}" dt="2020-06-14T18:28:00.698" v="1552" actId="1035"/>
          <ac:spMkLst>
            <pc:docMk/>
            <pc:sldMk cId="9097948" sldId="1746"/>
            <ac:spMk id="3" creationId="{C5F5DECC-E155-4209-BF96-8DFBC99EC301}"/>
          </ac:spMkLst>
        </pc:spChg>
        <pc:spChg chg="mod">
          <ac:chgData name="Francisco Artes" userId="5be56ff3f51c4e1a" providerId="LiveId" clId="{CDAA13F5-B82D-4BBC-82EC-1EA70B5E2F8D}" dt="2020-06-14T18:28:00.698" v="1552" actId="1035"/>
          <ac:spMkLst>
            <pc:docMk/>
            <pc:sldMk cId="9097948" sldId="1746"/>
            <ac:spMk id="6" creationId="{30BAD2CC-B0E0-4572-927E-23FC0986E8AB}"/>
          </ac:spMkLst>
        </pc:spChg>
        <pc:spChg chg="mod">
          <ac:chgData name="Francisco Artes" userId="5be56ff3f51c4e1a" providerId="LiveId" clId="{CDAA13F5-B82D-4BBC-82EC-1EA70B5E2F8D}" dt="2020-06-14T17:45:30.204" v="54" actId="108"/>
          <ac:spMkLst>
            <pc:docMk/>
            <pc:sldMk cId="9097948" sldId="1746"/>
            <ac:spMk id="7" creationId="{A6FA7288-CA99-44A7-8461-A118584CC006}"/>
          </ac:spMkLst>
        </pc:spChg>
        <pc:picChg chg="mod">
          <ac:chgData name="Francisco Artes" userId="5be56ff3f51c4e1a" providerId="LiveId" clId="{CDAA13F5-B82D-4BBC-82EC-1EA70B5E2F8D}" dt="2020-06-14T18:28:00.698" v="1552" actId="1035"/>
          <ac:picMkLst>
            <pc:docMk/>
            <pc:sldMk cId="9097948" sldId="1746"/>
            <ac:picMk id="5" creationId="{A52E6F1E-AD4F-4342-A782-4019D5BB166A}"/>
          </ac:picMkLst>
        </pc:picChg>
      </pc:sldChg>
      <pc:sldChg chg="modSp mod">
        <pc:chgData name="Francisco Artes" userId="5be56ff3f51c4e1a" providerId="LiveId" clId="{CDAA13F5-B82D-4BBC-82EC-1EA70B5E2F8D}" dt="2020-06-14T18:06:34.108" v="235" actId="1037"/>
        <pc:sldMkLst>
          <pc:docMk/>
          <pc:sldMk cId="2852643820" sldId="1747"/>
        </pc:sldMkLst>
        <pc:spChg chg="mod">
          <ac:chgData name="Francisco Artes" userId="5be56ff3f51c4e1a" providerId="LiveId" clId="{CDAA13F5-B82D-4BBC-82EC-1EA70B5E2F8D}" dt="2020-06-14T18:06:34.108" v="235" actId="1037"/>
          <ac:spMkLst>
            <pc:docMk/>
            <pc:sldMk cId="2852643820" sldId="1747"/>
            <ac:spMk id="7" creationId="{089573C8-1C6F-4B58-9FAE-D15A30AAC154}"/>
          </ac:spMkLst>
        </pc:spChg>
        <pc:spChg chg="mod">
          <ac:chgData name="Francisco Artes" userId="5be56ff3f51c4e1a" providerId="LiveId" clId="{CDAA13F5-B82D-4BBC-82EC-1EA70B5E2F8D}" dt="2020-06-14T18:05:55.593" v="198" actId="14100"/>
          <ac:spMkLst>
            <pc:docMk/>
            <pc:sldMk cId="2852643820" sldId="1747"/>
            <ac:spMk id="8" creationId="{F57F679F-ACC2-49AD-A040-3EDD52034D05}"/>
          </ac:spMkLst>
        </pc:spChg>
      </pc:sldChg>
      <pc:sldChg chg="modSp mod">
        <pc:chgData name="Francisco Artes" userId="5be56ff3f51c4e1a" providerId="LiveId" clId="{CDAA13F5-B82D-4BBC-82EC-1EA70B5E2F8D}" dt="2020-06-14T18:18:52.787" v="730" actId="1035"/>
        <pc:sldMkLst>
          <pc:docMk/>
          <pc:sldMk cId="3856663133" sldId="1748"/>
        </pc:sldMkLst>
        <pc:spChg chg="mod ord">
          <ac:chgData name="Francisco Artes" userId="5be56ff3f51c4e1a" providerId="LiveId" clId="{CDAA13F5-B82D-4BBC-82EC-1EA70B5E2F8D}" dt="2020-06-14T18:18:36.033" v="704" actId="1035"/>
          <ac:spMkLst>
            <pc:docMk/>
            <pc:sldMk cId="3856663133" sldId="1748"/>
            <ac:spMk id="4" creationId="{DA02A7C3-34F0-43AC-9E62-B5546D70E47F}"/>
          </ac:spMkLst>
        </pc:spChg>
        <pc:spChg chg="mod">
          <ac:chgData name="Francisco Artes" userId="5be56ff3f51c4e1a" providerId="LiveId" clId="{CDAA13F5-B82D-4BBC-82EC-1EA70B5E2F8D}" dt="2020-06-14T18:18:44.442" v="723" actId="1035"/>
          <ac:spMkLst>
            <pc:docMk/>
            <pc:sldMk cId="3856663133" sldId="1748"/>
            <ac:spMk id="6" creationId="{85FF767D-E0DB-48D9-ACF0-CEF0DF7C55B3}"/>
          </ac:spMkLst>
        </pc:spChg>
        <pc:spChg chg="mod">
          <ac:chgData name="Francisco Artes" userId="5be56ff3f51c4e1a" providerId="LiveId" clId="{CDAA13F5-B82D-4BBC-82EC-1EA70B5E2F8D}" dt="2020-06-14T18:18:52.787" v="730" actId="1035"/>
          <ac:spMkLst>
            <pc:docMk/>
            <pc:sldMk cId="3856663133" sldId="1748"/>
            <ac:spMk id="8" creationId="{16F0E244-6F2B-47C8-8A44-352AE7456117}"/>
          </ac:spMkLst>
        </pc:spChg>
      </pc:sldChg>
      <pc:sldChg chg="modSp mod">
        <pc:chgData name="Francisco Artes" userId="5be56ff3f51c4e1a" providerId="LiveId" clId="{CDAA13F5-B82D-4BBC-82EC-1EA70B5E2F8D}" dt="2020-06-14T18:23:34.356" v="1196" actId="1036"/>
        <pc:sldMkLst>
          <pc:docMk/>
          <pc:sldMk cId="52610457" sldId="1749"/>
        </pc:sldMkLst>
        <pc:spChg chg="mod">
          <ac:chgData name="Francisco Artes" userId="5be56ff3f51c4e1a" providerId="LiveId" clId="{CDAA13F5-B82D-4BBC-82EC-1EA70B5E2F8D}" dt="2020-06-14T18:22:58.878" v="1109" actId="1037"/>
          <ac:spMkLst>
            <pc:docMk/>
            <pc:sldMk cId="52610457" sldId="1749"/>
            <ac:spMk id="6" creationId="{B5FAC855-D5C4-42F6-9765-E75162186190}"/>
          </ac:spMkLst>
        </pc:spChg>
        <pc:spChg chg="mod">
          <ac:chgData name="Francisco Artes" userId="5be56ff3f51c4e1a" providerId="LiveId" clId="{CDAA13F5-B82D-4BBC-82EC-1EA70B5E2F8D}" dt="2020-06-14T18:23:27.617" v="1170" actId="1037"/>
          <ac:spMkLst>
            <pc:docMk/>
            <pc:sldMk cId="52610457" sldId="1749"/>
            <ac:spMk id="8" creationId="{DFF5A5A7-ECA9-45E0-ABB6-F4DDBFAC1290}"/>
          </ac:spMkLst>
        </pc:spChg>
        <pc:spChg chg="mod">
          <ac:chgData name="Francisco Artes" userId="5be56ff3f51c4e1a" providerId="LiveId" clId="{CDAA13F5-B82D-4BBC-82EC-1EA70B5E2F8D}" dt="2020-06-14T18:23:34.356" v="1196" actId="1036"/>
          <ac:spMkLst>
            <pc:docMk/>
            <pc:sldMk cId="52610457" sldId="1749"/>
            <ac:spMk id="9" creationId="{C5BCB798-BF95-4988-B84B-95A8C2DE12F8}"/>
          </ac:spMkLst>
        </pc:spChg>
        <pc:spChg chg="mod">
          <ac:chgData name="Francisco Artes" userId="5be56ff3f51c4e1a" providerId="LiveId" clId="{CDAA13F5-B82D-4BBC-82EC-1EA70B5E2F8D}" dt="2020-06-14T18:23:08.657" v="1112" actId="14100"/>
          <ac:spMkLst>
            <pc:docMk/>
            <pc:sldMk cId="52610457" sldId="1749"/>
            <ac:spMk id="23" creationId="{7E42C4C7-1162-4AC9-B404-38A829C12A37}"/>
          </ac:spMkLst>
        </pc:spChg>
        <pc:picChg chg="mod">
          <ac:chgData name="Francisco Artes" userId="5be56ff3f51c4e1a" providerId="LiveId" clId="{CDAA13F5-B82D-4BBC-82EC-1EA70B5E2F8D}" dt="2020-06-14T18:23:18.331" v="1130" actId="1038"/>
          <ac:picMkLst>
            <pc:docMk/>
            <pc:sldMk cId="52610457" sldId="1749"/>
            <ac:picMk id="7" creationId="{3F298D52-5D18-4FEC-833F-18A0D317C2C0}"/>
          </ac:picMkLst>
        </pc:picChg>
      </pc:sldChg>
      <pc:sldChg chg="modSp mod">
        <pc:chgData name="Francisco Artes" userId="5be56ff3f51c4e1a" providerId="LiveId" clId="{CDAA13F5-B82D-4BBC-82EC-1EA70B5E2F8D}" dt="2020-06-14T18:29:42.341" v="1802" actId="1036"/>
        <pc:sldMkLst>
          <pc:docMk/>
          <pc:sldMk cId="636477075" sldId="1750"/>
        </pc:sldMkLst>
        <pc:spChg chg="mod">
          <ac:chgData name="Francisco Artes" userId="5be56ff3f51c4e1a" providerId="LiveId" clId="{CDAA13F5-B82D-4BBC-82EC-1EA70B5E2F8D}" dt="2020-06-14T18:29:42.341" v="1802" actId="1036"/>
          <ac:spMkLst>
            <pc:docMk/>
            <pc:sldMk cId="636477075" sldId="1750"/>
            <ac:spMk id="9" creationId="{94E94040-2781-4ADE-A37D-ED48D8ABF0E0}"/>
          </ac:spMkLst>
        </pc:spChg>
        <pc:spChg chg="mod">
          <ac:chgData name="Francisco Artes" userId="5be56ff3f51c4e1a" providerId="LiveId" clId="{CDAA13F5-B82D-4BBC-82EC-1EA70B5E2F8D}" dt="2020-06-14T17:45:59.801" v="62" actId="108"/>
          <ac:spMkLst>
            <pc:docMk/>
            <pc:sldMk cId="636477075" sldId="1750"/>
            <ac:spMk id="12" creationId="{0A889606-AF0B-437F-855B-D807660F4138}"/>
          </ac:spMkLst>
        </pc:spChg>
      </pc:sldChg>
      <pc:sldChg chg="modSp mod">
        <pc:chgData name="Francisco Artes" userId="5be56ff3f51c4e1a" providerId="LiveId" clId="{CDAA13F5-B82D-4BBC-82EC-1EA70B5E2F8D}" dt="2020-06-14T18:28:30.913" v="1644" actId="1038"/>
        <pc:sldMkLst>
          <pc:docMk/>
          <pc:sldMk cId="2980834746" sldId="1751"/>
        </pc:sldMkLst>
        <pc:spChg chg="mod">
          <ac:chgData name="Francisco Artes" userId="5be56ff3f51c4e1a" providerId="LiveId" clId="{CDAA13F5-B82D-4BBC-82EC-1EA70B5E2F8D}" dt="2020-06-14T18:28:17.316" v="1564" actId="1035"/>
          <ac:spMkLst>
            <pc:docMk/>
            <pc:sldMk cId="2980834746" sldId="1751"/>
            <ac:spMk id="2" creationId="{21D5A297-B4D4-42FE-A212-0343BFE0D9CC}"/>
          </ac:spMkLst>
        </pc:spChg>
        <pc:spChg chg="mod">
          <ac:chgData name="Francisco Artes" userId="5be56ff3f51c4e1a" providerId="LiveId" clId="{CDAA13F5-B82D-4BBC-82EC-1EA70B5E2F8D}" dt="2020-06-14T18:28:30.913" v="1644" actId="1038"/>
          <ac:spMkLst>
            <pc:docMk/>
            <pc:sldMk cId="2980834746" sldId="1751"/>
            <ac:spMk id="4" creationId="{C42366C0-FC00-4686-ADB9-DC1FD3C5D0A2}"/>
          </ac:spMkLst>
        </pc:spChg>
        <pc:spChg chg="mod ord">
          <ac:chgData name="Francisco Artes" userId="5be56ff3f51c4e1a" providerId="LiveId" clId="{CDAA13F5-B82D-4BBC-82EC-1EA70B5E2F8D}" dt="2020-06-14T18:28:17.316" v="1564" actId="1035"/>
          <ac:spMkLst>
            <pc:docMk/>
            <pc:sldMk cId="2980834746" sldId="1751"/>
            <ac:spMk id="7" creationId="{24E88694-781E-4583-A802-AAD1C7F8195E}"/>
          </ac:spMkLst>
        </pc:spChg>
      </pc:sldChg>
      <pc:sldChg chg="modSp mod">
        <pc:chgData name="Francisco Artes" userId="5be56ff3f51c4e1a" providerId="LiveId" clId="{CDAA13F5-B82D-4BBC-82EC-1EA70B5E2F8D}" dt="2020-06-14T18:29:15.298" v="1778" actId="1035"/>
        <pc:sldMkLst>
          <pc:docMk/>
          <pc:sldMk cId="592912036" sldId="1752"/>
        </pc:sldMkLst>
        <pc:spChg chg="mod">
          <ac:chgData name="Francisco Artes" userId="5be56ff3f51c4e1a" providerId="LiveId" clId="{CDAA13F5-B82D-4BBC-82EC-1EA70B5E2F8D}" dt="2020-06-14T18:29:11.504" v="1774" actId="1037"/>
          <ac:spMkLst>
            <pc:docMk/>
            <pc:sldMk cId="592912036" sldId="1752"/>
            <ac:spMk id="6" creationId="{01C17282-B25B-4949-87A7-EC012D6FC101}"/>
          </ac:spMkLst>
        </pc:spChg>
        <pc:spChg chg="mod">
          <ac:chgData name="Francisco Artes" userId="5be56ff3f51c4e1a" providerId="LiveId" clId="{CDAA13F5-B82D-4BBC-82EC-1EA70B5E2F8D}" dt="2020-06-14T18:28:44.491" v="1725" actId="1038"/>
          <ac:spMkLst>
            <pc:docMk/>
            <pc:sldMk cId="592912036" sldId="1752"/>
            <ac:spMk id="7" creationId="{DE6D37AF-75A0-48C3-BE48-D3409207C8E9}"/>
          </ac:spMkLst>
        </pc:spChg>
        <pc:spChg chg="mod">
          <ac:chgData name="Francisco Artes" userId="5be56ff3f51c4e1a" providerId="LiveId" clId="{CDAA13F5-B82D-4BBC-82EC-1EA70B5E2F8D}" dt="2020-06-14T18:29:15.298" v="1778" actId="1035"/>
          <ac:spMkLst>
            <pc:docMk/>
            <pc:sldMk cId="592912036" sldId="1752"/>
            <ac:spMk id="8" creationId="{503CE594-001C-4DF3-90F4-AD0001CAB56D}"/>
          </ac:spMkLst>
        </pc:spChg>
        <pc:picChg chg="mod">
          <ac:chgData name="Francisco Artes" userId="5be56ff3f51c4e1a" providerId="LiveId" clId="{CDAA13F5-B82D-4BBC-82EC-1EA70B5E2F8D}" dt="2020-06-14T18:29:05.173" v="1747" actId="1035"/>
          <ac:picMkLst>
            <pc:docMk/>
            <pc:sldMk cId="592912036" sldId="1752"/>
            <ac:picMk id="5" creationId="{D300DDD7-530B-4200-8620-5D3D273E6C9E}"/>
          </ac:picMkLst>
        </pc:picChg>
      </pc:sldChg>
      <pc:sldChg chg="modSp mod">
        <pc:chgData name="Francisco Artes" userId="5be56ff3f51c4e1a" providerId="LiveId" clId="{CDAA13F5-B82D-4BBC-82EC-1EA70B5E2F8D}" dt="2020-06-14T18:29:29.860" v="1783" actId="1035"/>
        <pc:sldMkLst>
          <pc:docMk/>
          <pc:sldMk cId="3667040652" sldId="1753"/>
        </pc:sldMkLst>
        <pc:spChg chg="mod">
          <ac:chgData name="Francisco Artes" userId="5be56ff3f51c4e1a" providerId="LiveId" clId="{CDAA13F5-B82D-4BBC-82EC-1EA70B5E2F8D}" dt="2020-06-14T18:29:29.860" v="1783" actId="1035"/>
          <ac:spMkLst>
            <pc:docMk/>
            <pc:sldMk cId="3667040652" sldId="1753"/>
            <ac:spMk id="7" creationId="{E8AAC062-D75A-41DA-AB84-73170CFA748D}"/>
          </ac:spMkLst>
        </pc:spChg>
      </pc:sldChg>
      <pc:sldChg chg="modSp mod">
        <pc:chgData name="Francisco Artes" userId="5be56ff3f51c4e1a" providerId="LiveId" clId="{CDAA13F5-B82D-4BBC-82EC-1EA70B5E2F8D}" dt="2020-06-14T18:29:37.385" v="1796" actId="1037"/>
        <pc:sldMkLst>
          <pc:docMk/>
          <pc:sldMk cId="3908223814" sldId="1754"/>
        </pc:sldMkLst>
        <pc:spChg chg="mod">
          <ac:chgData name="Francisco Artes" userId="5be56ff3f51c4e1a" providerId="LiveId" clId="{CDAA13F5-B82D-4BBC-82EC-1EA70B5E2F8D}" dt="2020-06-14T18:29:37.385" v="1796" actId="1037"/>
          <ac:spMkLst>
            <pc:docMk/>
            <pc:sldMk cId="3908223814" sldId="1754"/>
            <ac:spMk id="4" creationId="{C3DC7054-9C8E-4691-BE81-33E00EB8A328}"/>
          </ac:spMkLst>
        </pc:spChg>
        <pc:spChg chg="mod">
          <ac:chgData name="Francisco Artes" userId="5be56ff3f51c4e1a" providerId="LiveId" clId="{CDAA13F5-B82D-4BBC-82EC-1EA70B5E2F8D}" dt="2020-06-14T17:45:58.392" v="61" actId="108"/>
          <ac:spMkLst>
            <pc:docMk/>
            <pc:sldMk cId="3908223814" sldId="1754"/>
            <ac:spMk id="7" creationId="{D49D23D0-1B92-475C-8BD2-DA86AB841DE3}"/>
          </ac:spMkLst>
        </pc:spChg>
      </pc:sldChg>
      <pc:sldChg chg="modSp mod">
        <pc:chgData name="Francisco Artes" userId="5be56ff3f51c4e1a" providerId="LiveId" clId="{CDAA13F5-B82D-4BBC-82EC-1EA70B5E2F8D}" dt="2020-06-14T18:29:53.720" v="1834" actId="1037"/>
        <pc:sldMkLst>
          <pc:docMk/>
          <pc:sldMk cId="441430868" sldId="1755"/>
        </pc:sldMkLst>
        <pc:spChg chg="mod">
          <ac:chgData name="Francisco Artes" userId="5be56ff3f51c4e1a" providerId="LiveId" clId="{CDAA13F5-B82D-4BBC-82EC-1EA70B5E2F8D}" dt="2020-06-14T18:29:46.308" v="1813" actId="1038"/>
          <ac:spMkLst>
            <pc:docMk/>
            <pc:sldMk cId="441430868" sldId="1755"/>
            <ac:spMk id="2" creationId="{C6A118AE-00EE-461D-BA2C-75C927CE8A93}"/>
          </ac:spMkLst>
        </pc:spChg>
        <pc:spChg chg="mod">
          <ac:chgData name="Francisco Artes" userId="5be56ff3f51c4e1a" providerId="LiveId" clId="{CDAA13F5-B82D-4BBC-82EC-1EA70B5E2F8D}" dt="2020-06-14T18:29:53.720" v="1834" actId="1037"/>
          <ac:spMkLst>
            <pc:docMk/>
            <pc:sldMk cId="441430868" sldId="1755"/>
            <ac:spMk id="11" creationId="{9ACFC9A1-F55D-46F1-95BE-4A44135C61C0}"/>
          </ac:spMkLst>
        </pc:spChg>
      </pc:sldChg>
      <pc:sldChg chg="modSp mod">
        <pc:chgData name="Francisco Artes" userId="5be56ff3f51c4e1a" providerId="LiveId" clId="{CDAA13F5-B82D-4BBC-82EC-1EA70B5E2F8D}" dt="2020-06-14T18:37:18.963" v="2448" actId="1035"/>
        <pc:sldMkLst>
          <pc:docMk/>
          <pc:sldMk cId="509745939" sldId="1756"/>
        </pc:sldMkLst>
        <pc:spChg chg="mod">
          <ac:chgData name="Francisco Artes" userId="5be56ff3f51c4e1a" providerId="LiveId" clId="{CDAA13F5-B82D-4BBC-82EC-1EA70B5E2F8D}" dt="2020-06-14T18:37:18.963" v="2448" actId="1035"/>
          <ac:spMkLst>
            <pc:docMk/>
            <pc:sldMk cId="509745939" sldId="1756"/>
            <ac:spMk id="5" creationId="{655D58B6-B2A8-4CD0-B520-E6F8FE5A2BE0}"/>
          </ac:spMkLst>
        </pc:spChg>
      </pc:sldChg>
    </pc:docChg>
  </pc:docChgLst>
  <pc:docChgLst>
    <pc:chgData name="Francisco Artes" userId="5be56ff3f51c4e1a" providerId="LiveId" clId="{EE54E335-973D-4981-9FCF-805EA05BB0BE}"/>
    <pc:docChg chg="undo custSel addSld delSld modSld sldOrd">
      <pc:chgData name="Francisco Artes" userId="5be56ff3f51c4e1a" providerId="LiveId" clId="{EE54E335-973D-4981-9FCF-805EA05BB0BE}" dt="2021-10-08T12:50:00.596" v="8549" actId="20577"/>
      <pc:docMkLst>
        <pc:docMk/>
      </pc:docMkLst>
      <pc:sldChg chg="modSp mod">
        <pc:chgData name="Francisco Artes" userId="5be56ff3f51c4e1a" providerId="LiveId" clId="{EE54E335-973D-4981-9FCF-805EA05BB0BE}" dt="2021-10-04T09:23:09.994" v="3" actId="20577"/>
        <pc:sldMkLst>
          <pc:docMk/>
          <pc:sldMk cId="1273336627" sldId="256"/>
        </pc:sldMkLst>
        <pc:spChg chg="mod">
          <ac:chgData name="Francisco Artes" userId="5be56ff3f51c4e1a" providerId="LiveId" clId="{EE54E335-973D-4981-9FCF-805EA05BB0BE}" dt="2021-10-04T09:23:09.994" v="3" actId="20577"/>
          <ac:spMkLst>
            <pc:docMk/>
            <pc:sldMk cId="1273336627" sldId="256"/>
            <ac:spMk id="12" creationId="{BB2FB9F7-ABCD-4CA6-96D1-41C93D4534FA}"/>
          </ac:spMkLst>
        </pc:spChg>
      </pc:sldChg>
      <pc:sldChg chg="del">
        <pc:chgData name="Francisco Artes" userId="5be56ff3f51c4e1a" providerId="LiveId" clId="{EE54E335-973D-4981-9FCF-805EA05BB0BE}" dt="2021-10-05T07:39:08.060" v="5375" actId="47"/>
        <pc:sldMkLst>
          <pc:docMk/>
          <pc:sldMk cId="1942337538" sldId="1721"/>
        </pc:sldMkLst>
      </pc:sldChg>
      <pc:sldChg chg="addSp delSp modSp add mod">
        <pc:chgData name="Francisco Artes" userId="5be56ff3f51c4e1a" providerId="LiveId" clId="{EE54E335-973D-4981-9FCF-805EA05BB0BE}" dt="2021-10-06T07:15:58.748" v="8545" actId="207"/>
        <pc:sldMkLst>
          <pc:docMk/>
          <pc:sldMk cId="4128231952" sldId="2231"/>
        </pc:sldMkLst>
        <pc:spChg chg="add mod">
          <ac:chgData name="Francisco Artes" userId="5be56ff3f51c4e1a" providerId="LiveId" clId="{EE54E335-973D-4981-9FCF-805EA05BB0BE}" dt="2021-10-06T07:15:58.748" v="8545" actId="207"/>
          <ac:spMkLst>
            <pc:docMk/>
            <pc:sldMk cId="4128231952" sldId="2231"/>
            <ac:spMk id="5" creationId="{8F5C55C3-CB6F-4D79-AB1D-5C441B18451D}"/>
          </ac:spMkLst>
        </pc:spChg>
        <pc:spChg chg="mod">
          <ac:chgData name="Francisco Artes" userId="5be56ff3f51c4e1a" providerId="LiveId" clId="{EE54E335-973D-4981-9FCF-805EA05BB0BE}" dt="2021-10-05T17:50:51.527" v="6257" actId="114"/>
          <ac:spMkLst>
            <pc:docMk/>
            <pc:sldMk cId="4128231952" sldId="2231"/>
            <ac:spMk id="20" creationId="{F9EE4145-23C8-4329-819C-6DF6A3931238}"/>
          </ac:spMkLst>
        </pc:spChg>
        <pc:picChg chg="del mod">
          <ac:chgData name="Francisco Artes" userId="5be56ff3f51c4e1a" providerId="LiveId" clId="{EE54E335-973D-4981-9FCF-805EA05BB0BE}" dt="2021-10-05T08:18:19.835" v="5835" actId="478"/>
          <ac:picMkLst>
            <pc:docMk/>
            <pc:sldMk cId="4128231952" sldId="2231"/>
            <ac:picMk id="26" creationId="{5BA44A7D-7B2E-4719-BADF-0AA7899FEEDE}"/>
          </ac:picMkLst>
        </pc:picChg>
        <pc:picChg chg="add mod">
          <ac:chgData name="Francisco Artes" userId="5be56ff3f51c4e1a" providerId="LiveId" clId="{EE54E335-973D-4981-9FCF-805EA05BB0BE}" dt="2021-10-06T07:15:52.341" v="8544" actId="1035"/>
          <ac:picMkLst>
            <pc:docMk/>
            <pc:sldMk cId="4128231952" sldId="2231"/>
            <ac:picMk id="1026" creationId="{68BD2B40-B2EF-4E52-81DC-AB26940CAD89}"/>
          </ac:picMkLst>
        </pc:picChg>
      </pc:sldChg>
      <pc:sldChg chg="modSp mod">
        <pc:chgData name="Francisco Artes" userId="5be56ff3f51c4e1a" providerId="LiveId" clId="{EE54E335-973D-4981-9FCF-805EA05BB0BE}" dt="2021-10-08T12:50:00.596" v="8549" actId="20577"/>
        <pc:sldMkLst>
          <pc:docMk/>
          <pc:sldMk cId="2216471585" sldId="2250"/>
        </pc:sldMkLst>
        <pc:graphicFrameChg chg="modGraphic">
          <ac:chgData name="Francisco Artes" userId="5be56ff3f51c4e1a" providerId="LiveId" clId="{EE54E335-973D-4981-9FCF-805EA05BB0BE}" dt="2021-10-08T12:50:00.596" v="8549" actId="20577"/>
          <ac:graphicFrameMkLst>
            <pc:docMk/>
            <pc:sldMk cId="2216471585" sldId="2250"/>
            <ac:graphicFrameMk id="3" creationId="{243409F5-B872-4686-A126-CFB566925BC3}"/>
          </ac:graphicFrameMkLst>
        </pc:graphicFrameChg>
      </pc:sldChg>
      <pc:sldChg chg="modSp del mod">
        <pc:chgData name="Francisco Artes" userId="5be56ff3f51c4e1a" providerId="LiveId" clId="{EE54E335-973D-4981-9FCF-805EA05BB0BE}" dt="2021-10-04T09:29:25.212" v="232" actId="47"/>
        <pc:sldMkLst>
          <pc:docMk/>
          <pc:sldMk cId="2173720258" sldId="2251"/>
        </pc:sldMkLst>
        <pc:spChg chg="mod">
          <ac:chgData name="Francisco Artes" userId="5be56ff3f51c4e1a" providerId="LiveId" clId="{EE54E335-973D-4981-9FCF-805EA05BB0BE}" dt="2021-10-04T09:27:22.825" v="163" actId="20577"/>
          <ac:spMkLst>
            <pc:docMk/>
            <pc:sldMk cId="2173720258" sldId="2251"/>
            <ac:spMk id="2" creationId="{6B82EAE3-8DE9-4E04-8957-874132231DB4}"/>
          </ac:spMkLst>
        </pc:spChg>
      </pc:sldChg>
      <pc:sldChg chg="modSp mod">
        <pc:chgData name="Francisco Artes" userId="5be56ff3f51c4e1a" providerId="LiveId" clId="{EE54E335-973D-4981-9FCF-805EA05BB0BE}" dt="2021-10-08T12:49:29.546" v="8547" actId="20577"/>
        <pc:sldMkLst>
          <pc:docMk/>
          <pc:sldMk cId="290033034" sldId="2266"/>
        </pc:sldMkLst>
        <pc:graphicFrameChg chg="mod modGraphic">
          <ac:chgData name="Francisco Artes" userId="5be56ff3f51c4e1a" providerId="LiveId" clId="{EE54E335-973D-4981-9FCF-805EA05BB0BE}" dt="2021-10-08T12:49:29.546" v="8547" actId="20577"/>
          <ac:graphicFrameMkLst>
            <pc:docMk/>
            <pc:sldMk cId="290033034" sldId="2266"/>
            <ac:graphicFrameMk id="3" creationId="{243409F5-B872-4686-A126-CFB566925BC3}"/>
          </ac:graphicFrameMkLst>
        </pc:graphicFrameChg>
      </pc:sldChg>
      <pc:sldChg chg="del">
        <pc:chgData name="Francisco Artes" userId="5be56ff3f51c4e1a" providerId="LiveId" clId="{EE54E335-973D-4981-9FCF-805EA05BB0BE}" dt="2021-10-04T09:28:21.694" v="172" actId="47"/>
        <pc:sldMkLst>
          <pc:docMk/>
          <pc:sldMk cId="2552651661" sldId="2267"/>
        </pc:sldMkLst>
      </pc:sldChg>
      <pc:sldChg chg="del">
        <pc:chgData name="Francisco Artes" userId="5be56ff3f51c4e1a" providerId="LiveId" clId="{EE54E335-973D-4981-9FCF-805EA05BB0BE}" dt="2021-10-04T09:28:22.272" v="173" actId="47"/>
        <pc:sldMkLst>
          <pc:docMk/>
          <pc:sldMk cId="3748504924" sldId="2268"/>
        </pc:sldMkLst>
      </pc:sldChg>
      <pc:sldChg chg="addSp modSp mod">
        <pc:chgData name="Francisco Artes" userId="5be56ff3f51c4e1a" providerId="LiveId" clId="{EE54E335-973D-4981-9FCF-805EA05BB0BE}" dt="2021-10-05T17:51:38.395" v="6258" actId="114"/>
        <pc:sldMkLst>
          <pc:docMk/>
          <pc:sldMk cId="1334717725" sldId="2269"/>
        </pc:sldMkLst>
        <pc:spChg chg="mod">
          <ac:chgData name="Francisco Artes" userId="5be56ff3f51c4e1a" providerId="LiveId" clId="{EE54E335-973D-4981-9FCF-805EA05BB0BE}" dt="2021-10-05T05:36:31.331" v="2614" actId="20577"/>
          <ac:spMkLst>
            <pc:docMk/>
            <pc:sldMk cId="1334717725" sldId="2269"/>
            <ac:spMk id="2" creationId="{6B82EAE3-8DE9-4E04-8957-874132231DB4}"/>
          </ac:spMkLst>
        </pc:spChg>
        <pc:spChg chg="mod">
          <ac:chgData name="Francisco Artes" userId="5be56ff3f51c4e1a" providerId="LiveId" clId="{EE54E335-973D-4981-9FCF-805EA05BB0BE}" dt="2021-10-05T17:51:38.395" v="6258" actId="114"/>
          <ac:spMkLst>
            <pc:docMk/>
            <pc:sldMk cId="1334717725" sldId="2269"/>
            <ac:spMk id="3" creationId="{ABDA00DD-B6ED-4639-BBCC-CFAFC18D98A9}"/>
          </ac:spMkLst>
        </pc:spChg>
        <pc:picChg chg="add mod">
          <ac:chgData name="Francisco Artes" userId="5be56ff3f51c4e1a" providerId="LiveId" clId="{EE54E335-973D-4981-9FCF-805EA05BB0BE}" dt="2021-10-05T08:07:56.752" v="5749" actId="1076"/>
          <ac:picMkLst>
            <pc:docMk/>
            <pc:sldMk cId="1334717725" sldId="2269"/>
            <ac:picMk id="4" creationId="{FE1DC59E-A1D4-4E2B-9CE5-199CEC5BE17B}"/>
          </ac:picMkLst>
        </pc:picChg>
        <pc:picChg chg="add mod">
          <ac:chgData name="Francisco Artes" userId="5be56ff3f51c4e1a" providerId="LiveId" clId="{EE54E335-973D-4981-9FCF-805EA05BB0BE}" dt="2021-10-05T08:07:56.752" v="5749" actId="1076"/>
          <ac:picMkLst>
            <pc:docMk/>
            <pc:sldMk cId="1334717725" sldId="2269"/>
            <ac:picMk id="5" creationId="{4DB855C5-41AE-45B4-B87A-923CF42679BD}"/>
          </ac:picMkLst>
        </pc:picChg>
      </pc:sldChg>
      <pc:sldChg chg="del">
        <pc:chgData name="Francisco Artes" userId="5be56ff3f51c4e1a" providerId="LiveId" clId="{EE54E335-973D-4981-9FCF-805EA05BB0BE}" dt="2021-10-04T09:28:21.141" v="171" actId="47"/>
        <pc:sldMkLst>
          <pc:docMk/>
          <pc:sldMk cId="295292532" sldId="2271"/>
        </pc:sldMkLst>
      </pc:sldChg>
      <pc:sldChg chg="addSp delSp modSp add mod ord">
        <pc:chgData name="Francisco Artes" userId="5be56ff3f51c4e1a" providerId="LiveId" clId="{EE54E335-973D-4981-9FCF-805EA05BB0BE}" dt="2021-10-05T07:49:56.639" v="5430" actId="14100"/>
        <pc:sldMkLst>
          <pc:docMk/>
          <pc:sldMk cId="2692691014" sldId="2272"/>
        </pc:sldMkLst>
        <pc:spChg chg="mod">
          <ac:chgData name="Francisco Artes" userId="5be56ff3f51c4e1a" providerId="LiveId" clId="{EE54E335-973D-4981-9FCF-805EA05BB0BE}" dt="2021-10-05T07:47:58.399" v="5393" actId="20577"/>
          <ac:spMkLst>
            <pc:docMk/>
            <pc:sldMk cId="2692691014" sldId="2272"/>
            <ac:spMk id="2" creationId="{6B82EAE3-8DE9-4E04-8957-874132231DB4}"/>
          </ac:spMkLst>
        </pc:spChg>
        <pc:spChg chg="add del">
          <ac:chgData name="Francisco Artes" userId="5be56ff3f51c4e1a" providerId="LiveId" clId="{EE54E335-973D-4981-9FCF-805EA05BB0BE}" dt="2021-10-04T09:28:15.019" v="170" actId="478"/>
          <ac:spMkLst>
            <pc:docMk/>
            <pc:sldMk cId="2692691014" sldId="2272"/>
            <ac:spMk id="3" creationId="{ABDA00DD-B6ED-4639-BBCC-CFAFC18D98A9}"/>
          </ac:spMkLst>
        </pc:spChg>
        <pc:spChg chg="add mod">
          <ac:chgData name="Francisco Artes" userId="5be56ff3f51c4e1a" providerId="LiveId" clId="{EE54E335-973D-4981-9FCF-805EA05BB0BE}" dt="2021-10-05T07:49:56.639" v="5430" actId="14100"/>
          <ac:spMkLst>
            <pc:docMk/>
            <pc:sldMk cId="2692691014" sldId="2272"/>
            <ac:spMk id="5" creationId="{45E5B45A-0AAA-4E97-B353-F1B7660C0423}"/>
          </ac:spMkLst>
        </pc:spChg>
        <pc:spChg chg="add mod">
          <ac:chgData name="Francisco Artes" userId="5be56ff3f51c4e1a" providerId="LiveId" clId="{EE54E335-973D-4981-9FCF-805EA05BB0BE}" dt="2021-10-05T07:49:05.460" v="5428" actId="1035"/>
          <ac:spMkLst>
            <pc:docMk/>
            <pc:sldMk cId="2692691014" sldId="2272"/>
            <ac:spMk id="6" creationId="{ECFD9D0A-5074-4A0B-B3B1-D152FA659A9D}"/>
          </ac:spMkLst>
        </pc:spChg>
        <pc:picChg chg="del">
          <ac:chgData name="Francisco Artes" userId="5be56ff3f51c4e1a" providerId="LiveId" clId="{EE54E335-973D-4981-9FCF-805EA05BB0BE}" dt="2021-10-04T09:27:30.914" v="165" actId="478"/>
          <ac:picMkLst>
            <pc:docMk/>
            <pc:sldMk cId="2692691014" sldId="2272"/>
            <ac:picMk id="4" creationId="{DA175A80-9F89-405C-8253-D0E5EAD7003B}"/>
          </ac:picMkLst>
        </pc:picChg>
        <pc:picChg chg="add mod">
          <ac:chgData name="Francisco Artes" userId="5be56ff3f51c4e1a" providerId="LiveId" clId="{EE54E335-973D-4981-9FCF-805EA05BB0BE}" dt="2021-10-05T07:49:05.460" v="5428" actId="1035"/>
          <ac:picMkLst>
            <pc:docMk/>
            <pc:sldMk cId="2692691014" sldId="2272"/>
            <ac:picMk id="1026" creationId="{C1D1B6CB-2C8A-425C-97C6-25B4C5095011}"/>
          </ac:picMkLst>
        </pc:picChg>
      </pc:sldChg>
      <pc:sldChg chg="addSp modSp add mod">
        <pc:chgData name="Francisco Artes" userId="5be56ff3f51c4e1a" providerId="LiveId" clId="{EE54E335-973D-4981-9FCF-805EA05BB0BE}" dt="2021-10-05T17:51:55.314" v="6259" actId="113"/>
        <pc:sldMkLst>
          <pc:docMk/>
          <pc:sldMk cId="3503570229" sldId="2273"/>
        </pc:sldMkLst>
        <pc:spChg chg="mod">
          <ac:chgData name="Francisco Artes" userId="5be56ff3f51c4e1a" providerId="LiveId" clId="{EE54E335-973D-4981-9FCF-805EA05BB0BE}" dt="2021-10-05T08:23:51.078" v="5957" actId="20577"/>
          <ac:spMkLst>
            <pc:docMk/>
            <pc:sldMk cId="3503570229" sldId="2273"/>
            <ac:spMk id="2" creationId="{6B82EAE3-8DE9-4E04-8957-874132231DB4}"/>
          </ac:spMkLst>
        </pc:spChg>
        <pc:spChg chg="mod">
          <ac:chgData name="Francisco Artes" userId="5be56ff3f51c4e1a" providerId="LiveId" clId="{EE54E335-973D-4981-9FCF-805EA05BB0BE}" dt="2021-10-05T17:51:55.314" v="6259" actId="113"/>
          <ac:spMkLst>
            <pc:docMk/>
            <pc:sldMk cId="3503570229" sldId="2273"/>
            <ac:spMk id="3" creationId="{ABDA00DD-B6ED-4639-BBCC-CFAFC18D98A9}"/>
          </ac:spMkLst>
        </pc:spChg>
        <pc:picChg chg="add mod">
          <ac:chgData name="Francisco Artes" userId="5be56ff3f51c4e1a" providerId="LiveId" clId="{EE54E335-973D-4981-9FCF-805EA05BB0BE}" dt="2021-10-05T08:34:06.273" v="6205" actId="1076"/>
          <ac:picMkLst>
            <pc:docMk/>
            <pc:sldMk cId="3503570229" sldId="2273"/>
            <ac:picMk id="4" creationId="{87A157E2-C416-4540-B9CA-311C7A737149}"/>
          </ac:picMkLst>
        </pc:picChg>
      </pc:sldChg>
      <pc:sldChg chg="addSp delSp modSp add mod">
        <pc:chgData name="Francisco Artes" userId="5be56ff3f51c4e1a" providerId="LiveId" clId="{EE54E335-973D-4981-9FCF-805EA05BB0BE}" dt="2021-10-05T17:52:44.579" v="6266" actId="20577"/>
        <pc:sldMkLst>
          <pc:docMk/>
          <pc:sldMk cId="2325596543" sldId="2274"/>
        </pc:sldMkLst>
        <pc:spChg chg="mod">
          <ac:chgData name="Francisco Artes" userId="5be56ff3f51c4e1a" providerId="LiveId" clId="{EE54E335-973D-4981-9FCF-805EA05BB0BE}" dt="2021-10-05T06:12:37.892" v="4464" actId="20577"/>
          <ac:spMkLst>
            <pc:docMk/>
            <pc:sldMk cId="2325596543" sldId="2274"/>
            <ac:spMk id="2" creationId="{6B82EAE3-8DE9-4E04-8957-874132231DB4}"/>
          </ac:spMkLst>
        </pc:spChg>
        <pc:spChg chg="mod ord">
          <ac:chgData name="Francisco Artes" userId="5be56ff3f51c4e1a" providerId="LiveId" clId="{EE54E335-973D-4981-9FCF-805EA05BB0BE}" dt="2021-10-05T17:52:44.579" v="6266" actId="20577"/>
          <ac:spMkLst>
            <pc:docMk/>
            <pc:sldMk cId="2325596543" sldId="2274"/>
            <ac:spMk id="3" creationId="{ABDA00DD-B6ED-4639-BBCC-CFAFC18D98A9}"/>
          </ac:spMkLst>
        </pc:spChg>
        <pc:spChg chg="del mod topLvl">
          <ac:chgData name="Francisco Artes" userId="5be56ff3f51c4e1a" providerId="LiveId" clId="{EE54E335-973D-4981-9FCF-805EA05BB0BE}" dt="2021-10-05T08:11:43.043" v="5772" actId="478"/>
          <ac:spMkLst>
            <pc:docMk/>
            <pc:sldMk cId="2325596543" sldId="2274"/>
            <ac:spMk id="6" creationId="{15797E4B-680C-4B75-9296-A3E6D473E2EF}"/>
          </ac:spMkLst>
        </pc:spChg>
        <pc:grpChg chg="add del mod">
          <ac:chgData name="Francisco Artes" userId="5be56ff3f51c4e1a" providerId="LiveId" clId="{EE54E335-973D-4981-9FCF-805EA05BB0BE}" dt="2021-10-05T08:11:40.962" v="5771" actId="165"/>
          <ac:grpSpMkLst>
            <pc:docMk/>
            <pc:sldMk cId="2325596543" sldId="2274"/>
            <ac:grpSpMk id="4" creationId="{1CCA8201-3831-4F90-AD9D-729CC24B633D}"/>
          </ac:grpSpMkLst>
        </pc:grpChg>
        <pc:picChg chg="mod topLvl">
          <ac:chgData name="Francisco Artes" userId="5be56ff3f51c4e1a" providerId="LiveId" clId="{EE54E335-973D-4981-9FCF-805EA05BB0BE}" dt="2021-10-05T08:13:47.619" v="5806" actId="1037"/>
          <ac:picMkLst>
            <pc:docMk/>
            <pc:sldMk cId="2325596543" sldId="2274"/>
            <ac:picMk id="5" creationId="{8B6F485C-85C9-4B51-ACE7-73429D73321F}"/>
          </ac:picMkLst>
        </pc:picChg>
      </pc:sldChg>
      <pc:sldChg chg="addSp delSp modSp add mod">
        <pc:chgData name="Francisco Artes" userId="5be56ff3f51c4e1a" providerId="LiveId" clId="{EE54E335-973D-4981-9FCF-805EA05BB0BE}" dt="2021-10-05T17:53:39.822" v="6293" actId="207"/>
        <pc:sldMkLst>
          <pc:docMk/>
          <pc:sldMk cId="3634933662" sldId="2275"/>
        </pc:sldMkLst>
        <pc:spChg chg="mod">
          <ac:chgData name="Francisco Artes" userId="5be56ff3f51c4e1a" providerId="LiveId" clId="{EE54E335-973D-4981-9FCF-805EA05BB0BE}" dt="2021-10-05T06:27:57.219" v="5372" actId="20577"/>
          <ac:spMkLst>
            <pc:docMk/>
            <pc:sldMk cId="3634933662" sldId="2275"/>
            <ac:spMk id="2" creationId="{6B82EAE3-8DE9-4E04-8957-874132231DB4}"/>
          </ac:spMkLst>
        </pc:spChg>
        <pc:spChg chg="del">
          <ac:chgData name="Francisco Artes" userId="5be56ff3f51c4e1a" providerId="LiveId" clId="{EE54E335-973D-4981-9FCF-805EA05BB0BE}" dt="2021-10-05T06:16:05.687" v="4465" actId="478"/>
          <ac:spMkLst>
            <pc:docMk/>
            <pc:sldMk cId="3634933662" sldId="2275"/>
            <ac:spMk id="3" creationId="{ABDA00DD-B6ED-4639-BBCC-CFAFC18D98A9}"/>
          </ac:spMkLst>
        </pc:spChg>
        <pc:spChg chg="add mod">
          <ac:chgData name="Francisco Artes" userId="5be56ff3f51c4e1a" providerId="LiveId" clId="{EE54E335-973D-4981-9FCF-805EA05BB0BE}" dt="2021-10-05T17:53:39.822" v="6293" actId="207"/>
          <ac:spMkLst>
            <pc:docMk/>
            <pc:sldMk cId="3634933662" sldId="2275"/>
            <ac:spMk id="4" creationId="{0B4DFF1C-EF04-4547-9F20-8B7D2FE2D2E6}"/>
          </ac:spMkLst>
        </pc:spChg>
        <pc:spChg chg="del mod topLvl">
          <ac:chgData name="Francisco Artes" userId="5be56ff3f51c4e1a" providerId="LiveId" clId="{EE54E335-973D-4981-9FCF-805EA05BB0BE}" dt="2021-10-05T08:14:53.824" v="5812" actId="478"/>
          <ac:spMkLst>
            <pc:docMk/>
            <pc:sldMk cId="3634933662" sldId="2275"/>
            <ac:spMk id="7" creationId="{6C4B3E7E-3108-41C6-B63E-5B6D5D6DD282}"/>
          </ac:spMkLst>
        </pc:spChg>
        <pc:grpChg chg="add del mod">
          <ac:chgData name="Francisco Artes" userId="5be56ff3f51c4e1a" providerId="LiveId" clId="{EE54E335-973D-4981-9FCF-805EA05BB0BE}" dt="2021-10-05T08:14:50.350" v="5811" actId="165"/>
          <ac:grpSpMkLst>
            <pc:docMk/>
            <pc:sldMk cId="3634933662" sldId="2275"/>
            <ac:grpSpMk id="5" creationId="{CFC90054-1515-45AB-8BB9-1D41B5C26645}"/>
          </ac:grpSpMkLst>
        </pc:grpChg>
        <pc:picChg chg="mod topLvl">
          <ac:chgData name="Francisco Artes" userId="5be56ff3f51c4e1a" providerId="LiveId" clId="{EE54E335-973D-4981-9FCF-805EA05BB0BE}" dt="2021-10-05T08:15:29.200" v="5824" actId="1076"/>
          <ac:picMkLst>
            <pc:docMk/>
            <pc:sldMk cId="3634933662" sldId="2275"/>
            <ac:picMk id="6" creationId="{1E6DE936-A84F-47F0-84A5-EF4D343EE276}"/>
          </ac:picMkLst>
        </pc:picChg>
      </pc:sldChg>
      <pc:sldChg chg="addSp delSp modSp new del mod ord">
        <pc:chgData name="Francisco Artes" userId="5be56ff3f51c4e1a" providerId="LiveId" clId="{EE54E335-973D-4981-9FCF-805EA05BB0BE}" dt="2021-10-05T06:02:04.453" v="4283" actId="47"/>
        <pc:sldMkLst>
          <pc:docMk/>
          <pc:sldMk cId="1322298372" sldId="2276"/>
        </pc:sldMkLst>
        <pc:spChg chg="del">
          <ac:chgData name="Francisco Artes" userId="5be56ff3f51c4e1a" providerId="LiveId" clId="{EE54E335-973D-4981-9FCF-805EA05BB0BE}" dt="2021-10-05T05:43:52.879" v="2930" actId="478"/>
          <ac:spMkLst>
            <pc:docMk/>
            <pc:sldMk cId="1322298372" sldId="2276"/>
            <ac:spMk id="2" creationId="{41810113-1132-4865-9293-A810BF1E94DC}"/>
          </ac:spMkLst>
        </pc:spChg>
        <pc:spChg chg="add mod">
          <ac:chgData name="Francisco Artes" userId="5be56ff3f51c4e1a" providerId="LiveId" clId="{EE54E335-973D-4981-9FCF-805EA05BB0BE}" dt="2021-10-05T05:52:31.374" v="4182" actId="20577"/>
          <ac:spMkLst>
            <pc:docMk/>
            <pc:sldMk cId="1322298372" sldId="2276"/>
            <ac:spMk id="3" creationId="{2E11C641-DDC3-42E6-9A21-A13FA568E9E1}"/>
          </ac:spMkLst>
        </pc:spChg>
        <pc:spChg chg="add mod">
          <ac:chgData name="Francisco Artes" userId="5be56ff3f51c4e1a" providerId="LiveId" clId="{EE54E335-973D-4981-9FCF-805EA05BB0BE}" dt="2021-10-05T05:43:56.747" v="2931"/>
          <ac:spMkLst>
            <pc:docMk/>
            <pc:sldMk cId="1322298372" sldId="2276"/>
            <ac:spMk id="4" creationId="{4252E95D-FB37-4136-876F-28ECB282D071}"/>
          </ac:spMkLst>
        </pc:spChg>
        <pc:picChg chg="add mod">
          <ac:chgData name="Francisco Artes" userId="5be56ff3f51c4e1a" providerId="LiveId" clId="{EE54E335-973D-4981-9FCF-805EA05BB0BE}" dt="2021-10-05T05:48:48.032" v="3773" actId="1076"/>
          <ac:picMkLst>
            <pc:docMk/>
            <pc:sldMk cId="1322298372" sldId="2276"/>
            <ac:picMk id="5" creationId="{F6AE1D12-50C0-4B37-90B2-200272774E5E}"/>
          </ac:picMkLst>
        </pc:picChg>
        <pc:picChg chg="add mod">
          <ac:chgData name="Francisco Artes" userId="5be56ff3f51c4e1a" providerId="LiveId" clId="{EE54E335-973D-4981-9FCF-805EA05BB0BE}" dt="2021-10-05T05:48:48.032" v="3773" actId="1076"/>
          <ac:picMkLst>
            <pc:docMk/>
            <pc:sldMk cId="1322298372" sldId="2276"/>
            <ac:picMk id="6" creationId="{F68C8538-3E7F-48D9-86D8-6F877E27EF2A}"/>
          </ac:picMkLst>
        </pc:picChg>
      </pc:sldChg>
      <pc:sldChg chg="addSp delSp new del mod ord">
        <pc:chgData name="Francisco Artes" userId="5be56ff3f51c4e1a" providerId="LiveId" clId="{EE54E335-973D-4981-9FCF-805EA05BB0BE}" dt="2021-10-05T05:52:52.946" v="4190" actId="47"/>
        <pc:sldMkLst>
          <pc:docMk/>
          <pc:sldMk cId="1341894022" sldId="2277"/>
        </pc:sldMkLst>
        <pc:spChg chg="add del">
          <ac:chgData name="Francisco Artes" userId="5be56ff3f51c4e1a" providerId="LiveId" clId="{EE54E335-973D-4981-9FCF-805EA05BB0BE}" dt="2021-10-05T05:52:46.884" v="4188" actId="22"/>
          <ac:spMkLst>
            <pc:docMk/>
            <pc:sldMk cId="1341894022" sldId="2277"/>
            <ac:spMk id="4" creationId="{3B2410F4-8C8B-45D2-B5F3-D7609AB08AD7}"/>
          </ac:spMkLst>
        </pc:spChg>
      </pc:sldChg>
      <pc:sldChg chg="modSp add mod setBg">
        <pc:chgData name="Francisco Artes" userId="5be56ff3f51c4e1a" providerId="LiveId" clId="{EE54E335-973D-4981-9FCF-805EA05BB0BE}" dt="2021-10-05T11:25:44.119" v="6256" actId="207"/>
        <pc:sldMkLst>
          <pc:docMk/>
          <pc:sldMk cId="1294152720" sldId="2278"/>
        </pc:sldMkLst>
        <pc:spChg chg="mod">
          <ac:chgData name="Francisco Artes" userId="5be56ff3f51c4e1a" providerId="LiveId" clId="{EE54E335-973D-4981-9FCF-805EA05BB0BE}" dt="2021-10-05T07:54:26.830" v="5453" actId="20577"/>
          <ac:spMkLst>
            <pc:docMk/>
            <pc:sldMk cId="1294152720" sldId="2278"/>
            <ac:spMk id="2" creationId="{6B82EAE3-8DE9-4E04-8957-874132231DB4}"/>
          </ac:spMkLst>
        </pc:spChg>
        <pc:spChg chg="mod">
          <ac:chgData name="Francisco Artes" userId="5be56ff3f51c4e1a" providerId="LiveId" clId="{EE54E335-973D-4981-9FCF-805EA05BB0BE}" dt="2021-10-05T11:25:44.119" v="6256" actId="207"/>
          <ac:spMkLst>
            <pc:docMk/>
            <pc:sldMk cId="1294152720" sldId="2278"/>
            <ac:spMk id="5" creationId="{45E5B45A-0AAA-4E97-B353-F1B7660C0423}"/>
          </ac:spMkLst>
        </pc:spChg>
      </pc:sldChg>
      <pc:sldChg chg="add">
        <pc:chgData name="Francisco Artes" userId="5be56ff3f51c4e1a" providerId="LiveId" clId="{EE54E335-973D-4981-9FCF-805EA05BB0BE}" dt="2021-10-05T07:39:05.790" v="5374"/>
        <pc:sldMkLst>
          <pc:docMk/>
          <pc:sldMk cId="4243686992" sldId="2279"/>
        </pc:sldMkLst>
      </pc:sldChg>
      <pc:sldChg chg="addSp delSp modSp new mod">
        <pc:chgData name="Francisco Artes" userId="5be56ff3f51c4e1a" providerId="LiveId" clId="{EE54E335-973D-4981-9FCF-805EA05BB0BE}" dt="2021-10-06T07:07:48.192" v="8378" actId="20577"/>
        <pc:sldMkLst>
          <pc:docMk/>
          <pc:sldMk cId="4182426585" sldId="2280"/>
        </pc:sldMkLst>
        <pc:spChg chg="mod">
          <ac:chgData name="Francisco Artes" userId="5be56ff3f51c4e1a" providerId="LiveId" clId="{EE54E335-973D-4981-9FCF-805EA05BB0BE}" dt="2021-10-06T06:48:14.610" v="7964" actId="20577"/>
          <ac:spMkLst>
            <pc:docMk/>
            <pc:sldMk cId="4182426585" sldId="2280"/>
            <ac:spMk id="2" creationId="{FB6D16EE-8169-420D-97A6-5941DB4BEBBC}"/>
          </ac:spMkLst>
        </pc:spChg>
        <pc:spChg chg="add mod">
          <ac:chgData name="Francisco Artes" userId="5be56ff3f51c4e1a" providerId="LiveId" clId="{EE54E335-973D-4981-9FCF-805EA05BB0BE}" dt="2021-10-06T07:07:48.192" v="8378" actId="20577"/>
          <ac:spMkLst>
            <pc:docMk/>
            <pc:sldMk cId="4182426585" sldId="2280"/>
            <ac:spMk id="4" creationId="{EC7FFF21-6051-44FC-803F-D6137DEB0A62}"/>
          </ac:spMkLst>
        </pc:spChg>
        <pc:spChg chg="add del mod">
          <ac:chgData name="Francisco Artes" userId="5be56ff3f51c4e1a" providerId="LiveId" clId="{EE54E335-973D-4981-9FCF-805EA05BB0BE}" dt="2021-10-06T06:43:03.860" v="7529" actId="21"/>
          <ac:spMkLst>
            <pc:docMk/>
            <pc:sldMk cId="4182426585" sldId="2280"/>
            <ac:spMk id="7" creationId="{B420D5D9-213D-4415-84E3-6DE82C6648F3}"/>
          </ac:spMkLst>
        </pc:spChg>
        <pc:picChg chg="add del mod">
          <ac:chgData name="Francisco Artes" userId="5be56ff3f51c4e1a" providerId="LiveId" clId="{EE54E335-973D-4981-9FCF-805EA05BB0BE}" dt="2021-10-06T06:42:00.825" v="7514" actId="21"/>
          <ac:picMkLst>
            <pc:docMk/>
            <pc:sldMk cId="4182426585" sldId="2280"/>
            <ac:picMk id="5" creationId="{CEB308F3-6BA0-48FC-B175-10BDF7D3DE42}"/>
          </ac:picMkLst>
        </pc:picChg>
      </pc:sldChg>
      <pc:sldChg chg="addSp delSp modSp new mod">
        <pc:chgData name="Francisco Artes" userId="5be56ff3f51c4e1a" providerId="LiveId" clId="{EE54E335-973D-4981-9FCF-805EA05BB0BE}" dt="2021-10-06T07:06:53.592" v="8360" actId="1036"/>
        <pc:sldMkLst>
          <pc:docMk/>
          <pc:sldMk cId="3654533632" sldId="2281"/>
        </pc:sldMkLst>
        <pc:spChg chg="del">
          <ac:chgData name="Francisco Artes" userId="5be56ff3f51c4e1a" providerId="LiveId" clId="{EE54E335-973D-4981-9FCF-805EA05BB0BE}" dt="2021-10-06T06:48:40.791" v="7965" actId="478"/>
          <ac:spMkLst>
            <pc:docMk/>
            <pc:sldMk cId="3654533632" sldId="2281"/>
            <ac:spMk id="2" creationId="{57BE1555-F870-433A-8D45-FDEB56674B7D}"/>
          </ac:spMkLst>
        </pc:spChg>
        <pc:spChg chg="add del mod">
          <ac:chgData name="Francisco Artes" userId="5be56ff3f51c4e1a" providerId="LiveId" clId="{EE54E335-973D-4981-9FCF-805EA05BB0BE}" dt="2021-10-06T07:05:15.172" v="8332" actId="478"/>
          <ac:spMkLst>
            <pc:docMk/>
            <pc:sldMk cId="3654533632" sldId="2281"/>
            <ac:spMk id="4" creationId="{8B120C9F-5CA0-45E3-A0B9-CF619CFB99D5}"/>
          </ac:spMkLst>
        </pc:spChg>
        <pc:spChg chg="add mod">
          <ac:chgData name="Francisco Artes" userId="5be56ff3f51c4e1a" providerId="LiveId" clId="{EE54E335-973D-4981-9FCF-805EA05BB0BE}" dt="2021-10-06T06:48:46.693" v="7966"/>
          <ac:spMkLst>
            <pc:docMk/>
            <pc:sldMk cId="3654533632" sldId="2281"/>
            <ac:spMk id="5" creationId="{C786183B-07A5-4A7C-BDC3-ED8893B26D56}"/>
          </ac:spMkLst>
        </pc:spChg>
        <pc:spChg chg="add mod">
          <ac:chgData name="Francisco Artes" userId="5be56ff3f51c4e1a" providerId="LiveId" clId="{EE54E335-973D-4981-9FCF-805EA05BB0BE}" dt="2021-10-06T07:06:53.592" v="8360" actId="1036"/>
          <ac:spMkLst>
            <pc:docMk/>
            <pc:sldMk cId="3654533632" sldId="2281"/>
            <ac:spMk id="6" creationId="{E9422388-D083-464E-A2AC-6FE89D7E26F9}"/>
          </ac:spMkLst>
        </pc:spChg>
        <pc:picChg chg="add del mod">
          <ac:chgData name="Francisco Artes" userId="5be56ff3f51c4e1a" providerId="LiveId" clId="{EE54E335-973D-4981-9FCF-805EA05BB0BE}" dt="2021-10-06T06:59:34.832" v="8107" actId="21"/>
          <ac:picMkLst>
            <pc:docMk/>
            <pc:sldMk cId="3654533632" sldId="2281"/>
            <ac:picMk id="3" creationId="{E076ADAE-C351-4163-BF0F-388B181396EA}"/>
          </ac:picMkLst>
        </pc:picChg>
        <pc:picChg chg="add mod">
          <ac:chgData name="Francisco Artes" userId="5be56ff3f51c4e1a" providerId="LiveId" clId="{EE54E335-973D-4981-9FCF-805EA05BB0BE}" dt="2021-10-06T07:06:14.428" v="8347" actId="1076"/>
          <ac:picMkLst>
            <pc:docMk/>
            <pc:sldMk cId="3654533632" sldId="2281"/>
            <ac:picMk id="7" creationId="{94709CDC-B43E-4ADF-A838-1702405F3BAB}"/>
          </ac:picMkLst>
        </pc:picChg>
        <pc:picChg chg="add mod">
          <ac:chgData name="Francisco Artes" userId="5be56ff3f51c4e1a" providerId="LiveId" clId="{EE54E335-973D-4981-9FCF-805EA05BB0BE}" dt="2021-10-06T07:05:38.126" v="8338" actId="14100"/>
          <ac:picMkLst>
            <pc:docMk/>
            <pc:sldMk cId="3654533632" sldId="2281"/>
            <ac:picMk id="1026" creationId="{738B5440-671C-4B6B-94FA-C7494198335E}"/>
          </ac:picMkLst>
        </pc:picChg>
      </pc:sldChg>
      <pc:sldChg chg="addSp delSp modSp new del mod">
        <pc:chgData name="Francisco Artes" userId="5be56ff3f51c4e1a" providerId="LiveId" clId="{EE54E335-973D-4981-9FCF-805EA05BB0BE}" dt="2021-10-06T07:09:15.481" v="8379" actId="47"/>
        <pc:sldMkLst>
          <pc:docMk/>
          <pc:sldMk cId="2088684534" sldId="2282"/>
        </pc:sldMkLst>
        <pc:picChg chg="add del mod">
          <ac:chgData name="Francisco Artes" userId="5be56ff3f51c4e1a" providerId="LiveId" clId="{EE54E335-973D-4981-9FCF-805EA05BB0BE}" dt="2021-10-06T07:04:45.282" v="8327" actId="21"/>
          <ac:picMkLst>
            <pc:docMk/>
            <pc:sldMk cId="2088684534" sldId="2282"/>
            <ac:picMk id="3" creationId="{DA11F6C9-30A2-4837-8BFF-48B756561086}"/>
          </ac:picMkLst>
        </pc:picChg>
      </pc:sldChg>
    </pc:docChg>
  </pc:docChgLst>
  <pc:docChgLst>
    <pc:chgData name="Francisco Artés" userId="5be56ff3f51c4e1a" providerId="LiveId" clId="{2C603670-4AE7-4E1E-BFEC-CFD157C7214D}"/>
    <pc:docChg chg="undo redo custSel addSld delSld modSld sldOrd">
      <pc:chgData name="Francisco Artés" userId="5be56ff3f51c4e1a" providerId="LiveId" clId="{2C603670-4AE7-4E1E-BFEC-CFD157C7214D}" dt="2023-09-23T22:11:54.073" v="3775"/>
      <pc:docMkLst>
        <pc:docMk/>
      </pc:docMkLst>
      <pc:sldChg chg="modTransition">
        <pc:chgData name="Francisco Artés" userId="5be56ff3f51c4e1a" providerId="LiveId" clId="{2C603670-4AE7-4E1E-BFEC-CFD157C7214D}" dt="2023-09-23T22:06:01.153" v="3763"/>
        <pc:sldMkLst>
          <pc:docMk/>
          <pc:sldMk cId="1273336627" sldId="256"/>
        </pc:sldMkLst>
      </pc:sldChg>
      <pc:sldChg chg="modSp mod">
        <pc:chgData name="Francisco Artés" userId="5be56ff3f51c4e1a" providerId="LiveId" clId="{2C603670-4AE7-4E1E-BFEC-CFD157C7214D}" dt="2023-09-23T21:54:37.558" v="3587" actId="207"/>
        <pc:sldMkLst>
          <pc:docMk/>
          <pc:sldMk cId="1413145597" sldId="980"/>
        </pc:sldMkLst>
        <pc:spChg chg="mod">
          <ac:chgData name="Francisco Artés" userId="5be56ff3f51c4e1a" providerId="LiveId" clId="{2C603670-4AE7-4E1E-BFEC-CFD157C7214D}" dt="2023-09-23T21:54:04.024" v="3586" actId="20577"/>
          <ac:spMkLst>
            <pc:docMk/>
            <pc:sldMk cId="1413145597" sldId="980"/>
            <ac:spMk id="14" creationId="{A631999B-4D37-7D45-90FF-98906296F6FB}"/>
          </ac:spMkLst>
        </pc:spChg>
        <pc:graphicFrameChg chg="mod modGraphic">
          <ac:chgData name="Francisco Artés" userId="5be56ff3f51c4e1a" providerId="LiveId" clId="{2C603670-4AE7-4E1E-BFEC-CFD157C7214D}" dt="2023-09-23T21:54:37.558" v="3587" actId="207"/>
          <ac:graphicFrameMkLst>
            <pc:docMk/>
            <pc:sldMk cId="1413145597" sldId="980"/>
            <ac:graphicFrameMk id="10" creationId="{5DCAE9C1-DB31-334C-82E0-79DFE23ABEC0}"/>
          </ac:graphicFrameMkLst>
        </pc:graphicFrameChg>
      </pc:sldChg>
      <pc:sldChg chg="modSp mod">
        <pc:chgData name="Francisco Artés" userId="5be56ff3f51c4e1a" providerId="LiveId" clId="{2C603670-4AE7-4E1E-BFEC-CFD157C7214D}" dt="2023-09-23T21:57:55.083" v="3657" actId="207"/>
        <pc:sldMkLst>
          <pc:docMk/>
          <pc:sldMk cId="4039835041" sldId="983"/>
        </pc:sldMkLst>
        <pc:spChg chg="mod">
          <ac:chgData name="Francisco Artés" userId="5be56ff3f51c4e1a" providerId="LiveId" clId="{2C603670-4AE7-4E1E-BFEC-CFD157C7214D}" dt="2023-09-23T21:57:55.083" v="3657" actId="207"/>
          <ac:spMkLst>
            <pc:docMk/>
            <pc:sldMk cId="4039835041" sldId="983"/>
            <ac:spMk id="8" creationId="{6BF8B284-3743-1D4B-8E63-91D4A5E7AAE9}"/>
          </ac:spMkLst>
        </pc:spChg>
      </pc:sldChg>
      <pc:sldChg chg="modSp mod">
        <pc:chgData name="Francisco Artés" userId="5be56ff3f51c4e1a" providerId="LiveId" clId="{2C603670-4AE7-4E1E-BFEC-CFD157C7214D}" dt="2023-09-23T21:36:42.132" v="3376" actId="207"/>
        <pc:sldMkLst>
          <pc:docMk/>
          <pc:sldMk cId="1462744727" sldId="1420"/>
        </pc:sldMkLst>
        <pc:spChg chg="mod">
          <ac:chgData name="Francisco Artés" userId="5be56ff3f51c4e1a" providerId="LiveId" clId="{2C603670-4AE7-4E1E-BFEC-CFD157C7214D}" dt="2023-09-23T21:36:42.132" v="3376" actId="207"/>
          <ac:spMkLst>
            <pc:docMk/>
            <pc:sldMk cId="1462744727" sldId="1420"/>
            <ac:spMk id="9" creationId="{10941397-17DC-4BA6-B12C-D2D77707FDEA}"/>
          </ac:spMkLst>
        </pc:spChg>
        <pc:picChg chg="mod">
          <ac:chgData name="Francisco Artés" userId="5be56ff3f51c4e1a" providerId="LiveId" clId="{2C603670-4AE7-4E1E-BFEC-CFD157C7214D}" dt="2023-09-23T21:35:22.100" v="3368" actId="1076"/>
          <ac:picMkLst>
            <pc:docMk/>
            <pc:sldMk cId="1462744727" sldId="1420"/>
            <ac:picMk id="11" creationId="{6281BE91-3FB7-4683-94EF-852846CA2E64}"/>
          </ac:picMkLst>
        </pc:picChg>
      </pc:sldChg>
      <pc:sldChg chg="addSp delSp modSp mod">
        <pc:chgData name="Francisco Artés" userId="5be56ff3f51c4e1a" providerId="LiveId" clId="{2C603670-4AE7-4E1E-BFEC-CFD157C7214D}" dt="2023-09-23T19:28:30.756" v="2089" actId="207"/>
        <pc:sldMkLst>
          <pc:docMk/>
          <pc:sldMk cId="3788657665" sldId="1499"/>
        </pc:sldMkLst>
        <pc:spChg chg="add del mod">
          <ac:chgData name="Francisco Artés" userId="5be56ff3f51c4e1a" providerId="LiveId" clId="{2C603670-4AE7-4E1E-BFEC-CFD157C7214D}" dt="2023-09-23T19:17:25.121" v="23" actId="21"/>
          <ac:spMkLst>
            <pc:docMk/>
            <pc:sldMk cId="3788657665" sldId="1499"/>
            <ac:spMk id="3" creationId="{63F062C8-FFE1-E970-FA3A-A5A3EFA94DC9}"/>
          </ac:spMkLst>
        </pc:spChg>
        <pc:spChg chg="mod">
          <ac:chgData name="Francisco Artés" userId="5be56ff3f51c4e1a" providerId="LiveId" clId="{2C603670-4AE7-4E1E-BFEC-CFD157C7214D}" dt="2023-09-23T19:20:44.560" v="656" actId="20577"/>
          <ac:spMkLst>
            <pc:docMk/>
            <pc:sldMk cId="3788657665" sldId="1499"/>
            <ac:spMk id="4" creationId="{DD54ABCD-90D3-DA4C-8B12-F3D491DE0D94}"/>
          </ac:spMkLst>
        </pc:spChg>
        <pc:spChg chg="add mod">
          <ac:chgData name="Francisco Artés" userId="5be56ff3f51c4e1a" providerId="LiveId" clId="{2C603670-4AE7-4E1E-BFEC-CFD157C7214D}" dt="2023-09-23T19:28:30.756" v="2089" actId="207"/>
          <ac:spMkLst>
            <pc:docMk/>
            <pc:sldMk cId="3788657665" sldId="1499"/>
            <ac:spMk id="8" creationId="{FCC35EB2-F217-8BC7-9D0C-386F190FD6C7}"/>
          </ac:spMkLst>
        </pc:spChg>
      </pc:sldChg>
      <pc:sldChg chg="addSp modSp mod">
        <pc:chgData name="Francisco Artés" userId="5be56ff3f51c4e1a" providerId="LiveId" clId="{2C603670-4AE7-4E1E-BFEC-CFD157C7214D}" dt="2023-09-23T19:29:10.701" v="2094" actId="207"/>
        <pc:sldMkLst>
          <pc:docMk/>
          <pc:sldMk cId="2675092818" sldId="1500"/>
        </pc:sldMkLst>
        <pc:spChg chg="mod">
          <ac:chgData name="Francisco Artés" userId="5be56ff3f51c4e1a" providerId="LiveId" clId="{2C603670-4AE7-4E1E-BFEC-CFD157C7214D}" dt="2023-09-23T19:20:57.157" v="681" actId="20577"/>
          <ac:spMkLst>
            <pc:docMk/>
            <pc:sldMk cId="2675092818" sldId="1500"/>
            <ac:spMk id="2" creationId="{0A1CC46F-2348-484E-BC55-FF17ED5002FF}"/>
          </ac:spMkLst>
        </pc:spChg>
        <pc:spChg chg="add mod">
          <ac:chgData name="Francisco Artés" userId="5be56ff3f51c4e1a" providerId="LiveId" clId="{2C603670-4AE7-4E1E-BFEC-CFD157C7214D}" dt="2023-09-23T19:29:10.701" v="2094" actId="207"/>
          <ac:spMkLst>
            <pc:docMk/>
            <pc:sldMk cId="2675092818" sldId="1500"/>
            <ac:spMk id="56" creationId="{76AB0F38-81E4-4759-8862-A076E21B283C}"/>
          </ac:spMkLst>
        </pc:spChg>
      </pc:sldChg>
      <pc:sldChg chg="addSp modSp mod">
        <pc:chgData name="Francisco Artés" userId="5be56ff3f51c4e1a" providerId="LiveId" clId="{2C603670-4AE7-4E1E-BFEC-CFD157C7214D}" dt="2023-09-23T19:44:29.141" v="2119" actId="1038"/>
        <pc:sldMkLst>
          <pc:docMk/>
          <pc:sldMk cId="1797893364" sldId="1501"/>
        </pc:sldMkLst>
        <pc:spChg chg="add mod">
          <ac:chgData name="Francisco Artés" userId="5be56ff3f51c4e1a" providerId="LiveId" clId="{2C603670-4AE7-4E1E-BFEC-CFD157C7214D}" dt="2023-09-23T19:44:29.141" v="2119" actId="1038"/>
          <ac:spMkLst>
            <pc:docMk/>
            <pc:sldMk cId="1797893364" sldId="1501"/>
            <ac:spMk id="3" creationId="{591506F1-248D-93A2-A1D8-4AB52111496E}"/>
          </ac:spMkLst>
        </pc:spChg>
      </pc:sldChg>
      <pc:sldChg chg="addSp modSp mod ord">
        <pc:chgData name="Francisco Artés" userId="5be56ff3f51c4e1a" providerId="LiveId" clId="{2C603670-4AE7-4E1E-BFEC-CFD157C7214D}" dt="2023-09-23T19:47:58.436" v="2217" actId="207"/>
        <pc:sldMkLst>
          <pc:docMk/>
          <pc:sldMk cId="1039858407" sldId="1503"/>
        </pc:sldMkLst>
        <pc:spChg chg="add mod">
          <ac:chgData name="Francisco Artés" userId="5be56ff3f51c4e1a" providerId="LiveId" clId="{2C603670-4AE7-4E1E-BFEC-CFD157C7214D}" dt="2023-09-23T19:47:58.436" v="2217" actId="207"/>
          <ac:spMkLst>
            <pc:docMk/>
            <pc:sldMk cId="1039858407" sldId="1503"/>
            <ac:spMk id="3" creationId="{CB141F3F-315D-4DFB-EDD5-D243129DBA1A}"/>
          </ac:spMkLst>
        </pc:spChg>
        <pc:picChg chg="mod">
          <ac:chgData name="Francisco Artés" userId="5be56ff3f51c4e1a" providerId="LiveId" clId="{2C603670-4AE7-4E1E-BFEC-CFD157C7214D}" dt="2023-09-23T19:26:44.895" v="2082" actId="1036"/>
          <ac:picMkLst>
            <pc:docMk/>
            <pc:sldMk cId="1039858407" sldId="1503"/>
            <ac:picMk id="6" creationId="{E1B92233-A21C-1EC1-037E-4D29661F3D5D}"/>
          </ac:picMkLst>
        </pc:picChg>
      </pc:sldChg>
      <pc:sldChg chg="modSp mod">
        <pc:chgData name="Francisco Artés" userId="5be56ff3f51c4e1a" providerId="LiveId" clId="{2C603670-4AE7-4E1E-BFEC-CFD157C7214D}" dt="2023-09-23T19:53:57.296" v="2336" actId="207"/>
        <pc:sldMkLst>
          <pc:docMk/>
          <pc:sldMk cId="1588152306" sldId="1506"/>
        </pc:sldMkLst>
        <pc:spChg chg="mod">
          <ac:chgData name="Francisco Artés" userId="5be56ff3f51c4e1a" providerId="LiveId" clId="{2C603670-4AE7-4E1E-BFEC-CFD157C7214D}" dt="2023-09-23T19:53:57.296" v="2336" actId="207"/>
          <ac:spMkLst>
            <pc:docMk/>
            <pc:sldMk cId="1588152306" sldId="1506"/>
            <ac:spMk id="6" creationId="{9F654E64-4DFC-4745-A56D-D4EC2A351468}"/>
          </ac:spMkLst>
        </pc:spChg>
        <pc:picChg chg="mod">
          <ac:chgData name="Francisco Artés" userId="5be56ff3f51c4e1a" providerId="LiveId" clId="{2C603670-4AE7-4E1E-BFEC-CFD157C7214D}" dt="2023-09-23T19:50:23.132" v="2256" actId="1076"/>
          <ac:picMkLst>
            <pc:docMk/>
            <pc:sldMk cId="1588152306" sldId="1506"/>
            <ac:picMk id="8" creationId="{EDBC015C-4E4B-77C7-9613-F58DBCFA2A41}"/>
          </ac:picMkLst>
        </pc:picChg>
      </pc:sldChg>
      <pc:sldChg chg="modSp mod">
        <pc:chgData name="Francisco Artés" userId="5be56ff3f51c4e1a" providerId="LiveId" clId="{2C603670-4AE7-4E1E-BFEC-CFD157C7214D}" dt="2023-09-23T19:55:54.562" v="2352" actId="207"/>
        <pc:sldMkLst>
          <pc:docMk/>
          <pc:sldMk cId="2473703638" sldId="1507"/>
        </pc:sldMkLst>
        <pc:spChg chg="mod">
          <ac:chgData name="Francisco Artés" userId="5be56ff3f51c4e1a" providerId="LiveId" clId="{2C603670-4AE7-4E1E-BFEC-CFD157C7214D}" dt="2023-09-23T19:55:54.562" v="2352" actId="207"/>
          <ac:spMkLst>
            <pc:docMk/>
            <pc:sldMk cId="2473703638" sldId="1507"/>
            <ac:spMk id="9" creationId="{1546BABC-A715-1B4F-9A92-77ED0934B817}"/>
          </ac:spMkLst>
        </pc:spChg>
      </pc:sldChg>
      <pc:sldChg chg="modSp mod">
        <pc:chgData name="Francisco Artés" userId="5be56ff3f51c4e1a" providerId="LiveId" clId="{2C603670-4AE7-4E1E-BFEC-CFD157C7214D}" dt="2023-09-23T19:57:20.596" v="2449" actId="207"/>
        <pc:sldMkLst>
          <pc:docMk/>
          <pc:sldMk cId="878494630" sldId="1509"/>
        </pc:sldMkLst>
        <pc:spChg chg="mod">
          <ac:chgData name="Francisco Artés" userId="5be56ff3f51c4e1a" providerId="LiveId" clId="{2C603670-4AE7-4E1E-BFEC-CFD157C7214D}" dt="2023-09-23T19:57:20.596" v="2449" actId="207"/>
          <ac:spMkLst>
            <pc:docMk/>
            <pc:sldMk cId="878494630" sldId="1509"/>
            <ac:spMk id="22" creationId="{3DAD63F2-E613-ED4D-904C-209838114AA7}"/>
          </ac:spMkLst>
        </pc:spChg>
        <pc:graphicFrameChg chg="mod">
          <ac:chgData name="Francisco Artés" userId="5be56ff3f51c4e1a" providerId="LiveId" clId="{2C603670-4AE7-4E1E-BFEC-CFD157C7214D}" dt="2023-09-23T19:56:38.715" v="2439" actId="1038"/>
          <ac:graphicFrameMkLst>
            <pc:docMk/>
            <pc:sldMk cId="878494630" sldId="1509"/>
            <ac:graphicFrameMk id="20" creationId="{0FBB21BE-FEF9-514C-B12B-7EB1FC982A03}"/>
          </ac:graphicFrameMkLst>
        </pc:graphicFrameChg>
        <pc:picChg chg="mod">
          <ac:chgData name="Francisco Artés" userId="5be56ff3f51c4e1a" providerId="LiveId" clId="{2C603670-4AE7-4E1E-BFEC-CFD157C7214D}" dt="2023-09-23T19:56:38.715" v="2439" actId="1038"/>
          <ac:picMkLst>
            <pc:docMk/>
            <pc:sldMk cId="878494630" sldId="1509"/>
            <ac:picMk id="17" creationId="{9848B56F-20F6-A74F-9E29-095393B9FE77}"/>
          </ac:picMkLst>
        </pc:picChg>
        <pc:picChg chg="mod">
          <ac:chgData name="Francisco Artés" userId="5be56ff3f51c4e1a" providerId="LiveId" clId="{2C603670-4AE7-4E1E-BFEC-CFD157C7214D}" dt="2023-09-23T19:56:38.715" v="2439" actId="1038"/>
          <ac:picMkLst>
            <pc:docMk/>
            <pc:sldMk cId="878494630" sldId="1509"/>
            <ac:picMk id="18" creationId="{F7833D61-FAEC-5A46-9650-363A6A0723B8}"/>
          </ac:picMkLst>
        </pc:picChg>
        <pc:picChg chg="mod">
          <ac:chgData name="Francisco Artés" userId="5be56ff3f51c4e1a" providerId="LiveId" clId="{2C603670-4AE7-4E1E-BFEC-CFD157C7214D}" dt="2023-09-23T19:56:38.715" v="2439" actId="1038"/>
          <ac:picMkLst>
            <pc:docMk/>
            <pc:sldMk cId="878494630" sldId="1509"/>
            <ac:picMk id="19" creationId="{B169C35B-1307-1847-97C8-BB8D45FD933C}"/>
          </ac:picMkLst>
        </pc:picChg>
      </pc:sldChg>
      <pc:sldChg chg="modSp mod">
        <pc:chgData name="Francisco Artés" userId="5be56ff3f51c4e1a" providerId="LiveId" clId="{2C603670-4AE7-4E1E-BFEC-CFD157C7214D}" dt="2023-09-23T20:00:42.041" v="2565" actId="1037"/>
        <pc:sldMkLst>
          <pc:docMk/>
          <pc:sldMk cId="2539526109" sldId="1512"/>
        </pc:sldMkLst>
        <pc:spChg chg="mod">
          <ac:chgData name="Francisco Artés" userId="5be56ff3f51c4e1a" providerId="LiveId" clId="{2C603670-4AE7-4E1E-BFEC-CFD157C7214D}" dt="2023-09-23T19:59:28.945" v="2518" actId="14100"/>
          <ac:spMkLst>
            <pc:docMk/>
            <pc:sldMk cId="2539526109" sldId="1512"/>
            <ac:spMk id="11" creationId="{C841064B-8386-A94C-BF61-D2246B5A5D90}"/>
          </ac:spMkLst>
        </pc:spChg>
        <pc:spChg chg="mod">
          <ac:chgData name="Francisco Artés" userId="5be56ff3f51c4e1a" providerId="LiveId" clId="{2C603670-4AE7-4E1E-BFEC-CFD157C7214D}" dt="2023-09-23T20:00:42.041" v="2565" actId="1037"/>
          <ac:spMkLst>
            <pc:docMk/>
            <pc:sldMk cId="2539526109" sldId="1512"/>
            <ac:spMk id="12" creationId="{66D63D88-E865-3041-A25F-625FA02C32BE}"/>
          </ac:spMkLst>
        </pc:spChg>
      </pc:sldChg>
      <pc:sldChg chg="modSp mod">
        <pc:chgData name="Francisco Artés" userId="5be56ff3f51c4e1a" providerId="LiveId" clId="{2C603670-4AE7-4E1E-BFEC-CFD157C7214D}" dt="2023-09-23T19:59:20.009" v="2517" actId="1038"/>
        <pc:sldMkLst>
          <pc:docMk/>
          <pc:sldMk cId="2006067297" sldId="1513"/>
        </pc:sldMkLst>
        <pc:spChg chg="mod">
          <ac:chgData name="Francisco Artés" userId="5be56ff3f51c4e1a" providerId="LiveId" clId="{2C603670-4AE7-4E1E-BFEC-CFD157C7214D}" dt="2023-09-23T19:59:20.009" v="2517" actId="1038"/>
          <ac:spMkLst>
            <pc:docMk/>
            <pc:sldMk cId="2006067297" sldId="1513"/>
            <ac:spMk id="4" creationId="{4226CFC8-9B9C-424C-8AF8-76DF7705F818}"/>
          </ac:spMkLst>
        </pc:spChg>
        <pc:spChg chg="mod">
          <ac:chgData name="Francisco Artés" userId="5be56ff3f51c4e1a" providerId="LiveId" clId="{2C603670-4AE7-4E1E-BFEC-CFD157C7214D}" dt="2023-09-23T19:58:42.908" v="2497" actId="1035"/>
          <ac:spMkLst>
            <pc:docMk/>
            <pc:sldMk cId="2006067297" sldId="1513"/>
            <ac:spMk id="11" creationId="{7E802810-E6A5-4B4A-9495-68E46CA34A9B}"/>
          </ac:spMkLst>
        </pc:spChg>
      </pc:sldChg>
      <pc:sldChg chg="modSp mod modAnim">
        <pc:chgData name="Francisco Artés" userId="5be56ff3f51c4e1a" providerId="LiveId" clId="{2C603670-4AE7-4E1E-BFEC-CFD157C7214D}" dt="2023-09-23T22:08:11.322" v="3769"/>
        <pc:sldMkLst>
          <pc:docMk/>
          <pc:sldMk cId="1786325421" sldId="1514"/>
        </pc:sldMkLst>
        <pc:spChg chg="mod">
          <ac:chgData name="Francisco Artés" userId="5be56ff3f51c4e1a" providerId="LiveId" clId="{2C603670-4AE7-4E1E-BFEC-CFD157C7214D}" dt="2023-09-23T20:00:27.858" v="2558" actId="207"/>
          <ac:spMkLst>
            <pc:docMk/>
            <pc:sldMk cId="1786325421" sldId="1514"/>
            <ac:spMk id="4" creationId="{8E4A6743-6088-8947-A418-A76F11F73F27}"/>
          </ac:spMkLst>
        </pc:spChg>
        <pc:spChg chg="mod">
          <ac:chgData name="Francisco Artés" userId="5be56ff3f51c4e1a" providerId="LiveId" clId="{2C603670-4AE7-4E1E-BFEC-CFD157C7214D}" dt="2023-09-23T20:01:20.135" v="2676" actId="1037"/>
          <ac:spMkLst>
            <pc:docMk/>
            <pc:sldMk cId="1786325421" sldId="1514"/>
            <ac:spMk id="10" creationId="{BE63A0EC-135E-634D-9AD7-611F8810EC88}"/>
          </ac:spMkLst>
        </pc:spChg>
        <pc:spChg chg="mod">
          <ac:chgData name="Francisco Artés" userId="5be56ff3f51c4e1a" providerId="LiveId" clId="{2C603670-4AE7-4E1E-BFEC-CFD157C7214D}" dt="2023-09-23T20:01:31.611" v="2719" actId="1036"/>
          <ac:spMkLst>
            <pc:docMk/>
            <pc:sldMk cId="1786325421" sldId="1514"/>
            <ac:spMk id="12" creationId="{92A87B6F-3554-2449-BA54-C1EDDD82A1FA}"/>
          </ac:spMkLst>
        </pc:spChg>
        <pc:picChg chg="mod">
          <ac:chgData name="Francisco Artés" userId="5be56ff3f51c4e1a" providerId="LiveId" clId="{2C603670-4AE7-4E1E-BFEC-CFD157C7214D}" dt="2023-09-23T20:01:31.611" v="2719" actId="1036"/>
          <ac:picMkLst>
            <pc:docMk/>
            <pc:sldMk cId="1786325421" sldId="1514"/>
            <ac:picMk id="13" creationId="{6A6EC81D-203F-AB48-BDCA-3E4088EA5ABD}"/>
          </ac:picMkLst>
        </pc:picChg>
        <pc:picChg chg="mod">
          <ac:chgData name="Francisco Artés" userId="5be56ff3f51c4e1a" providerId="LiveId" clId="{2C603670-4AE7-4E1E-BFEC-CFD157C7214D}" dt="2023-09-23T20:01:31.611" v="2719" actId="1036"/>
          <ac:picMkLst>
            <pc:docMk/>
            <pc:sldMk cId="1786325421" sldId="1514"/>
            <ac:picMk id="14" creationId="{6C95AD10-1BF0-3340-9B75-CB1801BF5143}"/>
          </ac:picMkLst>
        </pc:picChg>
      </pc:sldChg>
      <pc:sldChg chg="modSp mod">
        <pc:chgData name="Francisco Artés" userId="5be56ff3f51c4e1a" providerId="LiveId" clId="{2C603670-4AE7-4E1E-BFEC-CFD157C7214D}" dt="2023-09-23T20:04:52.421" v="2822" actId="1037"/>
        <pc:sldMkLst>
          <pc:docMk/>
          <pc:sldMk cId="1434740673" sldId="1515"/>
        </pc:sldMkLst>
        <pc:spChg chg="mod">
          <ac:chgData name="Francisco Artés" userId="5be56ff3f51c4e1a" providerId="LiveId" clId="{2C603670-4AE7-4E1E-BFEC-CFD157C7214D}" dt="2023-09-23T20:03:16.500" v="2773" actId="207"/>
          <ac:spMkLst>
            <pc:docMk/>
            <pc:sldMk cId="1434740673" sldId="1515"/>
            <ac:spMk id="11" creationId="{8A6496D0-C1CA-154C-9539-300B40A7E721}"/>
          </ac:spMkLst>
        </pc:spChg>
        <pc:spChg chg="mod">
          <ac:chgData name="Francisco Artés" userId="5be56ff3f51c4e1a" providerId="LiveId" clId="{2C603670-4AE7-4E1E-BFEC-CFD157C7214D}" dt="2023-09-23T20:04:52.421" v="2822" actId="1037"/>
          <ac:spMkLst>
            <pc:docMk/>
            <pc:sldMk cId="1434740673" sldId="1515"/>
            <ac:spMk id="16" creationId="{DA8B9C25-06B5-EA4D-AEE3-3BF3FB7C50FA}"/>
          </ac:spMkLst>
        </pc:spChg>
        <pc:spChg chg="mod">
          <ac:chgData name="Francisco Artés" userId="5be56ff3f51c4e1a" providerId="LiveId" clId="{2C603670-4AE7-4E1E-BFEC-CFD157C7214D}" dt="2023-09-23T20:02:32.320" v="2768" actId="1038"/>
          <ac:spMkLst>
            <pc:docMk/>
            <pc:sldMk cId="1434740673" sldId="1515"/>
            <ac:spMk id="18" creationId="{EDECC0C1-077E-5640-A9DA-F66E0534D6CA}"/>
          </ac:spMkLst>
        </pc:spChg>
      </pc:sldChg>
      <pc:sldChg chg="modSp mod">
        <pc:chgData name="Francisco Artés" userId="5be56ff3f51c4e1a" providerId="LiveId" clId="{2C603670-4AE7-4E1E-BFEC-CFD157C7214D}" dt="2023-09-23T21:14:31.790" v="2918" actId="207"/>
        <pc:sldMkLst>
          <pc:docMk/>
          <pc:sldMk cId="1165804720" sldId="1516"/>
        </pc:sldMkLst>
        <pc:spChg chg="mod">
          <ac:chgData name="Francisco Artés" userId="5be56ff3f51c4e1a" providerId="LiveId" clId="{2C603670-4AE7-4E1E-BFEC-CFD157C7214D}" dt="2023-09-23T21:14:31.790" v="2918" actId="207"/>
          <ac:spMkLst>
            <pc:docMk/>
            <pc:sldMk cId="1165804720" sldId="1516"/>
            <ac:spMk id="4" creationId="{317F42A9-8E98-BE4A-B29E-303652D4C2A5}"/>
          </ac:spMkLst>
        </pc:spChg>
        <pc:spChg chg="mod">
          <ac:chgData name="Francisco Artés" userId="5be56ff3f51c4e1a" providerId="LiveId" clId="{2C603670-4AE7-4E1E-BFEC-CFD157C7214D}" dt="2023-09-23T20:05:20.664" v="2917" actId="1036"/>
          <ac:spMkLst>
            <pc:docMk/>
            <pc:sldMk cId="1165804720" sldId="1516"/>
            <ac:spMk id="8" creationId="{97513781-47A9-3E44-A04B-7ABAA22A2C14}"/>
          </ac:spMkLst>
        </pc:spChg>
        <pc:spChg chg="mod">
          <ac:chgData name="Francisco Artés" userId="5be56ff3f51c4e1a" providerId="LiveId" clId="{2C603670-4AE7-4E1E-BFEC-CFD157C7214D}" dt="2023-09-23T20:05:06.275" v="2871" actId="1036"/>
          <ac:spMkLst>
            <pc:docMk/>
            <pc:sldMk cId="1165804720" sldId="1516"/>
            <ac:spMk id="13" creationId="{BCB8D3A1-99FB-5E4D-9BD8-A09833B29151}"/>
          </ac:spMkLst>
        </pc:spChg>
        <pc:spChg chg="mod">
          <ac:chgData name="Francisco Artés" userId="5be56ff3f51c4e1a" providerId="LiveId" clId="{2C603670-4AE7-4E1E-BFEC-CFD157C7214D}" dt="2023-09-23T20:05:20.664" v="2917" actId="1036"/>
          <ac:spMkLst>
            <pc:docMk/>
            <pc:sldMk cId="1165804720" sldId="1516"/>
            <ac:spMk id="19" creationId="{BA940D1F-3D19-7F47-A479-64B0C604D444}"/>
          </ac:spMkLst>
        </pc:spChg>
        <pc:picChg chg="mod">
          <ac:chgData name="Francisco Artés" userId="5be56ff3f51c4e1a" providerId="LiveId" clId="{2C603670-4AE7-4E1E-BFEC-CFD157C7214D}" dt="2023-09-23T20:05:20.664" v="2917" actId="1036"/>
          <ac:picMkLst>
            <pc:docMk/>
            <pc:sldMk cId="1165804720" sldId="1516"/>
            <ac:picMk id="7" creationId="{1177AA54-85B6-F14C-9648-CCF2714EA50C}"/>
          </ac:picMkLst>
        </pc:picChg>
      </pc:sldChg>
      <pc:sldChg chg="modSp mod modAnim">
        <pc:chgData name="Francisco Artés" userId="5be56ff3f51c4e1a" providerId="LiveId" clId="{2C603670-4AE7-4E1E-BFEC-CFD157C7214D}" dt="2023-09-23T22:09:56.197" v="3771"/>
        <pc:sldMkLst>
          <pc:docMk/>
          <pc:sldMk cId="533643128" sldId="1517"/>
        </pc:sldMkLst>
        <pc:spChg chg="mod">
          <ac:chgData name="Francisco Artés" userId="5be56ff3f51c4e1a" providerId="LiveId" clId="{2C603670-4AE7-4E1E-BFEC-CFD157C7214D}" dt="2023-09-23T21:15:25.269" v="2988" actId="207"/>
          <ac:spMkLst>
            <pc:docMk/>
            <pc:sldMk cId="533643128" sldId="1517"/>
            <ac:spMk id="4" creationId="{BF3846C3-9AA5-7C47-B4E0-3E948CBEBAE9}"/>
          </ac:spMkLst>
        </pc:spChg>
        <pc:spChg chg="mod">
          <ac:chgData name="Francisco Artés" userId="5be56ff3f51c4e1a" providerId="LiveId" clId="{2C603670-4AE7-4E1E-BFEC-CFD157C7214D}" dt="2023-09-23T21:15:06.670" v="2986" actId="1037"/>
          <ac:spMkLst>
            <pc:docMk/>
            <pc:sldMk cId="533643128" sldId="1517"/>
            <ac:spMk id="12" creationId="{95E7AB84-43A0-4B4D-93DC-FD306324D7FC}"/>
          </ac:spMkLst>
        </pc:spChg>
        <pc:grpChg chg="mod">
          <ac:chgData name="Francisco Artés" userId="5be56ff3f51c4e1a" providerId="LiveId" clId="{2C603670-4AE7-4E1E-BFEC-CFD157C7214D}" dt="2023-09-23T21:15:29.057" v="2998" actId="1036"/>
          <ac:grpSpMkLst>
            <pc:docMk/>
            <pc:sldMk cId="533643128" sldId="1517"/>
            <ac:grpSpMk id="15" creationId="{8E8A961B-1B0C-0549-AEE0-0B83544BAE1F}"/>
          </ac:grpSpMkLst>
        </pc:grpChg>
      </pc:sldChg>
      <pc:sldChg chg="modSp mod">
        <pc:chgData name="Francisco Artés" userId="5be56ff3f51c4e1a" providerId="LiveId" clId="{2C603670-4AE7-4E1E-BFEC-CFD157C7214D}" dt="2023-09-23T21:15:48.270" v="2999" actId="1076"/>
        <pc:sldMkLst>
          <pc:docMk/>
          <pc:sldMk cId="301957897" sldId="1519"/>
        </pc:sldMkLst>
        <pc:spChg chg="mod">
          <ac:chgData name="Francisco Artés" userId="5be56ff3f51c4e1a" providerId="LiveId" clId="{2C603670-4AE7-4E1E-BFEC-CFD157C7214D}" dt="2023-09-23T21:15:48.270" v="2999" actId="1076"/>
          <ac:spMkLst>
            <pc:docMk/>
            <pc:sldMk cId="301957897" sldId="1519"/>
            <ac:spMk id="33" creationId="{2797076C-132B-1B4E-BDD4-28193110CB30}"/>
          </ac:spMkLst>
        </pc:spChg>
      </pc:sldChg>
      <pc:sldChg chg="modSp">
        <pc:chgData name="Francisco Artés" userId="5be56ff3f51c4e1a" providerId="LiveId" clId="{2C603670-4AE7-4E1E-BFEC-CFD157C7214D}" dt="2023-09-23T21:18:24.144" v="3040" actId="20577"/>
        <pc:sldMkLst>
          <pc:docMk/>
          <pc:sldMk cId="1347188927" sldId="1520"/>
        </pc:sldMkLst>
        <pc:graphicFrameChg chg="mod">
          <ac:chgData name="Francisco Artés" userId="5be56ff3f51c4e1a" providerId="LiveId" clId="{2C603670-4AE7-4E1E-BFEC-CFD157C7214D}" dt="2023-09-23T21:18:24.144" v="3040" actId="20577"/>
          <ac:graphicFrameMkLst>
            <pc:docMk/>
            <pc:sldMk cId="1347188927" sldId="1520"/>
            <ac:graphicFrameMk id="35" creationId="{820A0B06-137E-B548-8615-FADC542945A9}"/>
          </ac:graphicFrameMkLst>
        </pc:graphicFrameChg>
      </pc:sldChg>
      <pc:sldChg chg="modSp">
        <pc:chgData name="Francisco Artés" userId="5be56ff3f51c4e1a" providerId="LiveId" clId="{2C603670-4AE7-4E1E-BFEC-CFD157C7214D}" dt="2023-09-23T21:19:21.020" v="3066" actId="20577"/>
        <pc:sldMkLst>
          <pc:docMk/>
          <pc:sldMk cId="677358537" sldId="1521"/>
        </pc:sldMkLst>
        <pc:graphicFrameChg chg="mod">
          <ac:chgData name="Francisco Artés" userId="5be56ff3f51c4e1a" providerId="LiveId" clId="{2C603670-4AE7-4E1E-BFEC-CFD157C7214D}" dt="2023-09-23T21:19:21.020" v="3066" actId="20577"/>
          <ac:graphicFrameMkLst>
            <pc:docMk/>
            <pc:sldMk cId="677358537" sldId="1521"/>
            <ac:graphicFrameMk id="35" creationId="{B8C4F650-E1EA-C84A-98BF-966A19A8DF91}"/>
          </ac:graphicFrameMkLst>
        </pc:graphicFrameChg>
      </pc:sldChg>
      <pc:sldChg chg="modSp mod">
        <pc:chgData name="Francisco Artés" userId="5be56ff3f51c4e1a" providerId="LiveId" clId="{2C603670-4AE7-4E1E-BFEC-CFD157C7214D}" dt="2023-09-23T21:20:16.984" v="3093" actId="20577"/>
        <pc:sldMkLst>
          <pc:docMk/>
          <pc:sldMk cId="1592605161" sldId="1522"/>
        </pc:sldMkLst>
        <pc:spChg chg="mod">
          <ac:chgData name="Francisco Artés" userId="5be56ff3f51c4e1a" providerId="LiveId" clId="{2C603670-4AE7-4E1E-BFEC-CFD157C7214D}" dt="2023-09-23T21:16:10.669" v="3032" actId="1035"/>
          <ac:spMkLst>
            <pc:docMk/>
            <pc:sldMk cId="1592605161" sldId="1522"/>
            <ac:spMk id="32" creationId="{336D4345-0210-5842-98F4-CB2E573863EE}"/>
          </ac:spMkLst>
        </pc:spChg>
        <pc:graphicFrameChg chg="mod">
          <ac:chgData name="Francisco Artés" userId="5be56ff3f51c4e1a" providerId="LiveId" clId="{2C603670-4AE7-4E1E-BFEC-CFD157C7214D}" dt="2023-09-23T21:20:16.984" v="3093" actId="20577"/>
          <ac:graphicFrameMkLst>
            <pc:docMk/>
            <pc:sldMk cId="1592605161" sldId="1522"/>
            <ac:graphicFrameMk id="35" creationId="{90F6CA3C-1256-144C-8825-60119EBEFE11}"/>
          </ac:graphicFrameMkLst>
        </pc:graphicFrameChg>
      </pc:sldChg>
      <pc:sldChg chg="modSp mod">
        <pc:chgData name="Francisco Artés" userId="5be56ff3f51c4e1a" providerId="LiveId" clId="{2C603670-4AE7-4E1E-BFEC-CFD157C7214D}" dt="2023-09-23T21:27:18.468" v="3199" actId="255"/>
        <pc:sldMkLst>
          <pc:docMk/>
          <pc:sldMk cId="3010014986" sldId="1554"/>
        </pc:sldMkLst>
        <pc:spChg chg="mod">
          <ac:chgData name="Francisco Artés" userId="5be56ff3f51c4e1a" providerId="LiveId" clId="{2C603670-4AE7-4E1E-BFEC-CFD157C7214D}" dt="2023-09-23T21:27:18.468" v="3199" actId="255"/>
          <ac:spMkLst>
            <pc:docMk/>
            <pc:sldMk cId="3010014986" sldId="1554"/>
            <ac:spMk id="3" creationId="{4BEF19FC-FB21-4AEB-9B1A-DF21B86A679A}"/>
          </ac:spMkLst>
        </pc:spChg>
        <pc:spChg chg="mod">
          <ac:chgData name="Francisco Artés" userId="5be56ff3f51c4e1a" providerId="LiveId" clId="{2C603670-4AE7-4E1E-BFEC-CFD157C7214D}" dt="2023-09-23T21:26:56.326" v="3196" actId="1035"/>
          <ac:spMkLst>
            <pc:docMk/>
            <pc:sldMk cId="3010014986" sldId="1554"/>
            <ac:spMk id="5" creationId="{EE02B429-42D4-2AE3-9226-151FC6EFC3D1}"/>
          </ac:spMkLst>
        </pc:spChg>
      </pc:sldChg>
      <pc:sldChg chg="modSp mod">
        <pc:chgData name="Francisco Artés" userId="5be56ff3f51c4e1a" providerId="LiveId" clId="{2C603670-4AE7-4E1E-BFEC-CFD157C7214D}" dt="2023-09-23T21:28:41.732" v="3207" actId="207"/>
        <pc:sldMkLst>
          <pc:docMk/>
          <pc:sldMk cId="2300235620" sldId="1556"/>
        </pc:sldMkLst>
        <pc:spChg chg="mod">
          <ac:chgData name="Francisco Artés" userId="5be56ff3f51c4e1a" providerId="LiveId" clId="{2C603670-4AE7-4E1E-BFEC-CFD157C7214D}" dt="2023-09-23T21:28:41.732" v="3207" actId="207"/>
          <ac:spMkLst>
            <pc:docMk/>
            <pc:sldMk cId="2300235620" sldId="1556"/>
            <ac:spMk id="3" creationId="{4BEF19FC-FB21-4AEB-9B1A-DF21B86A679A}"/>
          </ac:spMkLst>
        </pc:spChg>
      </pc:sldChg>
      <pc:sldChg chg="modSp mod">
        <pc:chgData name="Francisco Artés" userId="5be56ff3f51c4e1a" providerId="LiveId" clId="{2C603670-4AE7-4E1E-BFEC-CFD157C7214D}" dt="2023-09-23T22:01:41.572" v="3699" actId="113"/>
        <pc:sldMkLst>
          <pc:docMk/>
          <pc:sldMk cId="4047231932" sldId="1566"/>
        </pc:sldMkLst>
        <pc:spChg chg="mod">
          <ac:chgData name="Francisco Artés" userId="5be56ff3f51c4e1a" providerId="LiveId" clId="{2C603670-4AE7-4E1E-BFEC-CFD157C7214D}" dt="2023-09-23T22:01:32.147" v="3697" actId="207"/>
          <ac:spMkLst>
            <pc:docMk/>
            <pc:sldMk cId="4047231932" sldId="1566"/>
            <ac:spMk id="3" creationId="{4BEF19FC-FB21-4AEB-9B1A-DF21B86A679A}"/>
          </ac:spMkLst>
        </pc:spChg>
        <pc:spChg chg="mod">
          <ac:chgData name="Francisco Artés" userId="5be56ff3f51c4e1a" providerId="LiveId" clId="{2C603670-4AE7-4E1E-BFEC-CFD157C7214D}" dt="2023-09-23T22:01:41.572" v="3699" actId="113"/>
          <ac:spMkLst>
            <pc:docMk/>
            <pc:sldMk cId="4047231932" sldId="1566"/>
            <ac:spMk id="8" creationId="{20D99B7F-B884-3052-8B63-EB297D508C1B}"/>
          </ac:spMkLst>
        </pc:spChg>
      </pc:sldChg>
      <pc:sldChg chg="modSp mod">
        <pc:chgData name="Francisco Artés" userId="5be56ff3f51c4e1a" providerId="LiveId" clId="{2C603670-4AE7-4E1E-BFEC-CFD157C7214D}" dt="2023-09-23T21:52:47.212" v="3541" actId="207"/>
        <pc:sldMkLst>
          <pc:docMk/>
          <pc:sldMk cId="3934206365" sldId="1569"/>
        </pc:sldMkLst>
        <pc:spChg chg="mod">
          <ac:chgData name="Francisco Artés" userId="5be56ff3f51c4e1a" providerId="LiveId" clId="{2C603670-4AE7-4E1E-BFEC-CFD157C7214D}" dt="2023-09-23T21:52:47.212" v="3541" actId="207"/>
          <ac:spMkLst>
            <pc:docMk/>
            <pc:sldMk cId="3934206365" sldId="1569"/>
            <ac:spMk id="10" creationId="{862EFB03-8CAF-4629-945C-41EB7F7B3CF8}"/>
          </ac:spMkLst>
        </pc:spChg>
      </pc:sldChg>
      <pc:sldChg chg="modSp mod">
        <pc:chgData name="Francisco Artés" userId="5be56ff3f51c4e1a" providerId="LiveId" clId="{2C603670-4AE7-4E1E-BFEC-CFD157C7214D}" dt="2023-09-23T19:48:48.739" v="2235" actId="1038"/>
        <pc:sldMkLst>
          <pc:docMk/>
          <pc:sldMk cId="3776847963" sldId="1570"/>
        </pc:sldMkLst>
        <pc:spChg chg="mod">
          <ac:chgData name="Francisco Artés" userId="5be56ff3f51c4e1a" providerId="LiveId" clId="{2C603670-4AE7-4E1E-BFEC-CFD157C7214D}" dt="2023-09-23T19:48:48.739" v="2235" actId="1038"/>
          <ac:spMkLst>
            <pc:docMk/>
            <pc:sldMk cId="3776847963" sldId="1570"/>
            <ac:spMk id="4" creationId="{0AC13A7F-AA79-44F9-AA85-99DDE55B4F0D}"/>
          </ac:spMkLst>
        </pc:spChg>
        <pc:spChg chg="mod">
          <ac:chgData name="Francisco Artés" userId="5be56ff3f51c4e1a" providerId="LiveId" clId="{2C603670-4AE7-4E1E-BFEC-CFD157C7214D}" dt="2023-09-23T19:48:48.739" v="2235" actId="1038"/>
          <ac:spMkLst>
            <pc:docMk/>
            <pc:sldMk cId="3776847963" sldId="1570"/>
            <ac:spMk id="7" creationId="{869D7DF1-DFAB-4039-BBBD-5479F869DBF4}"/>
          </ac:spMkLst>
        </pc:spChg>
      </pc:sldChg>
      <pc:sldChg chg="modSp mod">
        <pc:chgData name="Francisco Artés" userId="5be56ff3f51c4e1a" providerId="LiveId" clId="{2C603670-4AE7-4E1E-BFEC-CFD157C7214D}" dt="2023-09-23T21:58:31.568" v="3661" actId="5793"/>
        <pc:sldMkLst>
          <pc:docMk/>
          <pc:sldMk cId="3707997011" sldId="1598"/>
        </pc:sldMkLst>
        <pc:spChg chg="mod">
          <ac:chgData name="Francisco Artés" userId="5be56ff3f51c4e1a" providerId="LiveId" clId="{2C603670-4AE7-4E1E-BFEC-CFD157C7214D}" dt="2023-09-23T21:58:31.568" v="3661" actId="5793"/>
          <ac:spMkLst>
            <pc:docMk/>
            <pc:sldMk cId="3707997011" sldId="1598"/>
            <ac:spMk id="2" creationId="{013A87CC-4367-4A58-A352-9852B082DA24}"/>
          </ac:spMkLst>
        </pc:spChg>
      </pc:sldChg>
      <pc:sldChg chg="addSp modSp mod">
        <pc:chgData name="Francisco Artés" userId="5be56ff3f51c4e1a" providerId="LiveId" clId="{2C603670-4AE7-4E1E-BFEC-CFD157C7214D}" dt="2023-09-23T21:24:50.605" v="3162" actId="1076"/>
        <pc:sldMkLst>
          <pc:docMk/>
          <pc:sldMk cId="1775325527" sldId="1604"/>
        </pc:sldMkLst>
        <pc:spChg chg="mod">
          <ac:chgData name="Francisco Artés" userId="5be56ff3f51c4e1a" providerId="LiveId" clId="{2C603670-4AE7-4E1E-BFEC-CFD157C7214D}" dt="2023-09-23T21:23:45.426" v="3147" actId="1038"/>
          <ac:spMkLst>
            <pc:docMk/>
            <pc:sldMk cId="1775325527" sldId="1604"/>
            <ac:spMk id="3" creationId="{4BEF19FC-FB21-4AEB-9B1A-DF21B86A679A}"/>
          </ac:spMkLst>
        </pc:spChg>
        <pc:spChg chg="add mod">
          <ac:chgData name="Francisco Artés" userId="5be56ff3f51c4e1a" providerId="LiveId" clId="{2C603670-4AE7-4E1E-BFEC-CFD157C7214D}" dt="2023-09-23T21:24:50.605" v="3162" actId="1076"/>
          <ac:spMkLst>
            <pc:docMk/>
            <pc:sldMk cId="1775325527" sldId="1604"/>
            <ac:spMk id="5" creationId="{498C7757-5AA0-8374-414C-AB1C9A46A183}"/>
          </ac:spMkLst>
        </pc:spChg>
        <pc:picChg chg="add mod">
          <ac:chgData name="Francisco Artés" userId="5be56ff3f51c4e1a" providerId="LiveId" clId="{2C603670-4AE7-4E1E-BFEC-CFD157C7214D}" dt="2023-09-23T21:24:04.053" v="3153" actId="1076"/>
          <ac:picMkLst>
            <pc:docMk/>
            <pc:sldMk cId="1775325527" sldId="1604"/>
            <ac:picMk id="2" creationId="{D181EFD3-BAB1-D00E-1264-11BBF7FAEC13}"/>
          </ac:picMkLst>
        </pc:picChg>
      </pc:sldChg>
      <pc:sldChg chg="modSp mod">
        <pc:chgData name="Francisco Artés" userId="5be56ff3f51c4e1a" providerId="LiveId" clId="{2C603670-4AE7-4E1E-BFEC-CFD157C7214D}" dt="2023-09-23T21:25:18.347" v="3168" actId="113"/>
        <pc:sldMkLst>
          <pc:docMk/>
          <pc:sldMk cId="4070929202" sldId="1605"/>
        </pc:sldMkLst>
        <pc:spChg chg="mod">
          <ac:chgData name="Francisco Artés" userId="5be56ff3f51c4e1a" providerId="LiveId" clId="{2C603670-4AE7-4E1E-BFEC-CFD157C7214D}" dt="2023-09-23T21:25:18.347" v="3168" actId="113"/>
          <ac:spMkLst>
            <pc:docMk/>
            <pc:sldMk cId="4070929202" sldId="1605"/>
            <ac:spMk id="9" creationId="{C286E874-9931-4886-8D26-0E20EF5906F1}"/>
          </ac:spMkLst>
        </pc:spChg>
      </pc:sldChg>
      <pc:sldChg chg="modSp mod">
        <pc:chgData name="Francisco Artés" userId="5be56ff3f51c4e1a" providerId="LiveId" clId="{2C603670-4AE7-4E1E-BFEC-CFD157C7214D}" dt="2023-09-23T21:29:53.694" v="3233" actId="1037"/>
        <pc:sldMkLst>
          <pc:docMk/>
          <pc:sldMk cId="473764864" sldId="1610"/>
        </pc:sldMkLst>
        <pc:spChg chg="mod">
          <ac:chgData name="Francisco Artés" userId="5be56ff3f51c4e1a" providerId="LiveId" clId="{2C603670-4AE7-4E1E-BFEC-CFD157C7214D}" dt="2023-09-23T21:29:53.694" v="3233" actId="1037"/>
          <ac:spMkLst>
            <pc:docMk/>
            <pc:sldMk cId="473764864" sldId="1610"/>
            <ac:spMk id="25" creationId="{32AAF4E8-4816-471A-8519-F97821267EE8}"/>
          </ac:spMkLst>
        </pc:spChg>
      </pc:sldChg>
      <pc:sldChg chg="modSp">
        <pc:chgData name="Francisco Artés" userId="5be56ff3f51c4e1a" providerId="LiveId" clId="{2C603670-4AE7-4E1E-BFEC-CFD157C7214D}" dt="2023-09-23T21:31:44.790" v="3245" actId="207"/>
        <pc:sldMkLst>
          <pc:docMk/>
          <pc:sldMk cId="2836359772" sldId="1611"/>
        </pc:sldMkLst>
        <pc:spChg chg="mod">
          <ac:chgData name="Francisco Artés" userId="5be56ff3f51c4e1a" providerId="LiveId" clId="{2C603670-4AE7-4E1E-BFEC-CFD157C7214D}" dt="2023-09-23T21:31:44.790" v="3245" actId="207"/>
          <ac:spMkLst>
            <pc:docMk/>
            <pc:sldMk cId="2836359772" sldId="1611"/>
            <ac:spMk id="6" creationId="{3090EF9B-5FB7-4A4B-9B3C-EEF7F916634E}"/>
          </ac:spMkLst>
        </pc:spChg>
      </pc:sldChg>
      <pc:sldChg chg="modSp mod">
        <pc:chgData name="Francisco Artés" userId="5be56ff3f51c4e1a" providerId="LiveId" clId="{2C603670-4AE7-4E1E-BFEC-CFD157C7214D}" dt="2023-09-23T21:33:08.785" v="3257" actId="113"/>
        <pc:sldMkLst>
          <pc:docMk/>
          <pc:sldMk cId="3514794465" sldId="1612"/>
        </pc:sldMkLst>
        <pc:spChg chg="mod">
          <ac:chgData name="Francisco Artés" userId="5be56ff3f51c4e1a" providerId="LiveId" clId="{2C603670-4AE7-4E1E-BFEC-CFD157C7214D}" dt="2023-09-23T21:33:08.785" v="3257" actId="113"/>
          <ac:spMkLst>
            <pc:docMk/>
            <pc:sldMk cId="3514794465" sldId="1612"/>
            <ac:spMk id="14" creationId="{A631999B-4D37-7D45-90FF-98906296F6FB}"/>
          </ac:spMkLst>
        </pc:spChg>
      </pc:sldChg>
      <pc:sldChg chg="modSp mod">
        <pc:chgData name="Francisco Artés" userId="5be56ff3f51c4e1a" providerId="LiveId" clId="{2C603670-4AE7-4E1E-BFEC-CFD157C7214D}" dt="2023-09-23T21:51:22.609" v="3498" actId="113"/>
        <pc:sldMkLst>
          <pc:docMk/>
          <pc:sldMk cId="1223814922" sldId="1613"/>
        </pc:sldMkLst>
        <pc:spChg chg="mod">
          <ac:chgData name="Francisco Artés" userId="5be56ff3f51c4e1a" providerId="LiveId" clId="{2C603670-4AE7-4E1E-BFEC-CFD157C7214D}" dt="2023-09-23T21:51:22.609" v="3498" actId="113"/>
          <ac:spMkLst>
            <pc:docMk/>
            <pc:sldMk cId="1223814922" sldId="1613"/>
            <ac:spMk id="14" creationId="{A631999B-4D37-7D45-90FF-98906296F6FB}"/>
          </ac:spMkLst>
        </pc:spChg>
      </pc:sldChg>
      <pc:sldChg chg="modSp mod">
        <pc:chgData name="Francisco Artés" userId="5be56ff3f51c4e1a" providerId="LiveId" clId="{2C603670-4AE7-4E1E-BFEC-CFD157C7214D}" dt="2023-09-23T21:52:36.397" v="3540" actId="207"/>
        <pc:sldMkLst>
          <pc:docMk/>
          <pc:sldMk cId="3857749217" sldId="1614"/>
        </pc:sldMkLst>
        <pc:graphicFrameChg chg="mod modGraphic">
          <ac:chgData name="Francisco Artés" userId="5be56ff3f51c4e1a" providerId="LiveId" clId="{2C603670-4AE7-4E1E-BFEC-CFD157C7214D}" dt="2023-09-23T21:52:36.397" v="3540" actId="207"/>
          <ac:graphicFrameMkLst>
            <pc:docMk/>
            <pc:sldMk cId="3857749217" sldId="1614"/>
            <ac:graphicFrameMk id="7" creationId="{C9CF8357-F66E-D645-81E0-61CB3A215B54}"/>
          </ac:graphicFrameMkLst>
        </pc:graphicFrameChg>
      </pc:sldChg>
      <pc:sldChg chg="modSp mod">
        <pc:chgData name="Francisco Artés" userId="5be56ff3f51c4e1a" providerId="LiveId" clId="{2C603670-4AE7-4E1E-BFEC-CFD157C7214D}" dt="2023-09-23T21:53:02.891" v="3545" actId="20577"/>
        <pc:sldMkLst>
          <pc:docMk/>
          <pc:sldMk cId="2572799867" sldId="1615"/>
        </pc:sldMkLst>
        <pc:spChg chg="mod">
          <ac:chgData name="Francisco Artés" userId="5be56ff3f51c4e1a" providerId="LiveId" clId="{2C603670-4AE7-4E1E-BFEC-CFD157C7214D}" dt="2023-09-23T21:53:02.891" v="3545" actId="20577"/>
          <ac:spMkLst>
            <pc:docMk/>
            <pc:sldMk cId="2572799867" sldId="1615"/>
            <ac:spMk id="2" creationId="{54C7BF2B-A20B-8647-B3A9-CC00FA73BFD8}"/>
          </ac:spMkLst>
        </pc:spChg>
      </pc:sldChg>
      <pc:sldChg chg="modTransition">
        <pc:chgData name="Francisco Artés" userId="5be56ff3f51c4e1a" providerId="LiveId" clId="{2C603670-4AE7-4E1E-BFEC-CFD157C7214D}" dt="2023-09-23T22:05:50.249" v="3762"/>
        <pc:sldMkLst>
          <pc:docMk/>
          <pc:sldMk cId="3682826961" sldId="2434"/>
        </pc:sldMkLst>
      </pc:sldChg>
      <pc:sldChg chg="modSp">
        <pc:chgData name="Francisco Artés" userId="5be56ff3f51c4e1a" providerId="LiveId" clId="{2C603670-4AE7-4E1E-BFEC-CFD157C7214D}" dt="2023-09-23T21:28:14.818" v="3205" actId="207"/>
        <pc:sldMkLst>
          <pc:docMk/>
          <pc:sldMk cId="1889240446" sldId="2489"/>
        </pc:sldMkLst>
        <pc:spChg chg="mod">
          <ac:chgData name="Francisco Artés" userId="5be56ff3f51c4e1a" providerId="LiveId" clId="{2C603670-4AE7-4E1E-BFEC-CFD157C7214D}" dt="2023-09-23T21:28:14.818" v="3205" actId="207"/>
          <ac:spMkLst>
            <pc:docMk/>
            <pc:sldMk cId="1889240446" sldId="2489"/>
            <ac:spMk id="11" creationId="{9DBFC4FB-A8C8-48B8-BB0C-E7B1006E5992}"/>
          </ac:spMkLst>
        </pc:spChg>
      </pc:sldChg>
      <pc:sldChg chg="modSp mod">
        <pc:chgData name="Francisco Artés" userId="5be56ff3f51c4e1a" providerId="LiveId" clId="{2C603670-4AE7-4E1E-BFEC-CFD157C7214D}" dt="2023-09-23T21:56:12.427" v="3650" actId="20577"/>
        <pc:sldMkLst>
          <pc:docMk/>
          <pc:sldMk cId="1135420472" sldId="2493"/>
        </pc:sldMkLst>
        <pc:graphicFrameChg chg="mod modGraphic">
          <ac:chgData name="Francisco Artés" userId="5be56ff3f51c4e1a" providerId="LiveId" clId="{2C603670-4AE7-4E1E-BFEC-CFD157C7214D}" dt="2023-09-23T21:56:12.427" v="3650" actId="20577"/>
          <ac:graphicFrameMkLst>
            <pc:docMk/>
            <pc:sldMk cId="1135420472" sldId="2493"/>
            <ac:graphicFrameMk id="4" creationId="{B3A5AA4E-725E-B848-83B5-D8DA6DCC1C56}"/>
          </ac:graphicFrameMkLst>
        </pc:graphicFrameChg>
      </pc:sldChg>
      <pc:sldChg chg="modSp mod">
        <pc:chgData name="Francisco Artés" userId="5be56ff3f51c4e1a" providerId="LiveId" clId="{2C603670-4AE7-4E1E-BFEC-CFD157C7214D}" dt="2023-09-23T21:57:01.343" v="3655" actId="20577"/>
        <pc:sldMkLst>
          <pc:docMk/>
          <pc:sldMk cId="265110712" sldId="2497"/>
        </pc:sldMkLst>
        <pc:spChg chg="mod">
          <ac:chgData name="Francisco Artés" userId="5be56ff3f51c4e1a" providerId="LiveId" clId="{2C603670-4AE7-4E1E-BFEC-CFD157C7214D}" dt="2023-09-23T21:57:01.343" v="3655" actId="20577"/>
          <ac:spMkLst>
            <pc:docMk/>
            <pc:sldMk cId="265110712" sldId="2497"/>
            <ac:spMk id="31" creationId="{7422B014-95C4-41B8-858F-1728EEF181C1}"/>
          </ac:spMkLst>
        </pc:spChg>
        <pc:spChg chg="mod">
          <ac:chgData name="Francisco Artés" userId="5be56ff3f51c4e1a" providerId="LiveId" clId="{2C603670-4AE7-4E1E-BFEC-CFD157C7214D}" dt="2023-09-23T21:56:38.225" v="3653" actId="207"/>
          <ac:spMkLst>
            <pc:docMk/>
            <pc:sldMk cId="265110712" sldId="2497"/>
            <ac:spMk id="42" creationId="{7BDF1940-4F5A-4289-87D0-BA71352A5666}"/>
          </ac:spMkLst>
        </pc:spChg>
      </pc:sldChg>
      <pc:sldChg chg="modSp mod">
        <pc:chgData name="Francisco Artés" userId="5be56ff3f51c4e1a" providerId="LiveId" clId="{2C603670-4AE7-4E1E-BFEC-CFD157C7214D}" dt="2023-09-23T21:57:11.360" v="3656" actId="207"/>
        <pc:sldMkLst>
          <pc:docMk/>
          <pc:sldMk cId="1132018329" sldId="2498"/>
        </pc:sldMkLst>
        <pc:spChg chg="mod">
          <ac:chgData name="Francisco Artés" userId="5be56ff3f51c4e1a" providerId="LiveId" clId="{2C603670-4AE7-4E1E-BFEC-CFD157C7214D}" dt="2023-09-23T21:57:11.360" v="3656" actId="207"/>
          <ac:spMkLst>
            <pc:docMk/>
            <pc:sldMk cId="1132018329" sldId="2498"/>
            <ac:spMk id="16" creationId="{656E73CB-5A15-492D-A5E9-3D4CB2A7B5F3}"/>
          </ac:spMkLst>
        </pc:spChg>
      </pc:sldChg>
      <pc:sldChg chg="modSp mod">
        <pc:chgData name="Francisco Artés" userId="5be56ff3f51c4e1a" providerId="LiveId" clId="{2C603670-4AE7-4E1E-BFEC-CFD157C7214D}" dt="2023-09-23T21:58:52.406" v="3665" actId="207"/>
        <pc:sldMkLst>
          <pc:docMk/>
          <pc:sldMk cId="1131139664" sldId="2501"/>
        </pc:sldMkLst>
        <pc:spChg chg="mod">
          <ac:chgData name="Francisco Artés" userId="5be56ff3f51c4e1a" providerId="LiveId" clId="{2C603670-4AE7-4E1E-BFEC-CFD157C7214D}" dt="2023-09-23T21:58:36.919" v="3662" actId="20577"/>
          <ac:spMkLst>
            <pc:docMk/>
            <pc:sldMk cId="1131139664" sldId="2501"/>
            <ac:spMk id="3" creationId="{4B5FF1AB-0214-0341-8E73-889598E39F29}"/>
          </ac:spMkLst>
        </pc:spChg>
        <pc:spChg chg="mod">
          <ac:chgData name="Francisco Artés" userId="5be56ff3f51c4e1a" providerId="LiveId" clId="{2C603670-4AE7-4E1E-BFEC-CFD157C7214D}" dt="2023-09-23T21:58:52.406" v="3665" actId="207"/>
          <ac:spMkLst>
            <pc:docMk/>
            <pc:sldMk cId="1131139664" sldId="2501"/>
            <ac:spMk id="9" creationId="{C008528B-489D-CF40-8B47-0E2BEF25E3C9}"/>
          </ac:spMkLst>
        </pc:spChg>
        <pc:spChg chg="mod">
          <ac:chgData name="Francisco Artés" userId="5be56ff3f51c4e1a" providerId="LiveId" clId="{2C603670-4AE7-4E1E-BFEC-CFD157C7214D}" dt="2023-09-23T21:58:52.406" v="3665" actId="207"/>
          <ac:spMkLst>
            <pc:docMk/>
            <pc:sldMk cId="1131139664" sldId="2501"/>
            <ac:spMk id="10" creationId="{5230D109-4E8C-6B42-82F3-8E13F1B683A9}"/>
          </ac:spMkLst>
        </pc:spChg>
      </pc:sldChg>
      <pc:sldChg chg="modSp mod">
        <pc:chgData name="Francisco Artés" userId="5be56ff3f51c4e1a" providerId="LiveId" clId="{2C603670-4AE7-4E1E-BFEC-CFD157C7214D}" dt="2023-09-23T22:00:09.058" v="3687" actId="113"/>
        <pc:sldMkLst>
          <pc:docMk/>
          <pc:sldMk cId="3390424461" sldId="2502"/>
        </pc:sldMkLst>
        <pc:graphicFrameChg chg="mod modGraphic">
          <ac:chgData name="Francisco Artés" userId="5be56ff3f51c4e1a" providerId="LiveId" clId="{2C603670-4AE7-4E1E-BFEC-CFD157C7214D}" dt="2023-09-23T22:00:09.058" v="3687" actId="113"/>
          <ac:graphicFrameMkLst>
            <pc:docMk/>
            <pc:sldMk cId="3390424461" sldId="2502"/>
            <ac:graphicFrameMk id="14" creationId="{523F9E79-978F-0343-A9E5-721EE2FA35AE}"/>
          </ac:graphicFrameMkLst>
        </pc:graphicFrameChg>
      </pc:sldChg>
      <pc:sldChg chg="del">
        <pc:chgData name="Francisco Artés" userId="5be56ff3f51c4e1a" providerId="LiveId" clId="{2C603670-4AE7-4E1E-BFEC-CFD157C7214D}" dt="2023-09-23T22:00:40.883" v="3688" actId="47"/>
        <pc:sldMkLst>
          <pc:docMk/>
          <pc:sldMk cId="3224940631" sldId="2503"/>
        </pc:sldMkLst>
      </pc:sldChg>
      <pc:sldChg chg="del">
        <pc:chgData name="Francisco Artés" userId="5be56ff3f51c4e1a" providerId="LiveId" clId="{2C603670-4AE7-4E1E-BFEC-CFD157C7214D}" dt="2023-09-23T22:00:41.707" v="3689" actId="47"/>
        <pc:sldMkLst>
          <pc:docMk/>
          <pc:sldMk cId="1185523254" sldId="2504"/>
        </pc:sldMkLst>
      </pc:sldChg>
      <pc:sldChg chg="modSp mod">
        <pc:chgData name="Francisco Artés" userId="5be56ff3f51c4e1a" providerId="LiveId" clId="{2C603670-4AE7-4E1E-BFEC-CFD157C7214D}" dt="2023-09-23T22:05:23.066" v="3761" actId="207"/>
        <pc:sldMkLst>
          <pc:docMk/>
          <pc:sldMk cId="2586761639" sldId="2506"/>
        </pc:sldMkLst>
        <pc:spChg chg="mod">
          <ac:chgData name="Francisco Artés" userId="5be56ff3f51c4e1a" providerId="LiveId" clId="{2C603670-4AE7-4E1E-BFEC-CFD157C7214D}" dt="2023-09-23T22:04:42.434" v="3750" actId="207"/>
          <ac:spMkLst>
            <pc:docMk/>
            <pc:sldMk cId="2586761639" sldId="2506"/>
            <ac:spMk id="9" creationId="{D3E2C4B7-F3A2-4342-8B78-567D5A819EAD}"/>
          </ac:spMkLst>
        </pc:spChg>
        <pc:spChg chg="mod">
          <ac:chgData name="Francisco Artés" userId="5be56ff3f51c4e1a" providerId="LiveId" clId="{2C603670-4AE7-4E1E-BFEC-CFD157C7214D}" dt="2023-09-23T22:04:57.205" v="3757" actId="207"/>
          <ac:spMkLst>
            <pc:docMk/>
            <pc:sldMk cId="2586761639" sldId="2506"/>
            <ac:spMk id="10" creationId="{C8B5E07B-6986-4F81-9047-0123B53A2E05}"/>
          </ac:spMkLst>
        </pc:spChg>
        <pc:spChg chg="mod">
          <ac:chgData name="Francisco Artés" userId="5be56ff3f51c4e1a" providerId="LiveId" clId="{2C603670-4AE7-4E1E-BFEC-CFD157C7214D}" dt="2023-09-23T22:05:05.458" v="3758" actId="207"/>
          <ac:spMkLst>
            <pc:docMk/>
            <pc:sldMk cId="2586761639" sldId="2506"/>
            <ac:spMk id="11" creationId="{A5EC94A5-5DEE-410B-B32F-46A12F0A0318}"/>
          </ac:spMkLst>
        </pc:spChg>
        <pc:spChg chg="mod">
          <ac:chgData name="Francisco Artés" userId="5be56ff3f51c4e1a" providerId="LiveId" clId="{2C603670-4AE7-4E1E-BFEC-CFD157C7214D}" dt="2023-09-23T22:05:14.211" v="3759" actId="207"/>
          <ac:spMkLst>
            <pc:docMk/>
            <pc:sldMk cId="2586761639" sldId="2506"/>
            <ac:spMk id="12" creationId="{AECB4322-6560-4FBF-9182-BE809A657ABC}"/>
          </ac:spMkLst>
        </pc:spChg>
        <pc:spChg chg="mod">
          <ac:chgData name="Francisco Artés" userId="5be56ff3f51c4e1a" providerId="LiveId" clId="{2C603670-4AE7-4E1E-BFEC-CFD157C7214D}" dt="2023-09-23T22:05:23.066" v="3761" actId="207"/>
          <ac:spMkLst>
            <pc:docMk/>
            <pc:sldMk cId="2586761639" sldId="2506"/>
            <ac:spMk id="13" creationId="{1F570416-8CAC-4B49-8B4A-8705A4B77C9A}"/>
          </ac:spMkLst>
        </pc:spChg>
        <pc:graphicFrameChg chg="mod modGraphic">
          <ac:chgData name="Francisco Artés" userId="5be56ff3f51c4e1a" providerId="LiveId" clId="{2C603670-4AE7-4E1E-BFEC-CFD157C7214D}" dt="2023-09-23T22:04:20.567" v="3748" actId="404"/>
          <ac:graphicFrameMkLst>
            <pc:docMk/>
            <pc:sldMk cId="2586761639" sldId="2506"/>
            <ac:graphicFrameMk id="8" creationId="{872456A5-2462-49C7-A5A8-A54CE2124C4E}"/>
          </ac:graphicFrameMkLst>
        </pc:graphicFrameChg>
      </pc:sldChg>
      <pc:sldChg chg="modTransition">
        <pc:chgData name="Francisco Artés" userId="5be56ff3f51c4e1a" providerId="LiveId" clId="{2C603670-4AE7-4E1E-BFEC-CFD157C7214D}" dt="2023-09-23T22:06:18.026" v="3764"/>
        <pc:sldMkLst>
          <pc:docMk/>
          <pc:sldMk cId="191866003" sldId="2507"/>
        </pc:sldMkLst>
      </pc:sldChg>
      <pc:sldChg chg="modTransition">
        <pc:chgData name="Francisco Artés" userId="5be56ff3f51c4e1a" providerId="LiveId" clId="{2C603670-4AE7-4E1E-BFEC-CFD157C7214D}" dt="2023-09-23T22:06:41.377" v="3765"/>
        <pc:sldMkLst>
          <pc:docMk/>
          <pc:sldMk cId="3936869205" sldId="2508"/>
        </pc:sldMkLst>
      </pc:sldChg>
      <pc:sldChg chg="modTransition">
        <pc:chgData name="Francisco Artés" userId="5be56ff3f51c4e1a" providerId="LiveId" clId="{2C603670-4AE7-4E1E-BFEC-CFD157C7214D}" dt="2023-09-23T22:07:18.121" v="3768"/>
        <pc:sldMkLst>
          <pc:docMk/>
          <pc:sldMk cId="4032866708" sldId="2509"/>
        </pc:sldMkLst>
      </pc:sldChg>
      <pc:sldChg chg="modTransition">
        <pc:chgData name="Francisco Artés" userId="5be56ff3f51c4e1a" providerId="LiveId" clId="{2C603670-4AE7-4E1E-BFEC-CFD157C7214D}" dt="2023-09-23T22:09:24.265" v="3770"/>
        <pc:sldMkLst>
          <pc:docMk/>
          <pc:sldMk cId="1584792368" sldId="2510"/>
        </pc:sldMkLst>
      </pc:sldChg>
      <pc:sldChg chg="modTransition">
        <pc:chgData name="Francisco Artés" userId="5be56ff3f51c4e1a" providerId="LiveId" clId="{2C603670-4AE7-4E1E-BFEC-CFD157C7214D}" dt="2023-09-23T22:10:13.056" v="3772"/>
        <pc:sldMkLst>
          <pc:docMk/>
          <pc:sldMk cId="17684276" sldId="2511"/>
        </pc:sldMkLst>
      </pc:sldChg>
      <pc:sldChg chg="modTransition">
        <pc:chgData name="Francisco Artés" userId="5be56ff3f51c4e1a" providerId="LiveId" clId="{2C603670-4AE7-4E1E-BFEC-CFD157C7214D}" dt="2023-09-23T22:10:38.104" v="3773"/>
        <pc:sldMkLst>
          <pc:docMk/>
          <pc:sldMk cId="4251184278" sldId="2512"/>
        </pc:sldMkLst>
      </pc:sldChg>
      <pc:sldChg chg="modTransition">
        <pc:chgData name="Francisco Artés" userId="5be56ff3f51c4e1a" providerId="LiveId" clId="{2C603670-4AE7-4E1E-BFEC-CFD157C7214D}" dt="2023-09-23T22:10:57.976" v="3774"/>
        <pc:sldMkLst>
          <pc:docMk/>
          <pc:sldMk cId="720937042" sldId="2513"/>
        </pc:sldMkLst>
      </pc:sldChg>
      <pc:sldChg chg="modTransition">
        <pc:chgData name="Francisco Artés" userId="5be56ff3f51c4e1a" providerId="LiveId" clId="{2C603670-4AE7-4E1E-BFEC-CFD157C7214D}" dt="2023-09-23T22:06:53.521" v="3766"/>
        <pc:sldMkLst>
          <pc:docMk/>
          <pc:sldMk cId="2026847493" sldId="2514"/>
        </pc:sldMkLst>
      </pc:sldChg>
      <pc:sldChg chg="modTransition">
        <pc:chgData name="Francisco Artés" userId="5be56ff3f51c4e1a" providerId="LiveId" clId="{2C603670-4AE7-4E1E-BFEC-CFD157C7214D}" dt="2023-09-23T22:06:56.530" v="3767"/>
        <pc:sldMkLst>
          <pc:docMk/>
          <pc:sldMk cId="1454267433" sldId="2515"/>
        </pc:sldMkLst>
      </pc:sldChg>
      <pc:sldChg chg="modSp mod modTransition">
        <pc:chgData name="Francisco Artés" userId="5be56ff3f51c4e1a" providerId="LiveId" clId="{2C603670-4AE7-4E1E-BFEC-CFD157C7214D}" dt="2023-09-23T22:11:54.073" v="3775"/>
        <pc:sldMkLst>
          <pc:docMk/>
          <pc:sldMk cId="1292708429" sldId="2517"/>
        </pc:sldMkLst>
        <pc:spChg chg="mod">
          <ac:chgData name="Francisco Artés" userId="5be56ff3f51c4e1a" providerId="LiveId" clId="{2C603670-4AE7-4E1E-BFEC-CFD157C7214D}" dt="2023-09-23T21:27:56.355" v="3204" actId="113"/>
          <ac:spMkLst>
            <pc:docMk/>
            <pc:sldMk cId="1292708429" sldId="2517"/>
            <ac:spMk id="13" creationId="{1FDA1F9F-1449-14BF-B6D7-95C658528753}"/>
          </ac:spMkLst>
        </pc:spChg>
      </pc:sldChg>
      <pc:sldChg chg="addSp delSp modSp new add del mod">
        <pc:chgData name="Francisco Artés" userId="5be56ff3f51c4e1a" providerId="LiveId" clId="{2C603670-4AE7-4E1E-BFEC-CFD157C7214D}" dt="2023-09-23T19:17:17.780" v="21" actId="47"/>
        <pc:sldMkLst>
          <pc:docMk/>
          <pc:sldMk cId="2442004131" sldId="2518"/>
        </pc:sldMkLst>
        <pc:spChg chg="del">
          <ac:chgData name="Francisco Artés" userId="5be56ff3f51c4e1a" providerId="LiveId" clId="{2C603670-4AE7-4E1E-BFEC-CFD157C7214D}" dt="2023-09-23T19:16:29.937" v="1" actId="478"/>
          <ac:spMkLst>
            <pc:docMk/>
            <pc:sldMk cId="2442004131" sldId="2518"/>
            <ac:spMk id="2" creationId="{EDD988BB-44FB-8957-990D-F6E3DF5F2DA1}"/>
          </ac:spMkLst>
        </pc:spChg>
        <pc:spChg chg="add del mod">
          <ac:chgData name="Francisco Artés" userId="5be56ff3f51c4e1a" providerId="LiveId" clId="{2C603670-4AE7-4E1E-BFEC-CFD157C7214D}" dt="2023-09-23T19:17:10.921" v="19" actId="21"/>
          <ac:spMkLst>
            <pc:docMk/>
            <pc:sldMk cId="2442004131" sldId="2518"/>
            <ac:spMk id="3" creationId="{3678E64D-F122-4313-A1B7-3A582C9CE865}"/>
          </ac:spMkLst>
        </pc:spChg>
        <pc:spChg chg="add del mod">
          <ac:chgData name="Francisco Artés" userId="5be56ff3f51c4e1a" providerId="LiveId" clId="{2C603670-4AE7-4E1E-BFEC-CFD157C7214D}" dt="2023-09-23T19:17:08.960" v="18" actId="21"/>
          <ac:spMkLst>
            <pc:docMk/>
            <pc:sldMk cId="2442004131" sldId="2518"/>
            <ac:spMk id="5" creationId="{7EF84114-DD49-369E-ACB9-53A4A42FD386}"/>
          </ac:spMkLst>
        </pc:spChg>
        <pc:spChg chg="add mod">
          <ac:chgData name="Francisco Artés" userId="5be56ff3f51c4e1a" providerId="LiveId" clId="{2C603670-4AE7-4E1E-BFEC-CFD157C7214D}" dt="2023-09-23T19:17:10.921" v="19" actId="21"/>
          <ac:spMkLst>
            <pc:docMk/>
            <pc:sldMk cId="2442004131" sldId="2518"/>
            <ac:spMk id="7" creationId="{CA689DF8-CB10-198E-3329-349478E798FF}"/>
          </ac:spMkLst>
        </pc:spChg>
      </pc:sldChg>
    </pc:docChg>
  </pc:docChgLst>
  <pc:docChgLst>
    <pc:chgData name="Francisco Artes" userId="5be56ff3f51c4e1a" providerId="LiveId" clId="{8C903C31-9C41-4FB5-9A67-73ACCDBBA38B}"/>
    <pc:docChg chg="undo custSel addSld delSld modSld">
      <pc:chgData name="Francisco Artes" userId="5be56ff3f51c4e1a" providerId="LiveId" clId="{8C903C31-9C41-4FB5-9A67-73ACCDBBA38B}" dt="2022-10-16T17:57:40.640" v="254" actId="20577"/>
      <pc:docMkLst>
        <pc:docMk/>
      </pc:docMkLst>
      <pc:sldChg chg="modSp mod">
        <pc:chgData name="Francisco Artes" userId="5be56ff3f51c4e1a" providerId="LiveId" clId="{8C903C31-9C41-4FB5-9A67-73ACCDBBA38B}" dt="2022-10-16T16:14:17.682" v="29" actId="20577"/>
        <pc:sldMkLst>
          <pc:docMk/>
          <pc:sldMk cId="1273336627" sldId="256"/>
        </pc:sldMkLst>
        <pc:spChg chg="mod">
          <ac:chgData name="Francisco Artes" userId="5be56ff3f51c4e1a" providerId="LiveId" clId="{8C903C31-9C41-4FB5-9A67-73ACCDBBA38B}" dt="2022-10-16T16:14:17.682" v="29" actId="20577"/>
          <ac:spMkLst>
            <pc:docMk/>
            <pc:sldMk cId="1273336627" sldId="256"/>
            <ac:spMk id="4" creationId="{C4578925-84B4-40C3-BA95-518F2AEB253F}"/>
          </ac:spMkLst>
        </pc:spChg>
      </pc:sldChg>
      <pc:sldChg chg="modSp mod">
        <pc:chgData name="Francisco Artes" userId="5be56ff3f51c4e1a" providerId="LiveId" clId="{8C903C31-9C41-4FB5-9A67-73ACCDBBA38B}" dt="2022-10-16T16:16:13.386" v="47" actId="20577"/>
        <pc:sldMkLst>
          <pc:docMk/>
          <pc:sldMk cId="808583840" sldId="2064"/>
        </pc:sldMkLst>
        <pc:spChg chg="mod">
          <ac:chgData name="Francisco Artes" userId="5be56ff3f51c4e1a" providerId="LiveId" clId="{8C903C31-9C41-4FB5-9A67-73ACCDBBA38B}" dt="2022-10-16T16:16:13.386" v="47" actId="20577"/>
          <ac:spMkLst>
            <pc:docMk/>
            <pc:sldMk cId="808583840" sldId="2064"/>
            <ac:spMk id="3" creationId="{8C53DE1B-843E-7943-D0AE-4284F8D47516}"/>
          </ac:spMkLst>
        </pc:spChg>
      </pc:sldChg>
      <pc:sldChg chg="modSp mod">
        <pc:chgData name="Francisco Artes" userId="5be56ff3f51c4e1a" providerId="LiveId" clId="{8C903C31-9C41-4FB5-9A67-73ACCDBBA38B}" dt="2022-10-16T17:43:10.875" v="203" actId="12"/>
        <pc:sldMkLst>
          <pc:docMk/>
          <pc:sldMk cId="1659761767" sldId="2412"/>
        </pc:sldMkLst>
        <pc:spChg chg="mod">
          <ac:chgData name="Francisco Artes" userId="5be56ff3f51c4e1a" providerId="LiveId" clId="{8C903C31-9C41-4FB5-9A67-73ACCDBBA38B}" dt="2022-10-16T17:41:09.213" v="181" actId="20577"/>
          <ac:spMkLst>
            <pc:docMk/>
            <pc:sldMk cId="1659761767" sldId="2412"/>
            <ac:spMk id="2" creationId="{DF9FBA05-5EC2-04E3-6AE4-509109C26985}"/>
          </ac:spMkLst>
        </pc:spChg>
        <pc:spChg chg="mod">
          <ac:chgData name="Francisco Artes" userId="5be56ff3f51c4e1a" providerId="LiveId" clId="{8C903C31-9C41-4FB5-9A67-73ACCDBBA38B}" dt="2022-10-16T17:43:10.875" v="203" actId="12"/>
          <ac:spMkLst>
            <pc:docMk/>
            <pc:sldMk cId="1659761767" sldId="2412"/>
            <ac:spMk id="3" creationId="{DB5CEC60-86D7-8E5F-0149-753799FC37FA}"/>
          </ac:spMkLst>
        </pc:spChg>
      </pc:sldChg>
      <pc:sldChg chg="modSp mod">
        <pc:chgData name="Francisco Artes" userId="5be56ff3f51c4e1a" providerId="LiveId" clId="{8C903C31-9C41-4FB5-9A67-73ACCDBBA38B}" dt="2022-10-16T17:49:58.735" v="230" actId="6549"/>
        <pc:sldMkLst>
          <pc:docMk/>
          <pc:sldMk cId="4026971308" sldId="2414"/>
        </pc:sldMkLst>
        <pc:spChg chg="mod">
          <ac:chgData name="Francisco Artes" userId="5be56ff3f51c4e1a" providerId="LiveId" clId="{8C903C31-9C41-4FB5-9A67-73ACCDBBA38B}" dt="2022-10-16T17:49:58.735" v="230" actId="6549"/>
          <ac:spMkLst>
            <pc:docMk/>
            <pc:sldMk cId="4026971308" sldId="2414"/>
            <ac:spMk id="3" creationId="{CAC386DA-6244-9FE5-EC8F-2487F5F195EE}"/>
          </ac:spMkLst>
        </pc:spChg>
      </pc:sldChg>
      <pc:sldChg chg="modSp mod">
        <pc:chgData name="Francisco Artes" userId="5be56ff3f51c4e1a" providerId="LiveId" clId="{8C903C31-9C41-4FB5-9A67-73ACCDBBA38B}" dt="2022-10-16T17:48:25.157" v="227" actId="20577"/>
        <pc:sldMkLst>
          <pc:docMk/>
          <pc:sldMk cId="2059164546" sldId="2415"/>
        </pc:sldMkLst>
        <pc:spChg chg="mod">
          <ac:chgData name="Francisco Artes" userId="5be56ff3f51c4e1a" providerId="LiveId" clId="{8C903C31-9C41-4FB5-9A67-73ACCDBBA38B}" dt="2022-10-16T17:48:25.157" v="227" actId="20577"/>
          <ac:spMkLst>
            <pc:docMk/>
            <pc:sldMk cId="2059164546" sldId="2415"/>
            <ac:spMk id="3" creationId="{A92AE7EF-A8BD-BFF5-226B-35B0A578AF5C}"/>
          </ac:spMkLst>
        </pc:spChg>
      </pc:sldChg>
      <pc:sldChg chg="del">
        <pc:chgData name="Francisco Artes" userId="5be56ff3f51c4e1a" providerId="LiveId" clId="{8C903C31-9C41-4FB5-9A67-73ACCDBBA38B}" dt="2022-10-16T16:15:57.845" v="35" actId="47"/>
        <pc:sldMkLst>
          <pc:docMk/>
          <pc:sldMk cId="2391454405" sldId="2416"/>
        </pc:sldMkLst>
      </pc:sldChg>
      <pc:sldChg chg="del">
        <pc:chgData name="Francisco Artes" userId="5be56ff3f51c4e1a" providerId="LiveId" clId="{8C903C31-9C41-4FB5-9A67-73ACCDBBA38B}" dt="2022-10-16T16:15:58.313" v="36" actId="47"/>
        <pc:sldMkLst>
          <pc:docMk/>
          <pc:sldMk cId="3110551841" sldId="2417"/>
        </pc:sldMkLst>
      </pc:sldChg>
      <pc:sldChg chg="del">
        <pc:chgData name="Francisco Artes" userId="5be56ff3f51c4e1a" providerId="LiveId" clId="{8C903C31-9C41-4FB5-9A67-73ACCDBBA38B}" dt="2022-10-16T16:15:59.175" v="38" actId="47"/>
        <pc:sldMkLst>
          <pc:docMk/>
          <pc:sldMk cId="1702251162" sldId="2418"/>
        </pc:sldMkLst>
      </pc:sldChg>
      <pc:sldChg chg="del">
        <pc:chgData name="Francisco Artes" userId="5be56ff3f51c4e1a" providerId="LiveId" clId="{8C903C31-9C41-4FB5-9A67-73ACCDBBA38B}" dt="2022-10-16T16:16:00.018" v="40" actId="47"/>
        <pc:sldMkLst>
          <pc:docMk/>
          <pc:sldMk cId="2951931031" sldId="2419"/>
        </pc:sldMkLst>
      </pc:sldChg>
      <pc:sldChg chg="del">
        <pc:chgData name="Francisco Artes" userId="5be56ff3f51c4e1a" providerId="LiveId" clId="{8C903C31-9C41-4FB5-9A67-73ACCDBBA38B}" dt="2022-10-16T16:16:00.428" v="41" actId="47"/>
        <pc:sldMkLst>
          <pc:docMk/>
          <pc:sldMk cId="1441563354" sldId="2420"/>
        </pc:sldMkLst>
      </pc:sldChg>
      <pc:sldChg chg="del">
        <pc:chgData name="Francisco Artes" userId="5be56ff3f51c4e1a" providerId="LiveId" clId="{8C903C31-9C41-4FB5-9A67-73ACCDBBA38B}" dt="2022-10-16T16:16:00.873" v="42" actId="47"/>
        <pc:sldMkLst>
          <pc:docMk/>
          <pc:sldMk cId="709697139" sldId="2421"/>
        </pc:sldMkLst>
      </pc:sldChg>
      <pc:sldChg chg="del">
        <pc:chgData name="Francisco Artes" userId="5be56ff3f51c4e1a" providerId="LiveId" clId="{8C903C31-9C41-4FB5-9A67-73ACCDBBA38B}" dt="2022-10-16T16:16:02.881" v="43" actId="47"/>
        <pc:sldMkLst>
          <pc:docMk/>
          <pc:sldMk cId="2776545914" sldId="2422"/>
        </pc:sldMkLst>
      </pc:sldChg>
      <pc:sldChg chg="del">
        <pc:chgData name="Francisco Artes" userId="5be56ff3f51c4e1a" providerId="LiveId" clId="{8C903C31-9C41-4FB5-9A67-73ACCDBBA38B}" dt="2022-10-16T16:16:06.112" v="45" actId="47"/>
        <pc:sldMkLst>
          <pc:docMk/>
          <pc:sldMk cId="3964626413" sldId="2423"/>
        </pc:sldMkLst>
      </pc:sldChg>
      <pc:sldChg chg="del">
        <pc:chgData name="Francisco Artes" userId="5be56ff3f51c4e1a" providerId="LiveId" clId="{8C903C31-9C41-4FB5-9A67-73ACCDBBA38B}" dt="2022-10-16T16:16:06.971" v="46" actId="47"/>
        <pc:sldMkLst>
          <pc:docMk/>
          <pc:sldMk cId="3967123328" sldId="2424"/>
        </pc:sldMkLst>
      </pc:sldChg>
      <pc:sldChg chg="del">
        <pc:chgData name="Francisco Artes" userId="5be56ff3f51c4e1a" providerId="LiveId" clId="{8C903C31-9C41-4FB5-9A67-73ACCDBBA38B}" dt="2022-10-16T16:15:58.751" v="37" actId="47"/>
        <pc:sldMkLst>
          <pc:docMk/>
          <pc:sldMk cId="3784668274" sldId="2425"/>
        </pc:sldMkLst>
      </pc:sldChg>
      <pc:sldChg chg="del">
        <pc:chgData name="Francisco Artes" userId="5be56ff3f51c4e1a" providerId="LiveId" clId="{8C903C31-9C41-4FB5-9A67-73ACCDBBA38B}" dt="2022-10-16T16:15:59.580" v="39" actId="47"/>
        <pc:sldMkLst>
          <pc:docMk/>
          <pc:sldMk cId="2058121349" sldId="2426"/>
        </pc:sldMkLst>
      </pc:sldChg>
      <pc:sldChg chg="del">
        <pc:chgData name="Francisco Artes" userId="5be56ff3f51c4e1a" providerId="LiveId" clId="{8C903C31-9C41-4FB5-9A67-73ACCDBBA38B}" dt="2022-10-16T16:16:04.611" v="44" actId="47"/>
        <pc:sldMkLst>
          <pc:docMk/>
          <pc:sldMk cId="616904424" sldId="2427"/>
        </pc:sldMkLst>
      </pc:sldChg>
      <pc:sldChg chg="modSp new mod">
        <pc:chgData name="Francisco Artes" userId="5be56ff3f51c4e1a" providerId="LiveId" clId="{8C903C31-9C41-4FB5-9A67-73ACCDBBA38B}" dt="2022-10-16T17:54:54.505" v="242" actId="20577"/>
        <pc:sldMkLst>
          <pc:docMk/>
          <pc:sldMk cId="586320428" sldId="2428"/>
        </pc:sldMkLst>
        <pc:spChg chg="mod">
          <ac:chgData name="Francisco Artes" userId="5be56ff3f51c4e1a" providerId="LiveId" clId="{8C903C31-9C41-4FB5-9A67-73ACCDBBA38B}" dt="2022-10-16T17:51:38.796" v="235"/>
          <ac:spMkLst>
            <pc:docMk/>
            <pc:sldMk cId="586320428" sldId="2428"/>
            <ac:spMk id="2" creationId="{9EDBD51E-6361-62BB-1194-3F20BABDE7A3}"/>
          </ac:spMkLst>
        </pc:spChg>
        <pc:spChg chg="mod">
          <ac:chgData name="Francisco Artes" userId="5be56ff3f51c4e1a" providerId="LiveId" clId="{8C903C31-9C41-4FB5-9A67-73ACCDBBA38B}" dt="2022-10-16T17:54:54.505" v="242" actId="20577"/>
          <ac:spMkLst>
            <pc:docMk/>
            <pc:sldMk cId="586320428" sldId="2428"/>
            <ac:spMk id="3" creationId="{5134F272-4972-3064-B27C-24F4D67FFB5C}"/>
          </ac:spMkLst>
        </pc:spChg>
      </pc:sldChg>
      <pc:sldChg chg="modSp add mod">
        <pc:chgData name="Francisco Artes" userId="5be56ff3f51c4e1a" providerId="LiveId" clId="{8C903C31-9C41-4FB5-9A67-73ACCDBBA38B}" dt="2022-10-16T17:43:15.320" v="204" actId="12"/>
        <pc:sldMkLst>
          <pc:docMk/>
          <pc:sldMk cId="1590765625" sldId="2429"/>
        </pc:sldMkLst>
        <pc:spChg chg="mod">
          <ac:chgData name="Francisco Artes" userId="5be56ff3f51c4e1a" providerId="LiveId" clId="{8C903C31-9C41-4FB5-9A67-73ACCDBBA38B}" dt="2022-10-16T17:41:21.886" v="186" actId="20577"/>
          <ac:spMkLst>
            <pc:docMk/>
            <pc:sldMk cId="1590765625" sldId="2429"/>
            <ac:spMk id="2" creationId="{DF9FBA05-5EC2-04E3-6AE4-509109C26985}"/>
          </ac:spMkLst>
        </pc:spChg>
        <pc:spChg chg="mod">
          <ac:chgData name="Francisco Artes" userId="5be56ff3f51c4e1a" providerId="LiveId" clId="{8C903C31-9C41-4FB5-9A67-73ACCDBBA38B}" dt="2022-10-16T17:43:15.320" v="204" actId="12"/>
          <ac:spMkLst>
            <pc:docMk/>
            <pc:sldMk cId="1590765625" sldId="2429"/>
            <ac:spMk id="3" creationId="{DB5CEC60-86D7-8E5F-0149-753799FC37FA}"/>
          </ac:spMkLst>
        </pc:spChg>
      </pc:sldChg>
      <pc:sldChg chg="new del">
        <pc:chgData name="Francisco Artes" userId="5be56ff3f51c4e1a" providerId="LiveId" clId="{8C903C31-9C41-4FB5-9A67-73ACCDBBA38B}" dt="2022-10-16T17:41:15.240" v="183" actId="680"/>
        <pc:sldMkLst>
          <pc:docMk/>
          <pc:sldMk cId="650601157" sldId="2430"/>
        </pc:sldMkLst>
      </pc:sldChg>
      <pc:sldChg chg="modSp add mod">
        <pc:chgData name="Francisco Artes" userId="5be56ff3f51c4e1a" providerId="LiveId" clId="{8C903C31-9C41-4FB5-9A67-73ACCDBBA38B}" dt="2022-10-16T17:43:18.658" v="205" actId="12"/>
        <pc:sldMkLst>
          <pc:docMk/>
          <pc:sldMk cId="3479834026" sldId="2430"/>
        </pc:sldMkLst>
        <pc:spChg chg="mod">
          <ac:chgData name="Francisco Artes" userId="5be56ff3f51c4e1a" providerId="LiveId" clId="{8C903C31-9C41-4FB5-9A67-73ACCDBBA38B}" dt="2022-10-16T17:41:27.567" v="190" actId="20577"/>
          <ac:spMkLst>
            <pc:docMk/>
            <pc:sldMk cId="3479834026" sldId="2430"/>
            <ac:spMk id="2" creationId="{DF9FBA05-5EC2-04E3-6AE4-509109C26985}"/>
          </ac:spMkLst>
        </pc:spChg>
        <pc:spChg chg="mod">
          <ac:chgData name="Francisco Artes" userId="5be56ff3f51c4e1a" providerId="LiveId" clId="{8C903C31-9C41-4FB5-9A67-73ACCDBBA38B}" dt="2022-10-16T17:43:18.658" v="205" actId="12"/>
          <ac:spMkLst>
            <pc:docMk/>
            <pc:sldMk cId="3479834026" sldId="2430"/>
            <ac:spMk id="3" creationId="{DB5CEC60-86D7-8E5F-0149-753799FC37FA}"/>
          </ac:spMkLst>
        </pc:spChg>
      </pc:sldChg>
      <pc:sldChg chg="modSp add mod">
        <pc:chgData name="Francisco Artes" userId="5be56ff3f51c4e1a" providerId="LiveId" clId="{8C903C31-9C41-4FB5-9A67-73ACCDBBA38B}" dt="2022-10-16T17:55:41.095" v="245" actId="20577"/>
        <pc:sldMkLst>
          <pc:docMk/>
          <pc:sldMk cId="161625638" sldId="2431"/>
        </pc:sldMkLst>
        <pc:spChg chg="mod">
          <ac:chgData name="Francisco Artes" userId="5be56ff3f51c4e1a" providerId="LiveId" clId="{8C903C31-9C41-4FB5-9A67-73ACCDBBA38B}" dt="2022-10-16T17:51:46.487" v="236"/>
          <ac:spMkLst>
            <pc:docMk/>
            <pc:sldMk cId="161625638" sldId="2431"/>
            <ac:spMk id="2" creationId="{9EDBD51E-6361-62BB-1194-3F20BABDE7A3}"/>
          </ac:spMkLst>
        </pc:spChg>
        <pc:spChg chg="mod">
          <ac:chgData name="Francisco Artes" userId="5be56ff3f51c4e1a" providerId="LiveId" clId="{8C903C31-9C41-4FB5-9A67-73ACCDBBA38B}" dt="2022-10-16T17:55:41.095" v="245" actId="20577"/>
          <ac:spMkLst>
            <pc:docMk/>
            <pc:sldMk cId="161625638" sldId="2431"/>
            <ac:spMk id="3" creationId="{5134F272-4972-3064-B27C-24F4D67FFB5C}"/>
          </ac:spMkLst>
        </pc:spChg>
      </pc:sldChg>
      <pc:sldChg chg="modSp add mod">
        <pc:chgData name="Francisco Artes" userId="5be56ff3f51c4e1a" providerId="LiveId" clId="{8C903C31-9C41-4FB5-9A67-73ACCDBBA38B}" dt="2022-10-16T17:56:23.614" v="248" actId="20577"/>
        <pc:sldMkLst>
          <pc:docMk/>
          <pc:sldMk cId="2413052805" sldId="2432"/>
        </pc:sldMkLst>
        <pc:spChg chg="mod">
          <ac:chgData name="Francisco Artes" userId="5be56ff3f51c4e1a" providerId="LiveId" clId="{8C903C31-9C41-4FB5-9A67-73ACCDBBA38B}" dt="2022-10-16T17:51:53.675" v="237"/>
          <ac:spMkLst>
            <pc:docMk/>
            <pc:sldMk cId="2413052805" sldId="2432"/>
            <ac:spMk id="2" creationId="{9EDBD51E-6361-62BB-1194-3F20BABDE7A3}"/>
          </ac:spMkLst>
        </pc:spChg>
        <pc:spChg chg="mod">
          <ac:chgData name="Francisco Artes" userId="5be56ff3f51c4e1a" providerId="LiveId" clId="{8C903C31-9C41-4FB5-9A67-73ACCDBBA38B}" dt="2022-10-16T17:56:23.614" v="248" actId="20577"/>
          <ac:spMkLst>
            <pc:docMk/>
            <pc:sldMk cId="2413052805" sldId="2432"/>
            <ac:spMk id="3" creationId="{5134F272-4972-3064-B27C-24F4D67FFB5C}"/>
          </ac:spMkLst>
        </pc:spChg>
      </pc:sldChg>
      <pc:sldChg chg="modSp add mod">
        <pc:chgData name="Francisco Artes" userId="5be56ff3f51c4e1a" providerId="LiveId" clId="{8C903C31-9C41-4FB5-9A67-73ACCDBBA38B}" dt="2022-10-16T17:56:59.244" v="251" actId="20577"/>
        <pc:sldMkLst>
          <pc:docMk/>
          <pc:sldMk cId="2162772296" sldId="2433"/>
        </pc:sldMkLst>
        <pc:spChg chg="mod">
          <ac:chgData name="Francisco Artes" userId="5be56ff3f51c4e1a" providerId="LiveId" clId="{8C903C31-9C41-4FB5-9A67-73ACCDBBA38B}" dt="2022-10-16T17:52:02.201" v="238"/>
          <ac:spMkLst>
            <pc:docMk/>
            <pc:sldMk cId="2162772296" sldId="2433"/>
            <ac:spMk id="2" creationId="{9EDBD51E-6361-62BB-1194-3F20BABDE7A3}"/>
          </ac:spMkLst>
        </pc:spChg>
        <pc:spChg chg="mod">
          <ac:chgData name="Francisco Artes" userId="5be56ff3f51c4e1a" providerId="LiveId" clId="{8C903C31-9C41-4FB5-9A67-73ACCDBBA38B}" dt="2022-10-16T17:56:59.244" v="251" actId="20577"/>
          <ac:spMkLst>
            <pc:docMk/>
            <pc:sldMk cId="2162772296" sldId="2433"/>
            <ac:spMk id="3" creationId="{5134F272-4972-3064-B27C-24F4D67FFB5C}"/>
          </ac:spMkLst>
        </pc:spChg>
      </pc:sldChg>
      <pc:sldChg chg="modSp add mod">
        <pc:chgData name="Francisco Artes" userId="5be56ff3f51c4e1a" providerId="LiveId" clId="{8C903C31-9C41-4FB5-9A67-73ACCDBBA38B}" dt="2022-10-16T17:57:40.640" v="254" actId="20577"/>
        <pc:sldMkLst>
          <pc:docMk/>
          <pc:sldMk cId="3682826961" sldId="2434"/>
        </pc:sldMkLst>
        <pc:spChg chg="mod">
          <ac:chgData name="Francisco Artes" userId="5be56ff3f51c4e1a" providerId="LiveId" clId="{8C903C31-9C41-4FB5-9A67-73ACCDBBA38B}" dt="2022-10-16T17:52:09.152" v="239"/>
          <ac:spMkLst>
            <pc:docMk/>
            <pc:sldMk cId="3682826961" sldId="2434"/>
            <ac:spMk id="2" creationId="{9EDBD51E-6361-62BB-1194-3F20BABDE7A3}"/>
          </ac:spMkLst>
        </pc:spChg>
        <pc:spChg chg="mod">
          <ac:chgData name="Francisco Artes" userId="5be56ff3f51c4e1a" providerId="LiveId" clId="{8C903C31-9C41-4FB5-9A67-73ACCDBBA38B}" dt="2022-10-16T17:57:40.640" v="254" actId="20577"/>
          <ac:spMkLst>
            <pc:docMk/>
            <pc:sldMk cId="3682826961" sldId="2434"/>
            <ac:spMk id="3" creationId="{5134F272-4972-3064-B27C-24F4D67FFB5C}"/>
          </ac:spMkLst>
        </pc:spChg>
      </pc:sldChg>
    </pc:docChg>
  </pc:docChgLst>
  <pc:docChgLst>
    <pc:chgData name="Francisco Artes" userId="5be56ff3f51c4e1a" providerId="LiveId" clId="{BF83CEB0-09DB-41FB-B1EA-84D883B6297C}"/>
    <pc:docChg chg="undo custSel addSld delSld modSld modMainMaster">
      <pc:chgData name="Francisco Artes" userId="5be56ff3f51c4e1a" providerId="LiveId" clId="{BF83CEB0-09DB-41FB-B1EA-84D883B6297C}" dt="2022-10-16T15:35:54.156" v="807" actId="6549"/>
      <pc:docMkLst>
        <pc:docMk/>
      </pc:docMkLst>
      <pc:sldChg chg="addSp delSp modSp mod">
        <pc:chgData name="Francisco Artes" userId="5be56ff3f51c4e1a" providerId="LiveId" clId="{BF83CEB0-09DB-41FB-B1EA-84D883B6297C}" dt="2022-10-16T15:11:47.280" v="670" actId="1036"/>
        <pc:sldMkLst>
          <pc:docMk/>
          <pc:sldMk cId="1273336627" sldId="256"/>
        </pc:sldMkLst>
        <pc:spChg chg="mod">
          <ac:chgData name="Francisco Artes" userId="5be56ff3f51c4e1a" providerId="LiveId" clId="{BF83CEB0-09DB-41FB-B1EA-84D883B6297C}" dt="2022-10-16T15:11:47.280" v="670" actId="1036"/>
          <ac:spMkLst>
            <pc:docMk/>
            <pc:sldMk cId="1273336627" sldId="256"/>
            <ac:spMk id="2" creationId="{E82C1BF9-07B1-1299-E5ED-79FDA7E52ECE}"/>
          </ac:spMkLst>
        </pc:spChg>
        <pc:spChg chg="mod">
          <ac:chgData name="Francisco Artes" userId="5be56ff3f51c4e1a" providerId="LiveId" clId="{BF83CEB0-09DB-41FB-B1EA-84D883B6297C}" dt="2022-10-16T15:11:47.280" v="670" actId="1036"/>
          <ac:spMkLst>
            <pc:docMk/>
            <pc:sldMk cId="1273336627" sldId="256"/>
            <ac:spMk id="4" creationId="{C4578925-84B4-40C3-BA95-518F2AEB253F}"/>
          </ac:spMkLst>
        </pc:spChg>
        <pc:spChg chg="mod">
          <ac:chgData name="Francisco Artes" userId="5be56ff3f51c4e1a" providerId="LiveId" clId="{BF83CEB0-09DB-41FB-B1EA-84D883B6297C}" dt="2022-10-16T15:11:47.280" v="670" actId="1036"/>
          <ac:spMkLst>
            <pc:docMk/>
            <pc:sldMk cId="1273336627" sldId="256"/>
            <ac:spMk id="5" creationId="{AB05CDF4-A108-4A55-A19B-257ABF63EC49}"/>
          </ac:spMkLst>
        </pc:spChg>
        <pc:spChg chg="add mod">
          <ac:chgData name="Francisco Artes" userId="5be56ff3f51c4e1a" providerId="LiveId" clId="{BF83CEB0-09DB-41FB-B1EA-84D883B6297C}" dt="2022-10-16T15:07:36.876" v="617" actId="164"/>
          <ac:spMkLst>
            <pc:docMk/>
            <pc:sldMk cId="1273336627" sldId="256"/>
            <ac:spMk id="6" creationId="{8535942C-D739-F9DF-6ADF-51F525B61459}"/>
          </ac:spMkLst>
        </pc:spChg>
        <pc:spChg chg="del mod">
          <ac:chgData name="Francisco Artes" userId="5be56ff3f51c4e1a" providerId="LiveId" clId="{BF83CEB0-09DB-41FB-B1EA-84D883B6297C}" dt="2022-10-16T15:04:24.680" v="593" actId="478"/>
          <ac:spMkLst>
            <pc:docMk/>
            <pc:sldMk cId="1273336627" sldId="256"/>
            <ac:spMk id="7" creationId="{F0E9258E-3874-4CEC-9611-1136896893A0}"/>
          </ac:spMkLst>
        </pc:spChg>
        <pc:grpChg chg="add mod">
          <ac:chgData name="Francisco Artes" userId="5be56ff3f51c4e1a" providerId="LiveId" clId="{BF83CEB0-09DB-41FB-B1EA-84D883B6297C}" dt="2022-10-16T15:07:36.876" v="617" actId="164"/>
          <ac:grpSpMkLst>
            <pc:docMk/>
            <pc:sldMk cId="1273336627" sldId="256"/>
            <ac:grpSpMk id="9" creationId="{D40A9ADE-EF6E-0A49-9273-8A251F57A094}"/>
          </ac:grpSpMkLst>
        </pc:grpChg>
        <pc:picChg chg="add mod">
          <ac:chgData name="Francisco Artes" userId="5be56ff3f51c4e1a" providerId="LiveId" clId="{BF83CEB0-09DB-41FB-B1EA-84D883B6297C}" dt="2022-10-16T15:07:36.876" v="617" actId="164"/>
          <ac:picMkLst>
            <pc:docMk/>
            <pc:sldMk cId="1273336627" sldId="256"/>
            <ac:picMk id="8" creationId="{148B1E90-70D1-4044-AAA0-8B853C3FE56F}"/>
          </ac:picMkLst>
        </pc:picChg>
      </pc:sldChg>
      <pc:sldChg chg="addSp delSp modSp mod">
        <pc:chgData name="Francisco Artes" userId="5be56ff3f51c4e1a" providerId="LiveId" clId="{BF83CEB0-09DB-41FB-B1EA-84D883B6297C}" dt="2022-10-16T14:02:14.994" v="14" actId="1076"/>
        <pc:sldMkLst>
          <pc:docMk/>
          <pc:sldMk cId="1241134237" sldId="2046"/>
        </pc:sldMkLst>
        <pc:spChg chg="mod topLvl">
          <ac:chgData name="Francisco Artes" userId="5be56ff3f51c4e1a" providerId="LiveId" clId="{BF83CEB0-09DB-41FB-B1EA-84D883B6297C}" dt="2022-10-16T14:01:55.932" v="10" actId="165"/>
          <ac:spMkLst>
            <pc:docMk/>
            <pc:sldMk cId="1241134237" sldId="2046"/>
            <ac:spMk id="3" creationId="{FA4A5B77-47FA-4547-AC48-2C276401DF46}"/>
          </ac:spMkLst>
        </pc:spChg>
        <pc:spChg chg="del mod topLvl">
          <ac:chgData name="Francisco Artes" userId="5be56ff3f51c4e1a" providerId="LiveId" clId="{BF83CEB0-09DB-41FB-B1EA-84D883B6297C}" dt="2022-10-16T14:02:00.551" v="12" actId="478"/>
          <ac:spMkLst>
            <pc:docMk/>
            <pc:sldMk cId="1241134237" sldId="2046"/>
            <ac:spMk id="12" creationId="{D32D0A8E-AE06-DADF-2705-8B8EA3CC56D3}"/>
          </ac:spMkLst>
        </pc:spChg>
        <pc:grpChg chg="del">
          <ac:chgData name="Francisco Artes" userId="5be56ff3f51c4e1a" providerId="LiveId" clId="{BF83CEB0-09DB-41FB-B1EA-84D883B6297C}" dt="2022-10-16T14:01:55.932" v="10" actId="165"/>
          <ac:grpSpMkLst>
            <pc:docMk/>
            <pc:sldMk cId="1241134237" sldId="2046"/>
            <ac:grpSpMk id="13" creationId="{4B289FC5-9BBB-98B6-61BC-A4BC2F0D333C}"/>
          </ac:grpSpMkLst>
        </pc:grpChg>
        <pc:picChg chg="add mod">
          <ac:chgData name="Francisco Artes" userId="5be56ff3f51c4e1a" providerId="LiveId" clId="{BF83CEB0-09DB-41FB-B1EA-84D883B6297C}" dt="2022-10-16T14:02:14.994" v="14" actId="1076"/>
          <ac:picMkLst>
            <pc:docMk/>
            <pc:sldMk cId="1241134237" sldId="2046"/>
            <ac:picMk id="2" creationId="{F59A04F1-848A-A940-BB4B-64331EAECC86}"/>
          </ac:picMkLst>
        </pc:picChg>
        <pc:picChg chg="del mod topLvl">
          <ac:chgData name="Francisco Artes" userId="5be56ff3f51c4e1a" providerId="LiveId" clId="{BF83CEB0-09DB-41FB-B1EA-84D883B6297C}" dt="2022-10-16T14:01:57.778" v="11" actId="478"/>
          <ac:picMkLst>
            <pc:docMk/>
            <pc:sldMk cId="1241134237" sldId="2046"/>
            <ac:picMk id="8" creationId="{6E4A7F4C-A3A8-4B60-0074-1C05A185A97E}"/>
          </ac:picMkLst>
        </pc:picChg>
        <pc:picChg chg="del mod topLvl">
          <ac:chgData name="Francisco Artes" userId="5be56ff3f51c4e1a" providerId="LiveId" clId="{BF83CEB0-09DB-41FB-B1EA-84D883B6297C}" dt="2022-10-16T14:02:00.551" v="12" actId="478"/>
          <ac:picMkLst>
            <pc:docMk/>
            <pc:sldMk cId="1241134237" sldId="2046"/>
            <ac:picMk id="10" creationId="{DFA03D38-465B-686E-DC7D-5414AC953460}"/>
          </ac:picMkLst>
        </pc:picChg>
      </pc:sldChg>
      <pc:sldChg chg="del">
        <pc:chgData name="Francisco Artes" userId="5be56ff3f51c4e1a" providerId="LiveId" clId="{BF83CEB0-09DB-41FB-B1EA-84D883B6297C}" dt="2022-10-16T14:08:45.611" v="193" actId="47"/>
        <pc:sldMkLst>
          <pc:docMk/>
          <pc:sldMk cId="2036671830" sldId="2058"/>
        </pc:sldMkLst>
      </pc:sldChg>
      <pc:sldChg chg="del">
        <pc:chgData name="Francisco Artes" userId="5be56ff3f51c4e1a" providerId="LiveId" clId="{BF83CEB0-09DB-41FB-B1EA-84D883B6297C}" dt="2022-10-16T14:08:21.304" v="186" actId="47"/>
        <pc:sldMkLst>
          <pc:docMk/>
          <pc:sldMk cId="1791220309" sldId="2059"/>
        </pc:sldMkLst>
      </pc:sldChg>
      <pc:sldChg chg="del">
        <pc:chgData name="Francisco Artes" userId="5be56ff3f51c4e1a" providerId="LiveId" clId="{BF83CEB0-09DB-41FB-B1EA-84D883B6297C}" dt="2022-10-16T14:08:20.119" v="185" actId="47"/>
        <pc:sldMkLst>
          <pc:docMk/>
          <pc:sldMk cId="3368236896" sldId="2060"/>
        </pc:sldMkLst>
      </pc:sldChg>
      <pc:sldChg chg="del">
        <pc:chgData name="Francisco Artes" userId="5be56ff3f51c4e1a" providerId="LiveId" clId="{BF83CEB0-09DB-41FB-B1EA-84D883B6297C}" dt="2022-10-16T14:08:18.117" v="183" actId="47"/>
        <pc:sldMkLst>
          <pc:docMk/>
          <pc:sldMk cId="2989851029" sldId="2061"/>
        </pc:sldMkLst>
      </pc:sldChg>
      <pc:sldChg chg="del">
        <pc:chgData name="Francisco Artes" userId="5be56ff3f51c4e1a" providerId="LiveId" clId="{BF83CEB0-09DB-41FB-B1EA-84D883B6297C}" dt="2022-10-16T14:08:19.115" v="184" actId="47"/>
        <pc:sldMkLst>
          <pc:docMk/>
          <pc:sldMk cId="3463381944" sldId="2062"/>
        </pc:sldMkLst>
      </pc:sldChg>
      <pc:sldChg chg="modSp mod">
        <pc:chgData name="Francisco Artes" userId="5be56ff3f51c4e1a" providerId="LiveId" clId="{BF83CEB0-09DB-41FB-B1EA-84D883B6297C}" dt="2022-10-16T15:35:54.156" v="807" actId="6549"/>
        <pc:sldMkLst>
          <pc:docMk/>
          <pc:sldMk cId="808583840" sldId="2064"/>
        </pc:sldMkLst>
        <pc:spChg chg="mod">
          <ac:chgData name="Francisco Artes" userId="5be56ff3f51c4e1a" providerId="LiveId" clId="{BF83CEB0-09DB-41FB-B1EA-84D883B6297C}" dt="2022-10-16T15:35:54.156" v="807" actId="6549"/>
          <ac:spMkLst>
            <pc:docMk/>
            <pc:sldMk cId="808583840" sldId="2064"/>
            <ac:spMk id="3" creationId="{8C53DE1B-843E-7943-D0AE-4284F8D47516}"/>
          </ac:spMkLst>
        </pc:spChg>
      </pc:sldChg>
      <pc:sldChg chg="del">
        <pc:chgData name="Francisco Artes" userId="5be56ff3f51c4e1a" providerId="LiveId" clId="{BF83CEB0-09DB-41FB-B1EA-84D883B6297C}" dt="2022-10-16T14:07:45.989" v="166" actId="47"/>
        <pc:sldMkLst>
          <pc:docMk/>
          <pc:sldMk cId="2582128756" sldId="2330"/>
        </pc:sldMkLst>
      </pc:sldChg>
      <pc:sldChg chg="del">
        <pc:chgData name="Francisco Artes" userId="5be56ff3f51c4e1a" providerId="LiveId" clId="{BF83CEB0-09DB-41FB-B1EA-84D883B6297C}" dt="2022-10-16T14:07:45.989" v="166" actId="47"/>
        <pc:sldMkLst>
          <pc:docMk/>
          <pc:sldMk cId="2655316351" sldId="2331"/>
        </pc:sldMkLst>
      </pc:sldChg>
      <pc:sldChg chg="del">
        <pc:chgData name="Francisco Artes" userId="5be56ff3f51c4e1a" providerId="LiveId" clId="{BF83CEB0-09DB-41FB-B1EA-84D883B6297C}" dt="2022-10-16T14:07:45.989" v="166" actId="47"/>
        <pc:sldMkLst>
          <pc:docMk/>
          <pc:sldMk cId="1019132901" sldId="2332"/>
        </pc:sldMkLst>
      </pc:sldChg>
      <pc:sldChg chg="del">
        <pc:chgData name="Francisco Artes" userId="5be56ff3f51c4e1a" providerId="LiveId" clId="{BF83CEB0-09DB-41FB-B1EA-84D883B6297C}" dt="2022-10-16T14:07:45.989" v="166" actId="47"/>
        <pc:sldMkLst>
          <pc:docMk/>
          <pc:sldMk cId="2029712422" sldId="2333"/>
        </pc:sldMkLst>
      </pc:sldChg>
      <pc:sldChg chg="del">
        <pc:chgData name="Francisco Artes" userId="5be56ff3f51c4e1a" providerId="LiveId" clId="{BF83CEB0-09DB-41FB-B1EA-84D883B6297C}" dt="2022-10-16T14:07:45.989" v="166" actId="47"/>
        <pc:sldMkLst>
          <pc:docMk/>
          <pc:sldMk cId="1514804457" sldId="2334"/>
        </pc:sldMkLst>
      </pc:sldChg>
      <pc:sldChg chg="del">
        <pc:chgData name="Francisco Artes" userId="5be56ff3f51c4e1a" providerId="LiveId" clId="{BF83CEB0-09DB-41FB-B1EA-84D883B6297C}" dt="2022-10-16T14:07:45.989" v="166" actId="47"/>
        <pc:sldMkLst>
          <pc:docMk/>
          <pc:sldMk cId="1555294643" sldId="2358"/>
        </pc:sldMkLst>
      </pc:sldChg>
      <pc:sldChg chg="del">
        <pc:chgData name="Francisco Artes" userId="5be56ff3f51c4e1a" providerId="LiveId" clId="{BF83CEB0-09DB-41FB-B1EA-84D883B6297C}" dt="2022-10-16T14:07:45.989" v="166" actId="47"/>
        <pc:sldMkLst>
          <pc:docMk/>
          <pc:sldMk cId="2047574149" sldId="2359"/>
        </pc:sldMkLst>
      </pc:sldChg>
      <pc:sldChg chg="del">
        <pc:chgData name="Francisco Artes" userId="5be56ff3f51c4e1a" providerId="LiveId" clId="{BF83CEB0-09DB-41FB-B1EA-84D883B6297C}" dt="2022-10-16T14:08:26.232" v="191" actId="47"/>
        <pc:sldMkLst>
          <pc:docMk/>
          <pc:sldMk cId="3941894867" sldId="2361"/>
        </pc:sldMkLst>
      </pc:sldChg>
      <pc:sldChg chg="del">
        <pc:chgData name="Francisco Artes" userId="5be56ff3f51c4e1a" providerId="LiveId" clId="{BF83CEB0-09DB-41FB-B1EA-84D883B6297C}" dt="2022-10-16T14:07:45.989" v="166" actId="47"/>
        <pc:sldMkLst>
          <pc:docMk/>
          <pc:sldMk cId="3433513744" sldId="2362"/>
        </pc:sldMkLst>
      </pc:sldChg>
      <pc:sldChg chg="del">
        <pc:chgData name="Francisco Artes" userId="5be56ff3f51c4e1a" providerId="LiveId" clId="{BF83CEB0-09DB-41FB-B1EA-84D883B6297C}" dt="2022-10-16T14:07:45.989" v="166" actId="47"/>
        <pc:sldMkLst>
          <pc:docMk/>
          <pc:sldMk cId="2256320097" sldId="2363"/>
        </pc:sldMkLst>
      </pc:sldChg>
      <pc:sldChg chg="del">
        <pc:chgData name="Francisco Artes" userId="5be56ff3f51c4e1a" providerId="LiveId" clId="{BF83CEB0-09DB-41FB-B1EA-84D883B6297C}" dt="2022-10-16T14:07:45.989" v="166" actId="47"/>
        <pc:sldMkLst>
          <pc:docMk/>
          <pc:sldMk cId="50184697" sldId="2364"/>
        </pc:sldMkLst>
      </pc:sldChg>
      <pc:sldChg chg="del">
        <pc:chgData name="Francisco Artes" userId="5be56ff3f51c4e1a" providerId="LiveId" clId="{BF83CEB0-09DB-41FB-B1EA-84D883B6297C}" dt="2022-10-16T14:07:45.989" v="166" actId="47"/>
        <pc:sldMkLst>
          <pc:docMk/>
          <pc:sldMk cId="2470670942" sldId="2365"/>
        </pc:sldMkLst>
      </pc:sldChg>
      <pc:sldChg chg="del">
        <pc:chgData name="Francisco Artes" userId="5be56ff3f51c4e1a" providerId="LiveId" clId="{BF83CEB0-09DB-41FB-B1EA-84D883B6297C}" dt="2022-10-16T14:07:45.989" v="166" actId="47"/>
        <pc:sldMkLst>
          <pc:docMk/>
          <pc:sldMk cId="2271115591" sldId="2366"/>
        </pc:sldMkLst>
      </pc:sldChg>
      <pc:sldChg chg="del">
        <pc:chgData name="Francisco Artes" userId="5be56ff3f51c4e1a" providerId="LiveId" clId="{BF83CEB0-09DB-41FB-B1EA-84D883B6297C}" dt="2022-10-16T14:07:45.989" v="166" actId="47"/>
        <pc:sldMkLst>
          <pc:docMk/>
          <pc:sldMk cId="1850131169" sldId="2367"/>
        </pc:sldMkLst>
      </pc:sldChg>
      <pc:sldChg chg="del">
        <pc:chgData name="Francisco Artes" userId="5be56ff3f51c4e1a" providerId="LiveId" clId="{BF83CEB0-09DB-41FB-B1EA-84D883B6297C}" dt="2022-10-16T14:07:45.989" v="166" actId="47"/>
        <pc:sldMkLst>
          <pc:docMk/>
          <pc:sldMk cId="1709039841" sldId="2368"/>
        </pc:sldMkLst>
      </pc:sldChg>
      <pc:sldChg chg="del">
        <pc:chgData name="Francisco Artes" userId="5be56ff3f51c4e1a" providerId="LiveId" clId="{BF83CEB0-09DB-41FB-B1EA-84D883B6297C}" dt="2022-10-16T14:07:45.989" v="166" actId="47"/>
        <pc:sldMkLst>
          <pc:docMk/>
          <pc:sldMk cId="2929043571" sldId="2369"/>
        </pc:sldMkLst>
      </pc:sldChg>
      <pc:sldChg chg="del">
        <pc:chgData name="Francisco Artes" userId="5be56ff3f51c4e1a" providerId="LiveId" clId="{BF83CEB0-09DB-41FB-B1EA-84D883B6297C}" dt="2022-10-16T14:07:45.989" v="166" actId="47"/>
        <pc:sldMkLst>
          <pc:docMk/>
          <pc:sldMk cId="1890136487" sldId="2370"/>
        </pc:sldMkLst>
      </pc:sldChg>
      <pc:sldChg chg="del">
        <pc:chgData name="Francisco Artes" userId="5be56ff3f51c4e1a" providerId="LiveId" clId="{BF83CEB0-09DB-41FB-B1EA-84D883B6297C}" dt="2022-10-16T14:07:45.989" v="166" actId="47"/>
        <pc:sldMkLst>
          <pc:docMk/>
          <pc:sldMk cId="895458953" sldId="2371"/>
        </pc:sldMkLst>
      </pc:sldChg>
      <pc:sldChg chg="del">
        <pc:chgData name="Francisco Artes" userId="5be56ff3f51c4e1a" providerId="LiveId" clId="{BF83CEB0-09DB-41FB-B1EA-84D883B6297C}" dt="2022-10-16T14:07:45.989" v="166" actId="47"/>
        <pc:sldMkLst>
          <pc:docMk/>
          <pc:sldMk cId="1618869280" sldId="2372"/>
        </pc:sldMkLst>
      </pc:sldChg>
      <pc:sldChg chg="del">
        <pc:chgData name="Francisco Artes" userId="5be56ff3f51c4e1a" providerId="LiveId" clId="{BF83CEB0-09DB-41FB-B1EA-84D883B6297C}" dt="2022-10-16T14:07:45.989" v="166" actId="47"/>
        <pc:sldMkLst>
          <pc:docMk/>
          <pc:sldMk cId="846453904" sldId="2373"/>
        </pc:sldMkLst>
      </pc:sldChg>
      <pc:sldChg chg="del">
        <pc:chgData name="Francisco Artes" userId="5be56ff3f51c4e1a" providerId="LiveId" clId="{BF83CEB0-09DB-41FB-B1EA-84D883B6297C}" dt="2022-10-16T14:07:45.989" v="166" actId="47"/>
        <pc:sldMkLst>
          <pc:docMk/>
          <pc:sldMk cId="2747870477" sldId="2374"/>
        </pc:sldMkLst>
      </pc:sldChg>
      <pc:sldChg chg="del">
        <pc:chgData name="Francisco Artes" userId="5be56ff3f51c4e1a" providerId="LiveId" clId="{BF83CEB0-09DB-41FB-B1EA-84D883B6297C}" dt="2022-10-16T14:07:45.989" v="166" actId="47"/>
        <pc:sldMkLst>
          <pc:docMk/>
          <pc:sldMk cId="3484236426" sldId="2375"/>
        </pc:sldMkLst>
      </pc:sldChg>
      <pc:sldChg chg="del">
        <pc:chgData name="Francisco Artes" userId="5be56ff3f51c4e1a" providerId="LiveId" clId="{BF83CEB0-09DB-41FB-B1EA-84D883B6297C}" dt="2022-10-16T14:07:45.989" v="166" actId="47"/>
        <pc:sldMkLst>
          <pc:docMk/>
          <pc:sldMk cId="3745242669" sldId="2376"/>
        </pc:sldMkLst>
      </pc:sldChg>
      <pc:sldChg chg="del">
        <pc:chgData name="Francisco Artes" userId="5be56ff3f51c4e1a" providerId="LiveId" clId="{BF83CEB0-09DB-41FB-B1EA-84D883B6297C}" dt="2022-10-16T14:07:45.989" v="166" actId="47"/>
        <pc:sldMkLst>
          <pc:docMk/>
          <pc:sldMk cId="2152914418" sldId="2377"/>
        </pc:sldMkLst>
      </pc:sldChg>
      <pc:sldChg chg="del">
        <pc:chgData name="Francisco Artes" userId="5be56ff3f51c4e1a" providerId="LiveId" clId="{BF83CEB0-09DB-41FB-B1EA-84D883B6297C}" dt="2022-10-16T14:07:45.989" v="166" actId="47"/>
        <pc:sldMkLst>
          <pc:docMk/>
          <pc:sldMk cId="2545851409" sldId="2378"/>
        </pc:sldMkLst>
      </pc:sldChg>
      <pc:sldChg chg="del">
        <pc:chgData name="Francisco Artes" userId="5be56ff3f51c4e1a" providerId="LiveId" clId="{BF83CEB0-09DB-41FB-B1EA-84D883B6297C}" dt="2022-10-16T14:07:45.989" v="166" actId="47"/>
        <pc:sldMkLst>
          <pc:docMk/>
          <pc:sldMk cId="3177443722" sldId="2379"/>
        </pc:sldMkLst>
      </pc:sldChg>
      <pc:sldChg chg="del">
        <pc:chgData name="Francisco Artes" userId="5be56ff3f51c4e1a" providerId="LiveId" clId="{BF83CEB0-09DB-41FB-B1EA-84D883B6297C}" dt="2022-10-16T14:07:45.989" v="166" actId="47"/>
        <pc:sldMkLst>
          <pc:docMk/>
          <pc:sldMk cId="1569716313" sldId="2380"/>
        </pc:sldMkLst>
      </pc:sldChg>
      <pc:sldChg chg="del">
        <pc:chgData name="Francisco Artes" userId="5be56ff3f51c4e1a" providerId="LiveId" clId="{BF83CEB0-09DB-41FB-B1EA-84D883B6297C}" dt="2022-10-16T14:07:45.989" v="166" actId="47"/>
        <pc:sldMkLst>
          <pc:docMk/>
          <pc:sldMk cId="4138922765" sldId="2381"/>
        </pc:sldMkLst>
      </pc:sldChg>
      <pc:sldChg chg="del">
        <pc:chgData name="Francisco Artes" userId="5be56ff3f51c4e1a" providerId="LiveId" clId="{BF83CEB0-09DB-41FB-B1EA-84D883B6297C}" dt="2022-10-16T14:07:45.989" v="166" actId="47"/>
        <pc:sldMkLst>
          <pc:docMk/>
          <pc:sldMk cId="2592388652" sldId="2382"/>
        </pc:sldMkLst>
      </pc:sldChg>
      <pc:sldChg chg="del">
        <pc:chgData name="Francisco Artes" userId="5be56ff3f51c4e1a" providerId="LiveId" clId="{BF83CEB0-09DB-41FB-B1EA-84D883B6297C}" dt="2022-10-16T14:07:45.989" v="166" actId="47"/>
        <pc:sldMkLst>
          <pc:docMk/>
          <pc:sldMk cId="3726639448" sldId="2383"/>
        </pc:sldMkLst>
      </pc:sldChg>
      <pc:sldChg chg="del">
        <pc:chgData name="Francisco Artes" userId="5be56ff3f51c4e1a" providerId="LiveId" clId="{BF83CEB0-09DB-41FB-B1EA-84D883B6297C}" dt="2022-10-16T14:07:45.989" v="166" actId="47"/>
        <pc:sldMkLst>
          <pc:docMk/>
          <pc:sldMk cId="859027255" sldId="2384"/>
        </pc:sldMkLst>
      </pc:sldChg>
      <pc:sldChg chg="del">
        <pc:chgData name="Francisco Artes" userId="5be56ff3f51c4e1a" providerId="LiveId" clId="{BF83CEB0-09DB-41FB-B1EA-84D883B6297C}" dt="2022-10-16T14:07:45.989" v="166" actId="47"/>
        <pc:sldMkLst>
          <pc:docMk/>
          <pc:sldMk cId="3836637275" sldId="2385"/>
        </pc:sldMkLst>
      </pc:sldChg>
      <pc:sldChg chg="del">
        <pc:chgData name="Francisco Artes" userId="5be56ff3f51c4e1a" providerId="LiveId" clId="{BF83CEB0-09DB-41FB-B1EA-84D883B6297C}" dt="2022-10-16T14:07:45.989" v="166" actId="47"/>
        <pc:sldMkLst>
          <pc:docMk/>
          <pc:sldMk cId="1523246648" sldId="2386"/>
        </pc:sldMkLst>
      </pc:sldChg>
      <pc:sldChg chg="del">
        <pc:chgData name="Francisco Artes" userId="5be56ff3f51c4e1a" providerId="LiveId" clId="{BF83CEB0-09DB-41FB-B1EA-84D883B6297C}" dt="2022-10-16T14:07:45.989" v="166" actId="47"/>
        <pc:sldMkLst>
          <pc:docMk/>
          <pc:sldMk cId="60851853" sldId="2387"/>
        </pc:sldMkLst>
      </pc:sldChg>
      <pc:sldChg chg="del">
        <pc:chgData name="Francisco Artes" userId="5be56ff3f51c4e1a" providerId="LiveId" clId="{BF83CEB0-09DB-41FB-B1EA-84D883B6297C}" dt="2022-10-16T14:07:45.989" v="166" actId="47"/>
        <pc:sldMkLst>
          <pc:docMk/>
          <pc:sldMk cId="969873430" sldId="2388"/>
        </pc:sldMkLst>
      </pc:sldChg>
      <pc:sldChg chg="del">
        <pc:chgData name="Francisco Artes" userId="5be56ff3f51c4e1a" providerId="LiveId" clId="{BF83CEB0-09DB-41FB-B1EA-84D883B6297C}" dt="2022-10-16T14:07:45.989" v="166" actId="47"/>
        <pc:sldMkLst>
          <pc:docMk/>
          <pc:sldMk cId="346954995" sldId="2389"/>
        </pc:sldMkLst>
      </pc:sldChg>
      <pc:sldChg chg="del">
        <pc:chgData name="Francisco Artes" userId="5be56ff3f51c4e1a" providerId="LiveId" clId="{BF83CEB0-09DB-41FB-B1EA-84D883B6297C}" dt="2022-10-16T14:07:45.989" v="166" actId="47"/>
        <pc:sldMkLst>
          <pc:docMk/>
          <pc:sldMk cId="4138714217" sldId="2390"/>
        </pc:sldMkLst>
      </pc:sldChg>
      <pc:sldChg chg="del">
        <pc:chgData name="Francisco Artes" userId="5be56ff3f51c4e1a" providerId="LiveId" clId="{BF83CEB0-09DB-41FB-B1EA-84D883B6297C}" dt="2022-10-16T14:07:45.989" v="166" actId="47"/>
        <pc:sldMkLst>
          <pc:docMk/>
          <pc:sldMk cId="4292931142" sldId="2391"/>
        </pc:sldMkLst>
      </pc:sldChg>
      <pc:sldChg chg="del">
        <pc:chgData name="Francisco Artes" userId="5be56ff3f51c4e1a" providerId="LiveId" clId="{BF83CEB0-09DB-41FB-B1EA-84D883B6297C}" dt="2022-10-16T14:07:45.989" v="166" actId="47"/>
        <pc:sldMkLst>
          <pc:docMk/>
          <pc:sldMk cId="253055942" sldId="2392"/>
        </pc:sldMkLst>
      </pc:sldChg>
      <pc:sldChg chg="del">
        <pc:chgData name="Francisco Artes" userId="5be56ff3f51c4e1a" providerId="LiveId" clId="{BF83CEB0-09DB-41FB-B1EA-84D883B6297C}" dt="2022-10-16T14:07:45.989" v="166" actId="47"/>
        <pc:sldMkLst>
          <pc:docMk/>
          <pc:sldMk cId="26494278" sldId="2394"/>
        </pc:sldMkLst>
      </pc:sldChg>
      <pc:sldChg chg="del">
        <pc:chgData name="Francisco Artes" userId="5be56ff3f51c4e1a" providerId="LiveId" clId="{BF83CEB0-09DB-41FB-B1EA-84D883B6297C}" dt="2022-10-16T14:07:45.989" v="166" actId="47"/>
        <pc:sldMkLst>
          <pc:docMk/>
          <pc:sldMk cId="1594332700" sldId="2395"/>
        </pc:sldMkLst>
      </pc:sldChg>
      <pc:sldChg chg="del">
        <pc:chgData name="Francisco Artes" userId="5be56ff3f51c4e1a" providerId="LiveId" clId="{BF83CEB0-09DB-41FB-B1EA-84D883B6297C}" dt="2022-10-16T14:07:45.989" v="166" actId="47"/>
        <pc:sldMkLst>
          <pc:docMk/>
          <pc:sldMk cId="737706791" sldId="2396"/>
        </pc:sldMkLst>
      </pc:sldChg>
      <pc:sldChg chg="del">
        <pc:chgData name="Francisco Artes" userId="5be56ff3f51c4e1a" providerId="LiveId" clId="{BF83CEB0-09DB-41FB-B1EA-84D883B6297C}" dt="2022-10-16T14:07:45.989" v="166" actId="47"/>
        <pc:sldMkLst>
          <pc:docMk/>
          <pc:sldMk cId="4148679777" sldId="2397"/>
        </pc:sldMkLst>
      </pc:sldChg>
      <pc:sldChg chg="del">
        <pc:chgData name="Francisco Artes" userId="5be56ff3f51c4e1a" providerId="LiveId" clId="{BF83CEB0-09DB-41FB-B1EA-84D883B6297C}" dt="2022-10-16T14:07:45.989" v="166" actId="47"/>
        <pc:sldMkLst>
          <pc:docMk/>
          <pc:sldMk cId="847375342" sldId="2398"/>
        </pc:sldMkLst>
      </pc:sldChg>
      <pc:sldChg chg="del">
        <pc:chgData name="Francisco Artes" userId="5be56ff3f51c4e1a" providerId="LiveId" clId="{BF83CEB0-09DB-41FB-B1EA-84D883B6297C}" dt="2022-10-16T14:07:45.989" v="166" actId="47"/>
        <pc:sldMkLst>
          <pc:docMk/>
          <pc:sldMk cId="3520724730" sldId="2399"/>
        </pc:sldMkLst>
      </pc:sldChg>
      <pc:sldChg chg="del">
        <pc:chgData name="Francisco Artes" userId="5be56ff3f51c4e1a" providerId="LiveId" clId="{BF83CEB0-09DB-41FB-B1EA-84D883B6297C}" dt="2022-10-16T14:07:45.989" v="166" actId="47"/>
        <pc:sldMkLst>
          <pc:docMk/>
          <pc:sldMk cId="3052310195" sldId="2400"/>
        </pc:sldMkLst>
      </pc:sldChg>
      <pc:sldChg chg="del">
        <pc:chgData name="Francisco Artes" userId="5be56ff3f51c4e1a" providerId="LiveId" clId="{BF83CEB0-09DB-41FB-B1EA-84D883B6297C}" dt="2022-10-16T14:07:45.989" v="166" actId="47"/>
        <pc:sldMkLst>
          <pc:docMk/>
          <pc:sldMk cId="2335480115" sldId="2401"/>
        </pc:sldMkLst>
      </pc:sldChg>
      <pc:sldChg chg="del">
        <pc:chgData name="Francisco Artes" userId="5be56ff3f51c4e1a" providerId="LiveId" clId="{BF83CEB0-09DB-41FB-B1EA-84D883B6297C}" dt="2022-10-16T14:08:22.113" v="187" actId="47"/>
        <pc:sldMkLst>
          <pc:docMk/>
          <pc:sldMk cId="2999353745" sldId="2402"/>
        </pc:sldMkLst>
      </pc:sldChg>
      <pc:sldChg chg="del">
        <pc:chgData name="Francisco Artes" userId="5be56ff3f51c4e1a" providerId="LiveId" clId="{BF83CEB0-09DB-41FB-B1EA-84D883B6297C}" dt="2022-10-16T14:08:22.858" v="188" actId="47"/>
        <pc:sldMkLst>
          <pc:docMk/>
          <pc:sldMk cId="2305756509" sldId="2403"/>
        </pc:sldMkLst>
      </pc:sldChg>
      <pc:sldChg chg="del">
        <pc:chgData name="Francisco Artes" userId="5be56ff3f51c4e1a" providerId="LiveId" clId="{BF83CEB0-09DB-41FB-B1EA-84D883B6297C}" dt="2022-10-16T14:08:23.621" v="189" actId="47"/>
        <pc:sldMkLst>
          <pc:docMk/>
          <pc:sldMk cId="2312998928" sldId="2404"/>
        </pc:sldMkLst>
      </pc:sldChg>
      <pc:sldChg chg="del">
        <pc:chgData name="Francisco Artes" userId="5be56ff3f51c4e1a" providerId="LiveId" clId="{BF83CEB0-09DB-41FB-B1EA-84D883B6297C}" dt="2022-10-16T14:08:25.425" v="190" actId="47"/>
        <pc:sldMkLst>
          <pc:docMk/>
          <pc:sldMk cId="2041528423" sldId="2405"/>
        </pc:sldMkLst>
      </pc:sldChg>
      <pc:sldChg chg="del">
        <pc:chgData name="Francisco Artes" userId="5be56ff3f51c4e1a" providerId="LiveId" clId="{BF83CEB0-09DB-41FB-B1EA-84D883B6297C}" dt="2022-10-16T14:07:45.989" v="166" actId="47"/>
        <pc:sldMkLst>
          <pc:docMk/>
          <pc:sldMk cId="386707453" sldId="2406"/>
        </pc:sldMkLst>
      </pc:sldChg>
      <pc:sldChg chg="del">
        <pc:chgData name="Francisco Artes" userId="5be56ff3f51c4e1a" providerId="LiveId" clId="{BF83CEB0-09DB-41FB-B1EA-84D883B6297C}" dt="2022-10-16T14:07:45.989" v="166" actId="47"/>
        <pc:sldMkLst>
          <pc:docMk/>
          <pc:sldMk cId="2415819271" sldId="2407"/>
        </pc:sldMkLst>
      </pc:sldChg>
      <pc:sldChg chg="del">
        <pc:chgData name="Francisco Artes" userId="5be56ff3f51c4e1a" providerId="LiveId" clId="{BF83CEB0-09DB-41FB-B1EA-84D883B6297C}" dt="2022-10-16T14:07:45.989" v="166" actId="47"/>
        <pc:sldMkLst>
          <pc:docMk/>
          <pc:sldMk cId="2714592291" sldId="2408"/>
        </pc:sldMkLst>
      </pc:sldChg>
      <pc:sldChg chg="del">
        <pc:chgData name="Francisco Artes" userId="5be56ff3f51c4e1a" providerId="LiveId" clId="{BF83CEB0-09DB-41FB-B1EA-84D883B6297C}" dt="2022-10-16T14:07:45.989" v="166" actId="47"/>
        <pc:sldMkLst>
          <pc:docMk/>
          <pc:sldMk cId="3799804034" sldId="2409"/>
        </pc:sldMkLst>
      </pc:sldChg>
      <pc:sldChg chg="del">
        <pc:chgData name="Francisco Artes" userId="5be56ff3f51c4e1a" providerId="LiveId" clId="{BF83CEB0-09DB-41FB-B1EA-84D883B6297C}" dt="2022-10-16T14:07:45.989" v="166" actId="47"/>
        <pc:sldMkLst>
          <pc:docMk/>
          <pc:sldMk cId="710015605" sldId="2410"/>
        </pc:sldMkLst>
      </pc:sldChg>
      <pc:sldChg chg="addSp delSp modSp new del mod">
        <pc:chgData name="Francisco Artes" userId="5be56ff3f51c4e1a" providerId="LiveId" clId="{BF83CEB0-09DB-41FB-B1EA-84D883B6297C}" dt="2022-10-16T14:08:48.344" v="194" actId="47"/>
        <pc:sldMkLst>
          <pc:docMk/>
          <pc:sldMk cId="4248017918" sldId="2411"/>
        </pc:sldMkLst>
        <pc:spChg chg="del">
          <ac:chgData name="Francisco Artes" userId="5be56ff3f51c4e1a" providerId="LiveId" clId="{BF83CEB0-09DB-41FB-B1EA-84D883B6297C}" dt="2022-10-16T13:58:14.627" v="2" actId="478"/>
          <ac:spMkLst>
            <pc:docMk/>
            <pc:sldMk cId="4248017918" sldId="2411"/>
            <ac:spMk id="2" creationId="{F4A2D9F6-9716-7CB9-96E3-F41C7CB1EC10}"/>
          </ac:spMkLst>
        </pc:spChg>
        <pc:spChg chg="del">
          <ac:chgData name="Francisco Artes" userId="5be56ff3f51c4e1a" providerId="LiveId" clId="{BF83CEB0-09DB-41FB-B1EA-84D883B6297C}" dt="2022-10-16T13:58:11.986" v="1" actId="478"/>
          <ac:spMkLst>
            <pc:docMk/>
            <pc:sldMk cId="4248017918" sldId="2411"/>
            <ac:spMk id="3" creationId="{D1756FE2-6B41-FB4D-922D-08CECBADD282}"/>
          </ac:spMkLst>
        </pc:spChg>
        <pc:picChg chg="add del mod">
          <ac:chgData name="Francisco Artes" userId="5be56ff3f51c4e1a" providerId="LiveId" clId="{BF83CEB0-09DB-41FB-B1EA-84D883B6297C}" dt="2022-10-16T14:00:34.315" v="5" actId="478"/>
          <ac:picMkLst>
            <pc:docMk/>
            <pc:sldMk cId="4248017918" sldId="2411"/>
            <ac:picMk id="4" creationId="{B3283E1C-1EB6-7038-974E-477DCBF24987}"/>
          </ac:picMkLst>
        </pc:picChg>
        <pc:picChg chg="add del mod">
          <ac:chgData name="Francisco Artes" userId="5be56ff3f51c4e1a" providerId="LiveId" clId="{BF83CEB0-09DB-41FB-B1EA-84D883B6297C}" dt="2022-10-16T14:01:46.625" v="9" actId="21"/>
          <ac:picMkLst>
            <pc:docMk/>
            <pc:sldMk cId="4248017918" sldId="2411"/>
            <ac:picMk id="6" creationId="{F691E55B-B12A-2F51-7512-99BEE6AA9E41}"/>
          </ac:picMkLst>
        </pc:picChg>
      </pc:sldChg>
      <pc:sldChg chg="modSp new mod">
        <pc:chgData name="Francisco Artes" userId="5be56ff3f51c4e1a" providerId="LiveId" clId="{BF83CEB0-09DB-41FB-B1EA-84D883B6297C}" dt="2022-10-16T14:20:35.148" v="214"/>
        <pc:sldMkLst>
          <pc:docMk/>
          <pc:sldMk cId="1659761767" sldId="2412"/>
        </pc:sldMkLst>
        <pc:spChg chg="mod">
          <ac:chgData name="Francisco Artes" userId="5be56ff3f51c4e1a" providerId="LiveId" clId="{BF83CEB0-09DB-41FB-B1EA-84D883B6297C}" dt="2022-10-16T14:19:51.240" v="213" actId="20577"/>
          <ac:spMkLst>
            <pc:docMk/>
            <pc:sldMk cId="1659761767" sldId="2412"/>
            <ac:spMk id="2" creationId="{DF9FBA05-5EC2-04E3-6AE4-509109C26985}"/>
          </ac:spMkLst>
        </pc:spChg>
        <pc:spChg chg="mod">
          <ac:chgData name="Francisco Artes" userId="5be56ff3f51c4e1a" providerId="LiveId" clId="{BF83CEB0-09DB-41FB-B1EA-84D883B6297C}" dt="2022-10-16T14:20:35.148" v="214"/>
          <ac:spMkLst>
            <pc:docMk/>
            <pc:sldMk cId="1659761767" sldId="2412"/>
            <ac:spMk id="3" creationId="{DB5CEC60-86D7-8E5F-0149-753799FC37FA}"/>
          </ac:spMkLst>
        </pc:spChg>
      </pc:sldChg>
      <pc:sldChg chg="modSp new del mod">
        <pc:chgData name="Francisco Artes" userId="5be56ff3f51c4e1a" providerId="LiveId" clId="{BF83CEB0-09DB-41FB-B1EA-84D883B6297C}" dt="2022-10-16T14:35:45.859" v="410" actId="47"/>
        <pc:sldMkLst>
          <pc:docMk/>
          <pc:sldMk cId="3971015092" sldId="2413"/>
        </pc:sldMkLst>
        <pc:spChg chg="mod">
          <ac:chgData name="Francisco Artes" userId="5be56ff3f51c4e1a" providerId="LiveId" clId="{BF83CEB0-09DB-41FB-B1EA-84D883B6297C}" dt="2022-10-16T14:22:27.368" v="224" actId="20577"/>
          <ac:spMkLst>
            <pc:docMk/>
            <pc:sldMk cId="3971015092" sldId="2413"/>
            <ac:spMk id="2" creationId="{38194694-A851-30E4-8C55-32059D875609}"/>
          </ac:spMkLst>
        </pc:spChg>
        <pc:spChg chg="mod">
          <ac:chgData name="Francisco Artes" userId="5be56ff3f51c4e1a" providerId="LiveId" clId="{BF83CEB0-09DB-41FB-B1EA-84D883B6297C}" dt="2022-10-16T14:24:38.200" v="231" actId="20577"/>
          <ac:spMkLst>
            <pc:docMk/>
            <pc:sldMk cId="3971015092" sldId="2413"/>
            <ac:spMk id="3" creationId="{383E5BBA-F283-11FB-B53C-01B098C2686B}"/>
          </ac:spMkLst>
        </pc:spChg>
      </pc:sldChg>
      <pc:sldChg chg="modSp new mod">
        <pc:chgData name="Francisco Artes" userId="5be56ff3f51c4e1a" providerId="LiveId" clId="{BF83CEB0-09DB-41FB-B1EA-84D883B6297C}" dt="2022-10-16T14:30:41.928" v="361" actId="20577"/>
        <pc:sldMkLst>
          <pc:docMk/>
          <pc:sldMk cId="4026971308" sldId="2414"/>
        </pc:sldMkLst>
        <pc:spChg chg="mod">
          <ac:chgData name="Francisco Artes" userId="5be56ff3f51c4e1a" providerId="LiveId" clId="{BF83CEB0-09DB-41FB-B1EA-84D883B6297C}" dt="2022-10-16T14:26:42.868" v="292" actId="20577"/>
          <ac:spMkLst>
            <pc:docMk/>
            <pc:sldMk cId="4026971308" sldId="2414"/>
            <ac:spMk id="2" creationId="{C846844A-606C-50D4-6245-23A26E2DD09B}"/>
          </ac:spMkLst>
        </pc:spChg>
        <pc:spChg chg="mod">
          <ac:chgData name="Francisco Artes" userId="5be56ff3f51c4e1a" providerId="LiveId" clId="{BF83CEB0-09DB-41FB-B1EA-84D883B6297C}" dt="2022-10-16T14:30:41.928" v="361" actId="20577"/>
          <ac:spMkLst>
            <pc:docMk/>
            <pc:sldMk cId="4026971308" sldId="2414"/>
            <ac:spMk id="3" creationId="{CAC386DA-6244-9FE5-EC8F-2487F5F195EE}"/>
          </ac:spMkLst>
        </pc:spChg>
      </pc:sldChg>
      <pc:sldChg chg="modSp new mod">
        <pc:chgData name="Francisco Artes" userId="5be56ff3f51c4e1a" providerId="LiveId" clId="{BF83CEB0-09DB-41FB-B1EA-84D883B6297C}" dt="2022-10-16T14:32:12.124" v="409" actId="5793"/>
        <pc:sldMkLst>
          <pc:docMk/>
          <pc:sldMk cId="2059164546" sldId="2415"/>
        </pc:sldMkLst>
        <pc:spChg chg="mod">
          <ac:chgData name="Francisco Artes" userId="5be56ff3f51c4e1a" providerId="LiveId" clId="{BF83CEB0-09DB-41FB-B1EA-84D883B6297C}" dt="2022-10-16T14:31:15.114" v="405" actId="20577"/>
          <ac:spMkLst>
            <pc:docMk/>
            <pc:sldMk cId="2059164546" sldId="2415"/>
            <ac:spMk id="2" creationId="{511CAC8E-66F7-C7F3-03A2-E2BB600079F0}"/>
          </ac:spMkLst>
        </pc:spChg>
        <pc:spChg chg="mod">
          <ac:chgData name="Francisco Artes" userId="5be56ff3f51c4e1a" providerId="LiveId" clId="{BF83CEB0-09DB-41FB-B1EA-84D883B6297C}" dt="2022-10-16T14:32:12.124" v="409" actId="5793"/>
          <ac:spMkLst>
            <pc:docMk/>
            <pc:sldMk cId="2059164546" sldId="2415"/>
            <ac:spMk id="3" creationId="{A92AE7EF-A8BD-BFF5-226B-35B0A578AF5C}"/>
          </ac:spMkLst>
        </pc:spChg>
      </pc:sldChg>
      <pc:sldChg chg="modSp new mod">
        <pc:chgData name="Francisco Artes" userId="5be56ff3f51c4e1a" providerId="LiveId" clId="{BF83CEB0-09DB-41FB-B1EA-84D883B6297C}" dt="2022-10-16T14:48:42.065" v="500" actId="6549"/>
        <pc:sldMkLst>
          <pc:docMk/>
          <pc:sldMk cId="2391454405" sldId="2416"/>
        </pc:sldMkLst>
        <pc:spChg chg="mod">
          <ac:chgData name="Francisco Artes" userId="5be56ff3f51c4e1a" providerId="LiveId" clId="{BF83CEB0-09DB-41FB-B1EA-84D883B6297C}" dt="2022-10-16T14:48:42.065" v="500" actId="6549"/>
          <ac:spMkLst>
            <pc:docMk/>
            <pc:sldMk cId="2391454405" sldId="2416"/>
            <ac:spMk id="2" creationId="{70598EBC-C476-9185-08CE-EAD4E9387411}"/>
          </ac:spMkLst>
        </pc:spChg>
        <pc:spChg chg="mod">
          <ac:chgData name="Francisco Artes" userId="5be56ff3f51c4e1a" providerId="LiveId" clId="{BF83CEB0-09DB-41FB-B1EA-84D883B6297C}" dt="2022-10-16T14:47:35.332" v="486" actId="15"/>
          <ac:spMkLst>
            <pc:docMk/>
            <pc:sldMk cId="2391454405" sldId="2416"/>
            <ac:spMk id="3" creationId="{872CCBDA-AAAB-C864-E25F-4F32B1B3C737}"/>
          </ac:spMkLst>
        </pc:spChg>
      </pc:sldChg>
      <pc:sldChg chg="modSp add mod">
        <pc:chgData name="Francisco Artes" userId="5be56ff3f51c4e1a" providerId="LiveId" clId="{BF83CEB0-09DB-41FB-B1EA-84D883B6297C}" dt="2022-10-16T14:55:42.750" v="558" actId="20577"/>
        <pc:sldMkLst>
          <pc:docMk/>
          <pc:sldMk cId="3110551841" sldId="2417"/>
        </pc:sldMkLst>
        <pc:spChg chg="mod">
          <ac:chgData name="Francisco Artes" userId="5be56ff3f51c4e1a" providerId="LiveId" clId="{BF83CEB0-09DB-41FB-B1EA-84D883B6297C}" dt="2022-10-16T14:52:42.965" v="524" actId="20577"/>
          <ac:spMkLst>
            <pc:docMk/>
            <pc:sldMk cId="3110551841" sldId="2417"/>
            <ac:spMk id="2" creationId="{70598EBC-C476-9185-08CE-EAD4E9387411}"/>
          </ac:spMkLst>
        </pc:spChg>
        <pc:spChg chg="mod">
          <ac:chgData name="Francisco Artes" userId="5be56ff3f51c4e1a" providerId="LiveId" clId="{BF83CEB0-09DB-41FB-B1EA-84D883B6297C}" dt="2022-10-16T14:55:42.750" v="558" actId="20577"/>
          <ac:spMkLst>
            <pc:docMk/>
            <pc:sldMk cId="3110551841" sldId="2417"/>
            <ac:spMk id="3" creationId="{872CCBDA-AAAB-C864-E25F-4F32B1B3C737}"/>
          </ac:spMkLst>
        </pc:spChg>
      </pc:sldChg>
      <pc:sldChg chg="modSp add mod">
        <pc:chgData name="Francisco Artes" userId="5be56ff3f51c4e1a" providerId="LiveId" clId="{BF83CEB0-09DB-41FB-B1EA-84D883B6297C}" dt="2022-10-16T15:00:47.078" v="588" actId="15"/>
        <pc:sldMkLst>
          <pc:docMk/>
          <pc:sldMk cId="1702251162" sldId="2418"/>
        </pc:sldMkLst>
        <pc:spChg chg="mod">
          <ac:chgData name="Francisco Artes" userId="5be56ff3f51c4e1a" providerId="LiveId" clId="{BF83CEB0-09DB-41FB-B1EA-84D883B6297C}" dt="2022-10-16T14:59:09.086" v="578" actId="20577"/>
          <ac:spMkLst>
            <pc:docMk/>
            <pc:sldMk cId="1702251162" sldId="2418"/>
            <ac:spMk id="2" creationId="{70598EBC-C476-9185-08CE-EAD4E9387411}"/>
          </ac:spMkLst>
        </pc:spChg>
        <pc:spChg chg="mod">
          <ac:chgData name="Francisco Artes" userId="5be56ff3f51c4e1a" providerId="LiveId" clId="{BF83CEB0-09DB-41FB-B1EA-84D883B6297C}" dt="2022-10-16T15:00:47.078" v="588" actId="15"/>
          <ac:spMkLst>
            <pc:docMk/>
            <pc:sldMk cId="1702251162" sldId="2418"/>
            <ac:spMk id="3" creationId="{872CCBDA-AAAB-C864-E25F-4F32B1B3C737}"/>
          </ac:spMkLst>
        </pc:spChg>
      </pc:sldChg>
      <pc:sldChg chg="modSp add mod">
        <pc:chgData name="Francisco Artes" userId="5be56ff3f51c4e1a" providerId="LiveId" clId="{BF83CEB0-09DB-41FB-B1EA-84D883B6297C}" dt="2022-10-16T15:16:13.836" v="687" actId="20577"/>
        <pc:sldMkLst>
          <pc:docMk/>
          <pc:sldMk cId="2951931031" sldId="2419"/>
        </pc:sldMkLst>
        <pc:spChg chg="mod">
          <ac:chgData name="Francisco Artes" userId="5be56ff3f51c4e1a" providerId="LiveId" clId="{BF83CEB0-09DB-41FB-B1EA-84D883B6297C}" dt="2022-10-16T15:15:15.169" v="677" actId="20577"/>
          <ac:spMkLst>
            <pc:docMk/>
            <pc:sldMk cId="2951931031" sldId="2419"/>
            <ac:spMk id="2" creationId="{70598EBC-C476-9185-08CE-EAD4E9387411}"/>
          </ac:spMkLst>
        </pc:spChg>
        <pc:spChg chg="mod">
          <ac:chgData name="Francisco Artes" userId="5be56ff3f51c4e1a" providerId="LiveId" clId="{BF83CEB0-09DB-41FB-B1EA-84D883B6297C}" dt="2022-10-16T15:16:13.836" v="687" actId="20577"/>
          <ac:spMkLst>
            <pc:docMk/>
            <pc:sldMk cId="2951931031" sldId="2419"/>
            <ac:spMk id="3" creationId="{872CCBDA-AAAB-C864-E25F-4F32B1B3C737}"/>
          </ac:spMkLst>
        </pc:spChg>
      </pc:sldChg>
      <pc:sldChg chg="modSp add mod">
        <pc:chgData name="Francisco Artes" userId="5be56ff3f51c4e1a" providerId="LiveId" clId="{BF83CEB0-09DB-41FB-B1EA-84D883B6297C}" dt="2022-10-16T15:19:18.163" v="706" actId="27636"/>
        <pc:sldMkLst>
          <pc:docMk/>
          <pc:sldMk cId="1441563354" sldId="2420"/>
        </pc:sldMkLst>
        <pc:spChg chg="mod">
          <ac:chgData name="Francisco Artes" userId="5be56ff3f51c4e1a" providerId="LiveId" clId="{BF83CEB0-09DB-41FB-B1EA-84D883B6297C}" dt="2022-10-16T15:18:35.998" v="696" actId="20577"/>
          <ac:spMkLst>
            <pc:docMk/>
            <pc:sldMk cId="1441563354" sldId="2420"/>
            <ac:spMk id="2" creationId="{70598EBC-C476-9185-08CE-EAD4E9387411}"/>
          </ac:spMkLst>
        </pc:spChg>
        <pc:spChg chg="mod">
          <ac:chgData name="Francisco Artes" userId="5be56ff3f51c4e1a" providerId="LiveId" clId="{BF83CEB0-09DB-41FB-B1EA-84D883B6297C}" dt="2022-10-16T15:19:18.163" v="706" actId="27636"/>
          <ac:spMkLst>
            <pc:docMk/>
            <pc:sldMk cId="1441563354" sldId="2420"/>
            <ac:spMk id="3" creationId="{872CCBDA-AAAB-C864-E25F-4F32B1B3C737}"/>
          </ac:spMkLst>
        </pc:spChg>
      </pc:sldChg>
      <pc:sldChg chg="modSp add mod">
        <pc:chgData name="Francisco Artes" userId="5be56ff3f51c4e1a" providerId="LiveId" clId="{BF83CEB0-09DB-41FB-B1EA-84D883B6297C}" dt="2022-10-16T15:21:31.084" v="720" actId="27636"/>
        <pc:sldMkLst>
          <pc:docMk/>
          <pc:sldMk cId="709697139" sldId="2421"/>
        </pc:sldMkLst>
        <pc:spChg chg="mod">
          <ac:chgData name="Francisco Artes" userId="5be56ff3f51c4e1a" providerId="LiveId" clId="{BF83CEB0-09DB-41FB-B1EA-84D883B6297C}" dt="2022-10-16T15:20:54.892" v="715" actId="20577"/>
          <ac:spMkLst>
            <pc:docMk/>
            <pc:sldMk cId="709697139" sldId="2421"/>
            <ac:spMk id="2" creationId="{70598EBC-C476-9185-08CE-EAD4E9387411}"/>
          </ac:spMkLst>
        </pc:spChg>
        <pc:spChg chg="mod">
          <ac:chgData name="Francisco Artes" userId="5be56ff3f51c4e1a" providerId="LiveId" clId="{BF83CEB0-09DB-41FB-B1EA-84D883B6297C}" dt="2022-10-16T15:21:31.084" v="720" actId="27636"/>
          <ac:spMkLst>
            <pc:docMk/>
            <pc:sldMk cId="709697139" sldId="2421"/>
            <ac:spMk id="3" creationId="{872CCBDA-AAAB-C864-E25F-4F32B1B3C737}"/>
          </ac:spMkLst>
        </pc:spChg>
      </pc:sldChg>
      <pc:sldChg chg="modSp add mod">
        <pc:chgData name="Francisco Artes" userId="5be56ff3f51c4e1a" providerId="LiveId" clId="{BF83CEB0-09DB-41FB-B1EA-84D883B6297C}" dt="2022-10-16T15:26:20.207" v="749" actId="27636"/>
        <pc:sldMkLst>
          <pc:docMk/>
          <pc:sldMk cId="2776545914" sldId="2422"/>
        </pc:sldMkLst>
        <pc:spChg chg="mod">
          <ac:chgData name="Francisco Artes" userId="5be56ff3f51c4e1a" providerId="LiveId" clId="{BF83CEB0-09DB-41FB-B1EA-84D883B6297C}" dt="2022-10-16T15:25:54.205" v="742" actId="20577"/>
          <ac:spMkLst>
            <pc:docMk/>
            <pc:sldMk cId="2776545914" sldId="2422"/>
            <ac:spMk id="2" creationId="{70598EBC-C476-9185-08CE-EAD4E9387411}"/>
          </ac:spMkLst>
        </pc:spChg>
        <pc:spChg chg="mod">
          <ac:chgData name="Francisco Artes" userId="5be56ff3f51c4e1a" providerId="LiveId" clId="{BF83CEB0-09DB-41FB-B1EA-84D883B6297C}" dt="2022-10-16T15:26:20.207" v="749" actId="27636"/>
          <ac:spMkLst>
            <pc:docMk/>
            <pc:sldMk cId="2776545914" sldId="2422"/>
            <ac:spMk id="3" creationId="{872CCBDA-AAAB-C864-E25F-4F32B1B3C737}"/>
          </ac:spMkLst>
        </pc:spChg>
      </pc:sldChg>
      <pc:sldChg chg="modSp add mod">
        <pc:chgData name="Francisco Artes" userId="5be56ff3f51c4e1a" providerId="LiveId" clId="{BF83CEB0-09DB-41FB-B1EA-84D883B6297C}" dt="2022-10-16T15:30:59.012" v="765" actId="15"/>
        <pc:sldMkLst>
          <pc:docMk/>
          <pc:sldMk cId="3964626413" sldId="2423"/>
        </pc:sldMkLst>
        <pc:spChg chg="mod">
          <ac:chgData name="Francisco Artes" userId="5be56ff3f51c4e1a" providerId="LiveId" clId="{BF83CEB0-09DB-41FB-B1EA-84D883B6297C}" dt="2022-10-16T15:30:23.344" v="761" actId="20577"/>
          <ac:spMkLst>
            <pc:docMk/>
            <pc:sldMk cId="3964626413" sldId="2423"/>
            <ac:spMk id="2" creationId="{70598EBC-C476-9185-08CE-EAD4E9387411}"/>
          </ac:spMkLst>
        </pc:spChg>
        <pc:spChg chg="mod">
          <ac:chgData name="Francisco Artes" userId="5be56ff3f51c4e1a" providerId="LiveId" clId="{BF83CEB0-09DB-41FB-B1EA-84D883B6297C}" dt="2022-10-16T15:30:59.012" v="765" actId="15"/>
          <ac:spMkLst>
            <pc:docMk/>
            <pc:sldMk cId="3964626413" sldId="2423"/>
            <ac:spMk id="3" creationId="{872CCBDA-AAAB-C864-E25F-4F32B1B3C737}"/>
          </ac:spMkLst>
        </pc:spChg>
      </pc:sldChg>
      <pc:sldChg chg="modSp add mod">
        <pc:chgData name="Francisco Artes" userId="5be56ff3f51c4e1a" providerId="LiveId" clId="{BF83CEB0-09DB-41FB-B1EA-84D883B6297C}" dt="2022-10-16T15:33:42.614" v="797" actId="20577"/>
        <pc:sldMkLst>
          <pc:docMk/>
          <pc:sldMk cId="3967123328" sldId="2424"/>
        </pc:sldMkLst>
        <pc:spChg chg="mod">
          <ac:chgData name="Francisco Artes" userId="5be56ff3f51c4e1a" providerId="LiveId" clId="{BF83CEB0-09DB-41FB-B1EA-84D883B6297C}" dt="2022-10-16T15:33:34.972" v="772" actId="20577"/>
          <ac:spMkLst>
            <pc:docMk/>
            <pc:sldMk cId="3967123328" sldId="2424"/>
            <ac:spMk id="2" creationId="{70598EBC-C476-9185-08CE-EAD4E9387411}"/>
          </ac:spMkLst>
        </pc:spChg>
        <pc:spChg chg="mod">
          <ac:chgData name="Francisco Artes" userId="5be56ff3f51c4e1a" providerId="LiveId" clId="{BF83CEB0-09DB-41FB-B1EA-84D883B6297C}" dt="2022-10-16T15:33:42.614" v="797" actId="20577"/>
          <ac:spMkLst>
            <pc:docMk/>
            <pc:sldMk cId="3967123328" sldId="2424"/>
            <ac:spMk id="3" creationId="{872CCBDA-AAAB-C864-E25F-4F32B1B3C737}"/>
          </ac:spMkLst>
        </pc:spChg>
      </pc:sldChg>
      <pc:sldChg chg="modSp add mod">
        <pc:chgData name="Francisco Artes" userId="5be56ff3f51c4e1a" providerId="LiveId" clId="{BF83CEB0-09DB-41FB-B1EA-84D883B6297C}" dt="2022-10-16T14:55:43.610" v="559" actId="21"/>
        <pc:sldMkLst>
          <pc:docMk/>
          <pc:sldMk cId="3784668274" sldId="2425"/>
        </pc:sldMkLst>
        <pc:spChg chg="mod">
          <ac:chgData name="Francisco Artes" userId="5be56ff3f51c4e1a" providerId="LiveId" clId="{BF83CEB0-09DB-41FB-B1EA-84D883B6297C}" dt="2022-10-16T14:53:21.497" v="532" actId="20577"/>
          <ac:spMkLst>
            <pc:docMk/>
            <pc:sldMk cId="3784668274" sldId="2425"/>
            <ac:spMk id="2" creationId="{70598EBC-C476-9185-08CE-EAD4E9387411}"/>
          </ac:spMkLst>
        </pc:spChg>
        <pc:spChg chg="mod">
          <ac:chgData name="Francisco Artes" userId="5be56ff3f51c4e1a" providerId="LiveId" clId="{BF83CEB0-09DB-41FB-B1EA-84D883B6297C}" dt="2022-10-16T14:55:43.610" v="559" actId="21"/>
          <ac:spMkLst>
            <pc:docMk/>
            <pc:sldMk cId="3784668274" sldId="2425"/>
            <ac:spMk id="3" creationId="{872CCBDA-AAAB-C864-E25F-4F32B1B3C737}"/>
          </ac:spMkLst>
        </pc:spChg>
      </pc:sldChg>
      <pc:sldChg chg="modSp add mod">
        <pc:chgData name="Francisco Artes" userId="5be56ff3f51c4e1a" providerId="LiveId" clId="{BF83CEB0-09DB-41FB-B1EA-84D883B6297C}" dt="2022-10-16T15:00:40.901" v="587" actId="12"/>
        <pc:sldMkLst>
          <pc:docMk/>
          <pc:sldMk cId="2058121349" sldId="2426"/>
        </pc:sldMkLst>
        <pc:spChg chg="mod">
          <ac:chgData name="Francisco Artes" userId="5be56ff3f51c4e1a" providerId="LiveId" clId="{BF83CEB0-09DB-41FB-B1EA-84D883B6297C}" dt="2022-10-16T14:59:16.537" v="581" actId="20577"/>
          <ac:spMkLst>
            <pc:docMk/>
            <pc:sldMk cId="2058121349" sldId="2426"/>
            <ac:spMk id="2" creationId="{70598EBC-C476-9185-08CE-EAD4E9387411}"/>
          </ac:spMkLst>
        </pc:spChg>
        <pc:spChg chg="mod">
          <ac:chgData name="Francisco Artes" userId="5be56ff3f51c4e1a" providerId="LiveId" clId="{BF83CEB0-09DB-41FB-B1EA-84D883B6297C}" dt="2022-10-16T15:00:40.901" v="587" actId="12"/>
          <ac:spMkLst>
            <pc:docMk/>
            <pc:sldMk cId="2058121349" sldId="2426"/>
            <ac:spMk id="3" creationId="{872CCBDA-AAAB-C864-E25F-4F32B1B3C737}"/>
          </ac:spMkLst>
        </pc:spChg>
      </pc:sldChg>
      <pc:sldChg chg="modSp add mod">
        <pc:chgData name="Francisco Artes" userId="5be56ff3f51c4e1a" providerId="LiveId" clId="{BF83CEB0-09DB-41FB-B1EA-84D883B6297C}" dt="2022-10-16T15:26:33.169" v="752" actId="15"/>
        <pc:sldMkLst>
          <pc:docMk/>
          <pc:sldMk cId="616904424" sldId="2427"/>
        </pc:sldMkLst>
        <pc:spChg chg="mod">
          <ac:chgData name="Francisco Artes" userId="5be56ff3f51c4e1a" providerId="LiveId" clId="{BF83CEB0-09DB-41FB-B1EA-84D883B6297C}" dt="2022-10-16T15:26:03.485" v="745" actId="20577"/>
          <ac:spMkLst>
            <pc:docMk/>
            <pc:sldMk cId="616904424" sldId="2427"/>
            <ac:spMk id="2" creationId="{70598EBC-C476-9185-08CE-EAD4E9387411}"/>
          </ac:spMkLst>
        </pc:spChg>
        <pc:spChg chg="mod">
          <ac:chgData name="Francisco Artes" userId="5be56ff3f51c4e1a" providerId="LiveId" clId="{BF83CEB0-09DB-41FB-B1EA-84D883B6297C}" dt="2022-10-16T15:26:33.169" v="752" actId="15"/>
          <ac:spMkLst>
            <pc:docMk/>
            <pc:sldMk cId="616904424" sldId="2427"/>
            <ac:spMk id="3" creationId="{872CCBDA-AAAB-C864-E25F-4F32B1B3C737}"/>
          </ac:spMkLst>
        </pc:spChg>
      </pc:sldChg>
      <pc:sldChg chg="new del">
        <pc:chgData name="Francisco Artes" userId="5be56ff3f51c4e1a" providerId="LiveId" clId="{BF83CEB0-09DB-41FB-B1EA-84D883B6297C}" dt="2022-10-16T15:08:14.906" v="618" actId="47"/>
        <pc:sldMkLst>
          <pc:docMk/>
          <pc:sldMk cId="1937665634" sldId="2427"/>
        </pc:sldMkLst>
      </pc:sldChg>
      <pc:sldMasterChg chg="addSp delSp modSp mod modSldLayout">
        <pc:chgData name="Francisco Artes" userId="5be56ff3f51c4e1a" providerId="LiveId" clId="{BF83CEB0-09DB-41FB-B1EA-84D883B6297C}" dt="2022-10-16T15:11:21.830" v="624" actId="1076"/>
        <pc:sldMasterMkLst>
          <pc:docMk/>
          <pc:sldMasterMk cId="3490192964" sldId="2147484511"/>
        </pc:sldMasterMkLst>
        <pc:spChg chg="mod">
          <ac:chgData name="Francisco Artes" userId="5be56ff3f51c4e1a" providerId="LiveId" clId="{BF83CEB0-09DB-41FB-B1EA-84D883B6297C}" dt="2022-10-16T15:11:21.830" v="624" actId="1076"/>
          <ac:spMkLst>
            <pc:docMk/>
            <pc:sldMasterMk cId="3490192964" sldId="2147484511"/>
            <ac:spMk id="13" creationId="{D9492E2F-784F-49F1-8E7E-67FA61E409AB}"/>
          </ac:spMkLst>
        </pc:spChg>
        <pc:picChg chg="add mod">
          <ac:chgData name="Francisco Artes" userId="5be56ff3f51c4e1a" providerId="LiveId" clId="{BF83CEB0-09DB-41FB-B1EA-84D883B6297C}" dt="2022-10-16T14:05:42.073" v="123" actId="14100"/>
          <ac:picMkLst>
            <pc:docMk/>
            <pc:sldMasterMk cId="3490192964" sldId="2147484511"/>
            <ac:picMk id="2" creationId="{7AE45DA5-73D4-84C0-B4C6-367DC33F273D}"/>
          </ac:picMkLst>
        </pc:picChg>
        <pc:picChg chg="del">
          <ac:chgData name="Francisco Artes" userId="5be56ff3f51c4e1a" providerId="LiveId" clId="{BF83CEB0-09DB-41FB-B1EA-84D883B6297C}" dt="2022-10-16T14:03:18.246" v="29" actId="478"/>
          <ac:picMkLst>
            <pc:docMk/>
            <pc:sldMasterMk cId="3490192964" sldId="2147484511"/>
            <ac:picMk id="3" creationId="{A3D1E1D7-70EA-2825-17AF-B19A3BF21D0D}"/>
          </ac:picMkLst>
        </pc:picChg>
        <pc:picChg chg="del">
          <ac:chgData name="Francisco Artes" userId="5be56ff3f51c4e1a" providerId="LiveId" clId="{BF83CEB0-09DB-41FB-B1EA-84D883B6297C}" dt="2022-10-16T14:03:18.246" v="29" actId="478"/>
          <ac:picMkLst>
            <pc:docMk/>
            <pc:sldMasterMk cId="3490192964" sldId="2147484511"/>
            <ac:picMk id="5" creationId="{F4A9CC35-24A1-CEB9-3104-4C6CC24A6BB4}"/>
          </ac:picMkLst>
        </pc:picChg>
        <pc:sldLayoutChg chg="addSp delSp modSp mod">
          <pc:chgData name="Francisco Artes" userId="5be56ff3f51c4e1a" providerId="LiveId" clId="{BF83CEB0-09DB-41FB-B1EA-84D883B6297C}" dt="2022-10-16T14:03:00.481" v="26" actId="1076"/>
          <pc:sldLayoutMkLst>
            <pc:docMk/>
            <pc:sldMasterMk cId="3490192964" sldId="2147484511"/>
            <pc:sldLayoutMk cId="3144558402" sldId="2147484641"/>
          </pc:sldLayoutMkLst>
          <pc:spChg chg="del">
            <ac:chgData name="Francisco Artes" userId="5be56ff3f51c4e1a" providerId="LiveId" clId="{BF83CEB0-09DB-41FB-B1EA-84D883B6297C}" dt="2022-10-16T14:02:56.375" v="25" actId="478"/>
            <ac:spMkLst>
              <pc:docMk/>
              <pc:sldMasterMk cId="3490192964" sldId="2147484511"/>
              <pc:sldLayoutMk cId="3144558402" sldId="2147484641"/>
              <ac:spMk id="6" creationId="{B90921A7-0CCA-9382-7ED5-504447CFAD52}"/>
            </ac:spMkLst>
          </pc:spChg>
          <pc:picChg chg="add mod">
            <ac:chgData name="Francisco Artes" userId="5be56ff3f51c4e1a" providerId="LiveId" clId="{BF83CEB0-09DB-41FB-B1EA-84D883B6297C}" dt="2022-10-16T14:03:00.481" v="26" actId="1076"/>
            <ac:picMkLst>
              <pc:docMk/>
              <pc:sldMasterMk cId="3490192964" sldId="2147484511"/>
              <pc:sldLayoutMk cId="3144558402" sldId="2147484641"/>
              <ac:picMk id="2" creationId="{2DEF8313-CF3D-776D-91B1-5909001355F1}"/>
            </ac:picMkLst>
          </pc:picChg>
          <pc:picChg chg="del">
            <ac:chgData name="Francisco Artes" userId="5be56ff3f51c4e1a" providerId="LiveId" clId="{BF83CEB0-09DB-41FB-B1EA-84D883B6297C}" dt="2022-10-16T14:02:49.001" v="23" actId="478"/>
            <ac:picMkLst>
              <pc:docMk/>
              <pc:sldMasterMk cId="3490192964" sldId="2147484511"/>
              <pc:sldLayoutMk cId="3144558402" sldId="2147484641"/>
              <ac:picMk id="3" creationId="{A2050B3A-FFC5-904C-C97E-556D7937FE7F}"/>
            </ac:picMkLst>
          </pc:picChg>
          <pc:picChg chg="del">
            <ac:chgData name="Francisco Artes" userId="5be56ff3f51c4e1a" providerId="LiveId" clId="{BF83CEB0-09DB-41FB-B1EA-84D883B6297C}" dt="2022-10-16T14:02:51.424" v="24" actId="478"/>
            <ac:picMkLst>
              <pc:docMk/>
              <pc:sldMasterMk cId="3490192964" sldId="2147484511"/>
              <pc:sldLayoutMk cId="3144558402" sldId="2147484641"/>
              <ac:picMk id="4" creationId="{6B95881F-4B85-0FF8-02A0-1F44917BD892}"/>
            </ac:picMkLst>
          </pc:picChg>
        </pc:sldLayoutChg>
      </pc:sldMasterChg>
    </pc:docChg>
  </pc:docChgLst>
  <pc:docChgLst>
    <pc:chgData name="Francisco Artes" userId="5be56ff3f51c4e1a" providerId="LiveId" clId="{00B3F608-862D-43B9-8EF8-D97988A7B23E}"/>
    <pc:docChg chg="undo redo custSel addSld delSld modSld modMainMaster">
      <pc:chgData name="Francisco Artes" userId="5be56ff3f51c4e1a" providerId="LiveId" clId="{00B3F608-862D-43B9-8EF8-D97988A7B23E}" dt="2020-06-06T16:46:35.647" v="1976"/>
      <pc:docMkLst>
        <pc:docMk/>
      </pc:docMkLst>
      <pc:sldChg chg="addSp delSp modSp mod">
        <pc:chgData name="Francisco Artes" userId="5be56ff3f51c4e1a" providerId="LiveId" clId="{00B3F608-862D-43B9-8EF8-D97988A7B23E}" dt="2020-06-06T15:28:33.943" v="590" actId="478"/>
        <pc:sldMkLst>
          <pc:docMk/>
          <pc:sldMk cId="1273336627" sldId="256"/>
        </pc:sldMkLst>
        <pc:spChg chg="del">
          <ac:chgData name="Francisco Artes" userId="5be56ff3f51c4e1a" providerId="LiveId" clId="{00B3F608-862D-43B9-8EF8-D97988A7B23E}" dt="2020-06-06T14:49:04.379" v="244" actId="478"/>
          <ac:spMkLst>
            <pc:docMk/>
            <pc:sldMk cId="1273336627" sldId="256"/>
            <ac:spMk id="2" creationId="{00000000-0000-0000-0000-000000000000}"/>
          </ac:spMkLst>
        </pc:spChg>
        <pc:spChg chg="del">
          <ac:chgData name="Francisco Artes" userId="5be56ff3f51c4e1a" providerId="LiveId" clId="{00B3F608-862D-43B9-8EF8-D97988A7B23E}" dt="2020-06-06T14:49:04.379" v="244" actId="478"/>
          <ac:spMkLst>
            <pc:docMk/>
            <pc:sldMk cId="1273336627" sldId="256"/>
            <ac:spMk id="3" creationId="{00000000-0000-0000-0000-000000000000}"/>
          </ac:spMkLst>
        </pc:spChg>
        <pc:spChg chg="del">
          <ac:chgData name="Francisco Artes" userId="5be56ff3f51c4e1a" providerId="LiveId" clId="{00B3F608-862D-43B9-8EF8-D97988A7B23E}" dt="2020-06-06T15:28:33.943" v="590" actId="478"/>
          <ac:spMkLst>
            <pc:docMk/>
            <pc:sldMk cId="1273336627" sldId="256"/>
            <ac:spMk id="5" creationId="{1A118B96-6996-434C-888F-2967B8B6C141}"/>
          </ac:spMkLst>
        </pc:spChg>
        <pc:spChg chg="del">
          <ac:chgData name="Francisco Artes" userId="5be56ff3f51c4e1a" providerId="LiveId" clId="{00B3F608-862D-43B9-8EF8-D97988A7B23E}" dt="2020-06-06T15:02:56.727" v="458" actId="478"/>
          <ac:spMkLst>
            <pc:docMk/>
            <pc:sldMk cId="1273336627" sldId="256"/>
            <ac:spMk id="6" creationId="{51469C5A-81D4-4BEB-9B45-4A5DE847DDD1}"/>
          </ac:spMkLst>
        </pc:spChg>
        <pc:spChg chg="del">
          <ac:chgData name="Francisco Artes" userId="5be56ff3f51c4e1a" providerId="LiveId" clId="{00B3F608-862D-43B9-8EF8-D97988A7B23E}" dt="2020-06-06T14:49:08.399" v="245" actId="478"/>
          <ac:spMkLst>
            <pc:docMk/>
            <pc:sldMk cId="1273336627" sldId="256"/>
            <ac:spMk id="7" creationId="{28F213D2-C3CD-4025-A3EB-C5132414F46C}"/>
          </ac:spMkLst>
        </pc:spChg>
        <pc:spChg chg="add mod">
          <ac:chgData name="Francisco Artes" userId="5be56ff3f51c4e1a" providerId="LiveId" clId="{00B3F608-862D-43B9-8EF8-D97988A7B23E}" dt="2020-06-06T15:02:45.850" v="457" actId="1036"/>
          <ac:spMkLst>
            <pc:docMk/>
            <pc:sldMk cId="1273336627" sldId="256"/>
            <ac:spMk id="8" creationId="{913FB0C2-CB74-45D2-ADEB-07E19424FC71}"/>
          </ac:spMkLst>
        </pc:spChg>
        <pc:spChg chg="add mod">
          <ac:chgData name="Francisco Artes" userId="5be56ff3f51c4e1a" providerId="LiveId" clId="{00B3F608-862D-43B9-8EF8-D97988A7B23E}" dt="2020-06-06T15:02:45.850" v="457" actId="1036"/>
          <ac:spMkLst>
            <pc:docMk/>
            <pc:sldMk cId="1273336627" sldId="256"/>
            <ac:spMk id="12" creationId="{BB2FB9F7-ABCD-4CA6-96D1-41C93D4534FA}"/>
          </ac:spMkLst>
        </pc:spChg>
        <pc:spChg chg="add mod">
          <ac:chgData name="Francisco Artes" userId="5be56ff3f51c4e1a" providerId="LiveId" clId="{00B3F608-862D-43B9-8EF8-D97988A7B23E}" dt="2020-06-06T15:12:32.490" v="524" actId="1038"/>
          <ac:spMkLst>
            <pc:docMk/>
            <pc:sldMk cId="1273336627" sldId="256"/>
            <ac:spMk id="13" creationId="{0324B4C2-EBAA-45E3-B1DF-0E55B4F39335}"/>
          </ac:spMkLst>
        </pc:spChg>
        <pc:picChg chg="add del mod">
          <ac:chgData name="Francisco Artes" userId="5be56ff3f51c4e1a" providerId="LiveId" clId="{00B3F608-862D-43B9-8EF8-D97988A7B23E}" dt="2020-06-06T14:49:31.047" v="248"/>
          <ac:picMkLst>
            <pc:docMk/>
            <pc:sldMk cId="1273336627" sldId="256"/>
            <ac:picMk id="9" creationId="{9001ED20-A734-48B4-BE93-01C6FA08654B}"/>
          </ac:picMkLst>
        </pc:picChg>
        <pc:picChg chg="add mod">
          <ac:chgData name="Francisco Artes" userId="5be56ff3f51c4e1a" providerId="LiveId" clId="{00B3F608-862D-43B9-8EF8-D97988A7B23E}" dt="2020-06-06T14:52:09.105" v="342" actId="1036"/>
          <ac:picMkLst>
            <pc:docMk/>
            <pc:sldMk cId="1273336627" sldId="256"/>
            <ac:picMk id="10" creationId="{8C550AFA-59D6-4106-A851-7A64FC9518CF}"/>
          </ac:picMkLst>
        </pc:picChg>
        <pc:picChg chg="add mod">
          <ac:chgData name="Francisco Artes" userId="5be56ff3f51c4e1a" providerId="LiveId" clId="{00B3F608-862D-43B9-8EF8-D97988A7B23E}" dt="2020-06-06T14:52:09.105" v="342" actId="1036"/>
          <ac:picMkLst>
            <pc:docMk/>
            <pc:sldMk cId="1273336627" sldId="256"/>
            <ac:picMk id="11" creationId="{6AEFB84F-B119-4A92-B527-D239DF09333C}"/>
          </ac:picMkLst>
        </pc:picChg>
      </pc:sldChg>
      <pc:sldChg chg="add del">
        <pc:chgData name="Francisco Artes" userId="5be56ff3f51c4e1a" providerId="LiveId" clId="{00B3F608-862D-43B9-8EF8-D97988A7B23E}" dt="2020-06-06T14:31:38.664" v="3"/>
        <pc:sldMkLst>
          <pc:docMk/>
          <pc:sldMk cId="527807242" sldId="268"/>
        </pc:sldMkLst>
      </pc:sldChg>
      <pc:sldChg chg="add del">
        <pc:chgData name="Francisco Artes" userId="5be56ff3f51c4e1a" providerId="LiveId" clId="{00B3F608-862D-43B9-8EF8-D97988A7B23E}" dt="2020-06-06T14:31:38.664" v="3"/>
        <pc:sldMkLst>
          <pc:docMk/>
          <pc:sldMk cId="24023722" sldId="358"/>
        </pc:sldMkLst>
      </pc:sldChg>
      <pc:sldChg chg="add del">
        <pc:chgData name="Francisco Artes" userId="5be56ff3f51c4e1a" providerId="LiveId" clId="{00B3F608-862D-43B9-8EF8-D97988A7B23E}" dt="2020-06-06T14:31:38.664" v="3"/>
        <pc:sldMkLst>
          <pc:docMk/>
          <pc:sldMk cId="3235911475" sldId="363"/>
        </pc:sldMkLst>
      </pc:sldChg>
      <pc:sldChg chg="add del">
        <pc:chgData name="Francisco Artes" userId="5be56ff3f51c4e1a" providerId="LiveId" clId="{00B3F608-862D-43B9-8EF8-D97988A7B23E}" dt="2020-06-06T14:31:38.664" v="3"/>
        <pc:sldMkLst>
          <pc:docMk/>
          <pc:sldMk cId="1523245790" sldId="655"/>
        </pc:sldMkLst>
      </pc:sldChg>
      <pc:sldChg chg="add del">
        <pc:chgData name="Francisco Artes" userId="5be56ff3f51c4e1a" providerId="LiveId" clId="{00B3F608-862D-43B9-8EF8-D97988A7B23E}" dt="2020-06-06T14:31:38.664" v="3"/>
        <pc:sldMkLst>
          <pc:docMk/>
          <pc:sldMk cId="240550918" sldId="656"/>
        </pc:sldMkLst>
      </pc:sldChg>
      <pc:sldChg chg="add del">
        <pc:chgData name="Francisco Artes" userId="5be56ff3f51c4e1a" providerId="LiveId" clId="{00B3F608-862D-43B9-8EF8-D97988A7B23E}" dt="2020-06-06T14:31:38.664" v="3"/>
        <pc:sldMkLst>
          <pc:docMk/>
          <pc:sldMk cId="3852191935" sldId="1456"/>
        </pc:sldMkLst>
      </pc:sldChg>
      <pc:sldChg chg="add del">
        <pc:chgData name="Francisco Artes" userId="5be56ff3f51c4e1a" providerId="LiveId" clId="{00B3F608-862D-43B9-8EF8-D97988A7B23E}" dt="2020-06-06T14:31:38.664" v="3"/>
        <pc:sldMkLst>
          <pc:docMk/>
          <pc:sldMk cId="3634597908" sldId="1473"/>
        </pc:sldMkLst>
      </pc:sldChg>
      <pc:sldChg chg="add del">
        <pc:chgData name="Francisco Artes" userId="5be56ff3f51c4e1a" providerId="LiveId" clId="{00B3F608-862D-43B9-8EF8-D97988A7B23E}" dt="2020-06-06T14:31:38.664" v="3"/>
        <pc:sldMkLst>
          <pc:docMk/>
          <pc:sldMk cId="2724658544" sldId="1482"/>
        </pc:sldMkLst>
      </pc:sldChg>
      <pc:sldChg chg="add del">
        <pc:chgData name="Francisco Artes" userId="5be56ff3f51c4e1a" providerId="LiveId" clId="{00B3F608-862D-43B9-8EF8-D97988A7B23E}" dt="2020-06-06T14:31:38.664" v="3"/>
        <pc:sldMkLst>
          <pc:docMk/>
          <pc:sldMk cId="669837628" sldId="1493"/>
        </pc:sldMkLst>
      </pc:sldChg>
      <pc:sldChg chg="add del">
        <pc:chgData name="Francisco Artes" userId="5be56ff3f51c4e1a" providerId="LiveId" clId="{00B3F608-862D-43B9-8EF8-D97988A7B23E}" dt="2020-06-06T14:31:38.664" v="3"/>
        <pc:sldMkLst>
          <pc:docMk/>
          <pc:sldMk cId="267526413" sldId="1503"/>
        </pc:sldMkLst>
      </pc:sldChg>
      <pc:sldChg chg="delSp del mod">
        <pc:chgData name="Francisco Artes" userId="5be56ff3f51c4e1a" providerId="LiveId" clId="{00B3F608-862D-43B9-8EF8-D97988A7B23E}" dt="2020-06-06T15:41:58.194" v="909" actId="47"/>
        <pc:sldMkLst>
          <pc:docMk/>
          <pc:sldMk cId="2100661380" sldId="1525"/>
        </pc:sldMkLst>
        <pc:spChg chg="del">
          <ac:chgData name="Francisco Artes" userId="5be56ff3f51c4e1a" providerId="LiveId" clId="{00B3F608-862D-43B9-8EF8-D97988A7B23E}" dt="2020-06-06T15:31:20.896" v="643" actId="478"/>
          <ac:spMkLst>
            <pc:docMk/>
            <pc:sldMk cId="2100661380" sldId="1525"/>
            <ac:spMk id="33" creationId="{3DA58C2F-EE33-441D-82A7-C89948880E09}"/>
          </ac:spMkLst>
        </pc:spChg>
      </pc:sldChg>
      <pc:sldChg chg="add del">
        <pc:chgData name="Francisco Artes" userId="5be56ff3f51c4e1a" providerId="LiveId" clId="{00B3F608-862D-43B9-8EF8-D97988A7B23E}" dt="2020-06-06T14:31:38.664" v="3"/>
        <pc:sldMkLst>
          <pc:docMk/>
          <pc:sldMk cId="2102802531" sldId="1541"/>
        </pc:sldMkLst>
      </pc:sldChg>
      <pc:sldChg chg="add del">
        <pc:chgData name="Francisco Artes" userId="5be56ff3f51c4e1a" providerId="LiveId" clId="{00B3F608-862D-43B9-8EF8-D97988A7B23E}" dt="2020-06-06T14:31:38.664" v="3"/>
        <pc:sldMkLst>
          <pc:docMk/>
          <pc:sldMk cId="1561395235" sldId="1556"/>
        </pc:sldMkLst>
      </pc:sldChg>
      <pc:sldChg chg="delSp del mod">
        <pc:chgData name="Francisco Artes" userId="5be56ff3f51c4e1a" providerId="LiveId" clId="{00B3F608-862D-43B9-8EF8-D97988A7B23E}" dt="2020-06-06T15:41:04.551" v="906" actId="47"/>
        <pc:sldMkLst>
          <pc:docMk/>
          <pc:sldMk cId="3863868653" sldId="1557"/>
        </pc:sldMkLst>
        <pc:spChg chg="del">
          <ac:chgData name="Francisco Artes" userId="5be56ff3f51c4e1a" providerId="LiveId" clId="{00B3F608-862D-43B9-8EF8-D97988A7B23E}" dt="2020-06-06T15:31:25.456" v="644" actId="478"/>
          <ac:spMkLst>
            <pc:docMk/>
            <pc:sldMk cId="3863868653" sldId="1557"/>
            <ac:spMk id="4" creationId="{CE031F8A-CD8E-4E36-8F1B-1363051E4813}"/>
          </ac:spMkLst>
        </pc:spChg>
      </pc:sldChg>
      <pc:sldChg chg="delSp del mod">
        <pc:chgData name="Francisco Artes" userId="5be56ff3f51c4e1a" providerId="LiveId" clId="{00B3F608-862D-43B9-8EF8-D97988A7B23E}" dt="2020-06-06T15:39:52.271" v="886" actId="47"/>
        <pc:sldMkLst>
          <pc:docMk/>
          <pc:sldMk cId="530088718" sldId="1558"/>
        </pc:sldMkLst>
        <pc:spChg chg="del">
          <ac:chgData name="Francisco Artes" userId="5be56ff3f51c4e1a" providerId="LiveId" clId="{00B3F608-862D-43B9-8EF8-D97988A7B23E}" dt="2020-06-06T15:37:50.071" v="851" actId="478"/>
          <ac:spMkLst>
            <pc:docMk/>
            <pc:sldMk cId="530088718" sldId="1558"/>
            <ac:spMk id="3" creationId="{50697695-ECAF-407F-8C0A-15D07A3A331B}"/>
          </ac:spMkLst>
        </pc:spChg>
      </pc:sldChg>
      <pc:sldChg chg="del">
        <pc:chgData name="Francisco Artes" userId="5be56ff3f51c4e1a" providerId="LiveId" clId="{00B3F608-862D-43B9-8EF8-D97988A7B23E}" dt="2020-06-06T15:40:20.814" v="890" actId="47"/>
        <pc:sldMkLst>
          <pc:docMk/>
          <pc:sldMk cId="2230416662" sldId="1563"/>
        </pc:sldMkLst>
      </pc:sldChg>
      <pc:sldChg chg="add del">
        <pc:chgData name="Francisco Artes" userId="5be56ff3f51c4e1a" providerId="LiveId" clId="{00B3F608-862D-43B9-8EF8-D97988A7B23E}" dt="2020-06-06T14:31:38.664" v="3"/>
        <pc:sldMkLst>
          <pc:docMk/>
          <pc:sldMk cId="4144578211" sldId="1583"/>
        </pc:sldMkLst>
      </pc:sldChg>
      <pc:sldChg chg="delSp mod">
        <pc:chgData name="Francisco Artes" userId="5be56ff3f51c4e1a" providerId="LiveId" clId="{00B3F608-862D-43B9-8EF8-D97988A7B23E}" dt="2020-06-06T16:29:17.963" v="1609" actId="478"/>
        <pc:sldMkLst>
          <pc:docMk/>
          <pc:sldMk cId="3446321307" sldId="1587"/>
        </pc:sldMkLst>
        <pc:spChg chg="del">
          <ac:chgData name="Francisco Artes" userId="5be56ff3f51c4e1a" providerId="LiveId" clId="{00B3F608-862D-43B9-8EF8-D97988A7B23E}" dt="2020-06-06T16:25:58.852" v="1553" actId="478"/>
          <ac:spMkLst>
            <pc:docMk/>
            <pc:sldMk cId="3446321307" sldId="1587"/>
            <ac:spMk id="4" creationId="{92BFD3B0-C1E1-4109-834B-3F900D105A41}"/>
          </ac:spMkLst>
        </pc:spChg>
        <pc:spChg chg="del">
          <ac:chgData name="Francisco Artes" userId="5be56ff3f51c4e1a" providerId="LiveId" clId="{00B3F608-862D-43B9-8EF8-D97988A7B23E}" dt="2020-06-06T16:29:17.963" v="1609" actId="478"/>
          <ac:spMkLst>
            <pc:docMk/>
            <pc:sldMk cId="3446321307" sldId="1587"/>
            <ac:spMk id="5" creationId="{3FA4E661-C7CE-49D0-A06A-D08E6A64A286}"/>
          </ac:spMkLst>
        </pc:spChg>
      </pc:sldChg>
      <pc:sldChg chg="del">
        <pc:chgData name="Francisco Artes" userId="5be56ff3f51c4e1a" providerId="LiveId" clId="{00B3F608-862D-43B9-8EF8-D97988A7B23E}" dt="2020-06-06T15:40:08.631" v="889" actId="47"/>
        <pc:sldMkLst>
          <pc:docMk/>
          <pc:sldMk cId="2461850132" sldId="1588"/>
        </pc:sldMkLst>
      </pc:sldChg>
      <pc:sldChg chg="del">
        <pc:chgData name="Francisco Artes" userId="5be56ff3f51c4e1a" providerId="LiveId" clId="{00B3F608-862D-43B9-8EF8-D97988A7B23E}" dt="2020-06-06T15:40:02.524" v="888" actId="47"/>
        <pc:sldMkLst>
          <pc:docMk/>
          <pc:sldMk cId="1133577501" sldId="1589"/>
        </pc:sldMkLst>
      </pc:sldChg>
      <pc:sldChg chg="del">
        <pc:chgData name="Francisco Artes" userId="5be56ff3f51c4e1a" providerId="LiveId" clId="{00B3F608-862D-43B9-8EF8-D97988A7B23E}" dt="2020-06-06T15:39:57.402" v="887" actId="47"/>
        <pc:sldMkLst>
          <pc:docMk/>
          <pc:sldMk cId="1527228406" sldId="1590"/>
        </pc:sldMkLst>
      </pc:sldChg>
      <pc:sldChg chg="addSp delSp modSp mod">
        <pc:chgData name="Francisco Artes" userId="5be56ff3f51c4e1a" providerId="LiveId" clId="{00B3F608-862D-43B9-8EF8-D97988A7B23E}" dt="2020-06-06T16:37:41.811" v="1855"/>
        <pc:sldMkLst>
          <pc:docMk/>
          <pc:sldMk cId="3047679834" sldId="1592"/>
        </pc:sldMkLst>
        <pc:spChg chg="add mod">
          <ac:chgData name="Francisco Artes" userId="5be56ff3f51c4e1a" providerId="LiveId" clId="{00B3F608-862D-43B9-8EF8-D97988A7B23E}" dt="2020-06-06T16:37:41.811" v="1855"/>
          <ac:spMkLst>
            <pc:docMk/>
            <pc:sldMk cId="3047679834" sldId="1592"/>
            <ac:spMk id="3" creationId="{B29474EC-57A6-4764-8B28-EDABD2E3BAA6}"/>
          </ac:spMkLst>
        </pc:spChg>
        <pc:spChg chg="del">
          <ac:chgData name="Francisco Artes" userId="5be56ff3f51c4e1a" providerId="LiveId" clId="{00B3F608-862D-43B9-8EF8-D97988A7B23E}" dt="2020-06-06T16:20:42.644" v="1474" actId="478"/>
          <ac:spMkLst>
            <pc:docMk/>
            <pc:sldMk cId="3047679834" sldId="1592"/>
            <ac:spMk id="4" creationId="{92BFD3B0-C1E1-4109-834B-3F900D105A41}"/>
          </ac:spMkLst>
        </pc:spChg>
        <pc:spChg chg="del">
          <ac:chgData name="Francisco Artes" userId="5be56ff3f51c4e1a" providerId="LiveId" clId="{00B3F608-862D-43B9-8EF8-D97988A7B23E}" dt="2020-06-06T16:27:39.826" v="1578" actId="478"/>
          <ac:spMkLst>
            <pc:docMk/>
            <pc:sldMk cId="3047679834" sldId="1592"/>
            <ac:spMk id="5" creationId="{09384E3F-2461-4936-A28C-A9315947AD79}"/>
          </ac:spMkLst>
        </pc:spChg>
        <pc:spChg chg="del">
          <ac:chgData name="Francisco Artes" userId="5be56ff3f51c4e1a" providerId="LiveId" clId="{00B3F608-862D-43B9-8EF8-D97988A7B23E}" dt="2020-06-06T16:37:39.488" v="1854" actId="478"/>
          <ac:spMkLst>
            <pc:docMk/>
            <pc:sldMk cId="3047679834" sldId="1592"/>
            <ac:spMk id="16" creationId="{B7496752-7AC1-B641-B89C-0B14FD3D41E7}"/>
          </ac:spMkLst>
        </pc:spChg>
      </pc:sldChg>
      <pc:sldChg chg="addSp delSp modSp mod">
        <pc:chgData name="Francisco Artes" userId="5be56ff3f51c4e1a" providerId="LiveId" clId="{00B3F608-862D-43B9-8EF8-D97988A7B23E}" dt="2020-06-06T16:44:52.124" v="1947"/>
        <pc:sldMkLst>
          <pc:docMk/>
          <pc:sldMk cId="2043922248" sldId="1593"/>
        </pc:sldMkLst>
        <pc:spChg chg="add mod">
          <ac:chgData name="Francisco Artes" userId="5be56ff3f51c4e1a" providerId="LiveId" clId="{00B3F608-862D-43B9-8EF8-D97988A7B23E}" dt="2020-06-06T16:44:52.124" v="1947"/>
          <ac:spMkLst>
            <pc:docMk/>
            <pc:sldMk cId="2043922248" sldId="1593"/>
            <ac:spMk id="3" creationId="{53854FFE-259C-4AAF-A1FD-7477A82911B6}"/>
          </ac:spMkLst>
        </pc:spChg>
        <pc:spChg chg="del">
          <ac:chgData name="Francisco Artes" userId="5be56ff3f51c4e1a" providerId="LiveId" clId="{00B3F608-862D-43B9-8EF8-D97988A7B23E}" dt="2020-06-06T16:24:16.148" v="1525" actId="478"/>
          <ac:spMkLst>
            <pc:docMk/>
            <pc:sldMk cId="2043922248" sldId="1593"/>
            <ac:spMk id="4" creationId="{92BFD3B0-C1E1-4109-834B-3F900D105A41}"/>
          </ac:spMkLst>
        </pc:spChg>
        <pc:spChg chg="del">
          <ac:chgData name="Francisco Artes" userId="5be56ff3f51c4e1a" providerId="LiveId" clId="{00B3F608-862D-43B9-8EF8-D97988A7B23E}" dt="2020-06-06T16:44:49.955" v="1946" actId="478"/>
          <ac:spMkLst>
            <pc:docMk/>
            <pc:sldMk cId="2043922248" sldId="1593"/>
            <ac:spMk id="16" creationId="{B7496752-7AC1-B641-B89C-0B14FD3D41E7}"/>
          </ac:spMkLst>
        </pc:spChg>
      </pc:sldChg>
      <pc:sldChg chg="delSp mod">
        <pc:chgData name="Francisco Artes" userId="5be56ff3f51c4e1a" providerId="LiveId" clId="{00B3F608-862D-43B9-8EF8-D97988A7B23E}" dt="2020-06-06T16:25:16.727" v="1542" actId="478"/>
        <pc:sldMkLst>
          <pc:docMk/>
          <pc:sldMk cId="1423940247" sldId="1594"/>
        </pc:sldMkLst>
        <pc:spChg chg="del">
          <ac:chgData name="Francisco Artes" userId="5be56ff3f51c4e1a" providerId="LiveId" clId="{00B3F608-862D-43B9-8EF8-D97988A7B23E}" dt="2020-06-06T16:25:16.727" v="1542" actId="478"/>
          <ac:spMkLst>
            <pc:docMk/>
            <pc:sldMk cId="1423940247" sldId="1594"/>
            <ac:spMk id="4" creationId="{92BFD3B0-C1E1-4109-834B-3F900D105A41}"/>
          </ac:spMkLst>
        </pc:spChg>
      </pc:sldChg>
      <pc:sldChg chg="delSp mod">
        <pc:chgData name="Francisco Artes" userId="5be56ff3f51c4e1a" providerId="LiveId" clId="{00B3F608-862D-43B9-8EF8-D97988A7B23E}" dt="2020-06-06T16:29:12.292" v="1607" actId="478"/>
        <pc:sldMkLst>
          <pc:docMk/>
          <pc:sldMk cId="2499259808" sldId="1595"/>
        </pc:sldMkLst>
        <pc:spChg chg="del">
          <ac:chgData name="Francisco Artes" userId="5be56ff3f51c4e1a" providerId="LiveId" clId="{00B3F608-862D-43B9-8EF8-D97988A7B23E}" dt="2020-06-06T16:25:50.180" v="1551" actId="478"/>
          <ac:spMkLst>
            <pc:docMk/>
            <pc:sldMk cId="2499259808" sldId="1595"/>
            <ac:spMk id="4" creationId="{92BFD3B0-C1E1-4109-834B-3F900D105A41}"/>
          </ac:spMkLst>
        </pc:spChg>
        <pc:spChg chg="del">
          <ac:chgData name="Francisco Artes" userId="5be56ff3f51c4e1a" providerId="LiveId" clId="{00B3F608-862D-43B9-8EF8-D97988A7B23E}" dt="2020-06-06T16:29:12.292" v="1607" actId="478"/>
          <ac:spMkLst>
            <pc:docMk/>
            <pc:sldMk cId="2499259808" sldId="1595"/>
            <ac:spMk id="9" creationId="{99ADE0D4-07F3-4E03-A352-854894BFB015}"/>
          </ac:spMkLst>
        </pc:spChg>
      </pc:sldChg>
      <pc:sldChg chg="addSp delSp modSp mod">
        <pc:chgData name="Francisco Artes" userId="5be56ff3f51c4e1a" providerId="LiveId" clId="{00B3F608-862D-43B9-8EF8-D97988A7B23E}" dt="2020-06-06T16:19:28.158" v="1445"/>
        <pc:sldMkLst>
          <pc:docMk/>
          <pc:sldMk cId="3388772476" sldId="1596"/>
        </pc:sldMkLst>
        <pc:spChg chg="del">
          <ac:chgData name="Francisco Artes" userId="5be56ff3f51c4e1a" providerId="LiveId" clId="{00B3F608-862D-43B9-8EF8-D97988A7B23E}" dt="2020-06-06T15:31:38.223" v="648" actId="478"/>
          <ac:spMkLst>
            <pc:docMk/>
            <pc:sldMk cId="3388772476" sldId="1596"/>
            <ac:spMk id="4" creationId="{92BFD3B0-C1E1-4109-834B-3F900D105A41}"/>
          </ac:spMkLst>
        </pc:spChg>
        <pc:spChg chg="mod">
          <ac:chgData name="Francisco Artes" userId="5be56ff3f51c4e1a" providerId="LiveId" clId="{00B3F608-862D-43B9-8EF8-D97988A7B23E}" dt="2020-06-06T16:19:19.979" v="1444" actId="1036"/>
          <ac:spMkLst>
            <pc:docMk/>
            <pc:sldMk cId="3388772476" sldId="1596"/>
            <ac:spMk id="6" creationId="{203EFD03-1305-4B0E-8A6C-EB9871426649}"/>
          </ac:spMkLst>
        </pc:spChg>
        <pc:spChg chg="add mod">
          <ac:chgData name="Francisco Artes" userId="5be56ff3f51c4e1a" providerId="LiveId" clId="{00B3F608-862D-43B9-8EF8-D97988A7B23E}" dt="2020-06-06T16:18:59.357" v="1406"/>
          <ac:spMkLst>
            <pc:docMk/>
            <pc:sldMk cId="3388772476" sldId="1596"/>
            <ac:spMk id="7" creationId="{2871F59D-C2B0-4908-BCEA-61A7F9AF28D2}"/>
          </ac:spMkLst>
        </pc:spChg>
        <pc:spChg chg="mod">
          <ac:chgData name="Francisco Artes" userId="5be56ff3f51c4e1a" providerId="LiveId" clId="{00B3F608-862D-43B9-8EF8-D97988A7B23E}" dt="2020-06-06T16:19:19.979" v="1444" actId="1036"/>
          <ac:spMkLst>
            <pc:docMk/>
            <pc:sldMk cId="3388772476" sldId="1596"/>
            <ac:spMk id="8" creationId="{C3C36DFD-DBB7-42AD-A07D-603A03162D1C}"/>
          </ac:spMkLst>
        </pc:spChg>
        <pc:spChg chg="del">
          <ac:chgData name="Francisco Artes" userId="5be56ff3f51c4e1a" providerId="LiveId" clId="{00B3F608-862D-43B9-8EF8-D97988A7B23E}" dt="2020-06-06T16:18:50.506" v="1404" actId="478"/>
          <ac:spMkLst>
            <pc:docMk/>
            <pc:sldMk cId="3388772476" sldId="1596"/>
            <ac:spMk id="9" creationId="{FF90BB38-A21E-4D32-A986-13E1EDF92238}"/>
          </ac:spMkLst>
        </pc:spChg>
        <pc:spChg chg="add mod">
          <ac:chgData name="Francisco Artes" userId="5be56ff3f51c4e1a" providerId="LiveId" clId="{00B3F608-862D-43B9-8EF8-D97988A7B23E}" dt="2020-06-06T16:19:28.158" v="1445"/>
          <ac:spMkLst>
            <pc:docMk/>
            <pc:sldMk cId="3388772476" sldId="1596"/>
            <ac:spMk id="12" creationId="{B84B0348-2E34-4E59-8CF4-4588293D412C}"/>
          </ac:spMkLst>
        </pc:spChg>
        <pc:spChg chg="del">
          <ac:chgData name="Francisco Artes" userId="5be56ff3f51c4e1a" providerId="LiveId" clId="{00B3F608-862D-43B9-8EF8-D97988A7B23E}" dt="2020-06-06T16:18:55.951" v="1405" actId="478"/>
          <ac:spMkLst>
            <pc:docMk/>
            <pc:sldMk cId="3388772476" sldId="1596"/>
            <ac:spMk id="16" creationId="{B7496752-7AC1-B641-B89C-0B14FD3D41E7}"/>
          </ac:spMkLst>
        </pc:spChg>
        <pc:spChg chg="mod">
          <ac:chgData name="Francisco Artes" userId="5be56ff3f51c4e1a" providerId="LiveId" clId="{00B3F608-862D-43B9-8EF8-D97988A7B23E}" dt="2020-06-06T16:19:19.979" v="1444" actId="1036"/>
          <ac:spMkLst>
            <pc:docMk/>
            <pc:sldMk cId="3388772476" sldId="1596"/>
            <ac:spMk id="23" creationId="{7E42C4C7-1162-4AC9-B404-38A829C12A37}"/>
          </ac:spMkLst>
        </pc:spChg>
        <pc:picChg chg="mod">
          <ac:chgData name="Francisco Artes" userId="5be56ff3f51c4e1a" providerId="LiveId" clId="{00B3F608-862D-43B9-8EF8-D97988A7B23E}" dt="2020-06-06T16:19:19.979" v="1444" actId="1036"/>
          <ac:picMkLst>
            <pc:docMk/>
            <pc:sldMk cId="3388772476" sldId="1596"/>
            <ac:picMk id="2" creationId="{E4770ECD-BA66-4020-BCA3-F7A52F59ABE9}"/>
          </ac:picMkLst>
        </pc:picChg>
        <pc:picChg chg="mod">
          <ac:chgData name="Francisco Artes" userId="5be56ff3f51c4e1a" providerId="LiveId" clId="{00B3F608-862D-43B9-8EF8-D97988A7B23E}" dt="2020-06-06T16:19:19.979" v="1444" actId="1036"/>
          <ac:picMkLst>
            <pc:docMk/>
            <pc:sldMk cId="3388772476" sldId="1596"/>
            <ac:picMk id="3" creationId="{BA660ED9-867E-4859-A5FF-6733EAD20361}"/>
          </ac:picMkLst>
        </pc:picChg>
      </pc:sldChg>
      <pc:sldChg chg="addSp delSp modSp mod">
        <pc:chgData name="Francisco Artes" userId="5be56ff3f51c4e1a" providerId="LiveId" clId="{00B3F608-862D-43B9-8EF8-D97988A7B23E}" dt="2020-06-06T16:26:57.301" v="1562"/>
        <pc:sldMkLst>
          <pc:docMk/>
          <pc:sldMk cId="3928885401" sldId="1597"/>
        </pc:sldMkLst>
        <pc:spChg chg="add mod">
          <ac:chgData name="Francisco Artes" userId="5be56ff3f51c4e1a" providerId="LiveId" clId="{00B3F608-862D-43B9-8EF8-D97988A7B23E}" dt="2020-06-06T16:26:57.301" v="1562"/>
          <ac:spMkLst>
            <pc:docMk/>
            <pc:sldMk cId="3928885401" sldId="1597"/>
            <ac:spMk id="3" creationId="{DD79D4A6-A31A-4C75-B66C-175413B5CAA2}"/>
          </ac:spMkLst>
        </pc:spChg>
        <pc:spChg chg="del">
          <ac:chgData name="Francisco Artes" userId="5be56ff3f51c4e1a" providerId="LiveId" clId="{00B3F608-862D-43B9-8EF8-D97988A7B23E}" dt="2020-06-06T15:31:46.811" v="650" actId="478"/>
          <ac:spMkLst>
            <pc:docMk/>
            <pc:sldMk cId="3928885401" sldId="1597"/>
            <ac:spMk id="4" creationId="{92BFD3B0-C1E1-4109-834B-3F900D105A41}"/>
          </ac:spMkLst>
        </pc:spChg>
        <pc:spChg chg="del">
          <ac:chgData name="Francisco Artes" userId="5be56ff3f51c4e1a" providerId="LiveId" clId="{00B3F608-862D-43B9-8EF8-D97988A7B23E}" dt="2020-06-06T16:26:48.612" v="1560" actId="478"/>
          <ac:spMkLst>
            <pc:docMk/>
            <pc:sldMk cId="3928885401" sldId="1597"/>
            <ac:spMk id="5" creationId="{62756F6D-5768-423A-8A1C-87CFC5A49A53}"/>
          </ac:spMkLst>
        </pc:spChg>
        <pc:spChg chg="del">
          <ac:chgData name="Francisco Artes" userId="5be56ff3f51c4e1a" providerId="LiveId" clId="{00B3F608-862D-43B9-8EF8-D97988A7B23E}" dt="2020-06-06T16:26:54.400" v="1561" actId="478"/>
          <ac:spMkLst>
            <pc:docMk/>
            <pc:sldMk cId="3928885401" sldId="1597"/>
            <ac:spMk id="16" creationId="{B7496752-7AC1-B641-B89C-0B14FD3D41E7}"/>
          </ac:spMkLst>
        </pc:spChg>
      </pc:sldChg>
      <pc:sldChg chg="addSp delSp modSp mod">
        <pc:chgData name="Francisco Artes" userId="5be56ff3f51c4e1a" providerId="LiveId" clId="{00B3F608-862D-43B9-8EF8-D97988A7B23E}" dt="2020-06-06T16:29:59.739" v="1612"/>
        <pc:sldMkLst>
          <pc:docMk/>
          <pc:sldMk cId="3791579766" sldId="1598"/>
        </pc:sldMkLst>
        <pc:spChg chg="add mod">
          <ac:chgData name="Francisco Artes" userId="5be56ff3f51c4e1a" providerId="LiveId" clId="{00B3F608-862D-43B9-8EF8-D97988A7B23E}" dt="2020-06-06T16:29:59.739" v="1612"/>
          <ac:spMkLst>
            <pc:docMk/>
            <pc:sldMk cId="3791579766" sldId="1598"/>
            <ac:spMk id="3" creationId="{EA5E4FC3-577D-4C64-8802-A1CC4F1C8D7B}"/>
          </ac:spMkLst>
        </pc:spChg>
        <pc:spChg chg="del">
          <ac:chgData name="Francisco Artes" userId="5be56ff3f51c4e1a" providerId="LiveId" clId="{00B3F608-862D-43B9-8EF8-D97988A7B23E}" dt="2020-06-06T15:31:52.579" v="651" actId="478"/>
          <ac:spMkLst>
            <pc:docMk/>
            <pc:sldMk cId="3791579766" sldId="1598"/>
            <ac:spMk id="4" creationId="{92BFD3B0-C1E1-4109-834B-3F900D105A41}"/>
          </ac:spMkLst>
        </pc:spChg>
        <pc:spChg chg="mod">
          <ac:chgData name="Francisco Artes" userId="5be56ff3f51c4e1a" providerId="LiveId" clId="{00B3F608-862D-43B9-8EF8-D97988A7B23E}" dt="2020-06-06T16:15:14.316" v="1402" actId="20577"/>
          <ac:spMkLst>
            <pc:docMk/>
            <pc:sldMk cId="3791579766" sldId="1598"/>
            <ac:spMk id="6" creationId="{E30AEC02-106B-494F-A5D6-C193AF1493F1}"/>
          </ac:spMkLst>
        </pc:spChg>
        <pc:spChg chg="del">
          <ac:chgData name="Francisco Artes" userId="5be56ff3f51c4e1a" providerId="LiveId" clId="{00B3F608-862D-43B9-8EF8-D97988A7B23E}" dt="2020-06-06T16:27:05.510" v="1563" actId="478"/>
          <ac:spMkLst>
            <pc:docMk/>
            <pc:sldMk cId="3791579766" sldId="1598"/>
            <ac:spMk id="8" creationId="{31C074E3-D44B-437E-931F-7962D37EA888}"/>
          </ac:spMkLst>
        </pc:spChg>
        <pc:spChg chg="del">
          <ac:chgData name="Francisco Artes" userId="5be56ff3f51c4e1a" providerId="LiveId" clId="{00B3F608-862D-43B9-8EF8-D97988A7B23E}" dt="2020-06-06T16:29:56.998" v="1611" actId="478"/>
          <ac:spMkLst>
            <pc:docMk/>
            <pc:sldMk cId="3791579766" sldId="1598"/>
            <ac:spMk id="16" creationId="{B7496752-7AC1-B641-B89C-0B14FD3D41E7}"/>
          </ac:spMkLst>
        </pc:spChg>
      </pc:sldChg>
      <pc:sldChg chg="addSp delSp modSp mod">
        <pc:chgData name="Francisco Artes" userId="5be56ff3f51c4e1a" providerId="LiveId" clId="{00B3F608-862D-43B9-8EF8-D97988A7B23E}" dt="2020-06-06T16:30:31.878" v="1623" actId="20577"/>
        <pc:sldMkLst>
          <pc:docMk/>
          <pc:sldMk cId="4062909026" sldId="1599"/>
        </pc:sldMkLst>
        <pc:spChg chg="add mod">
          <ac:chgData name="Francisco Artes" userId="5be56ff3f51c4e1a" providerId="LiveId" clId="{00B3F608-862D-43B9-8EF8-D97988A7B23E}" dt="2020-06-06T16:30:31.878" v="1623" actId="20577"/>
          <ac:spMkLst>
            <pc:docMk/>
            <pc:sldMk cId="4062909026" sldId="1599"/>
            <ac:spMk id="3" creationId="{52622E34-9355-4CF8-9992-DF7F8ED4893F}"/>
          </ac:spMkLst>
        </pc:spChg>
        <pc:spChg chg="del">
          <ac:chgData name="Francisco Artes" userId="5be56ff3f51c4e1a" providerId="LiveId" clId="{00B3F608-862D-43B9-8EF8-D97988A7B23E}" dt="2020-06-06T15:31:58.709" v="653" actId="478"/>
          <ac:spMkLst>
            <pc:docMk/>
            <pc:sldMk cId="4062909026" sldId="1599"/>
            <ac:spMk id="4" creationId="{92BFD3B0-C1E1-4109-834B-3F900D105A41}"/>
          </ac:spMkLst>
        </pc:spChg>
        <pc:spChg chg="del">
          <ac:chgData name="Francisco Artes" userId="5be56ff3f51c4e1a" providerId="LiveId" clId="{00B3F608-862D-43B9-8EF8-D97988A7B23E}" dt="2020-06-06T16:27:09.918" v="1565" actId="478"/>
          <ac:spMkLst>
            <pc:docMk/>
            <pc:sldMk cId="4062909026" sldId="1599"/>
            <ac:spMk id="5" creationId="{C32F99A6-2C83-48DC-9BF1-3778283BFA15}"/>
          </ac:spMkLst>
        </pc:spChg>
        <pc:spChg chg="del">
          <ac:chgData name="Francisco Artes" userId="5be56ff3f51c4e1a" providerId="LiveId" clId="{00B3F608-862D-43B9-8EF8-D97988A7B23E}" dt="2020-06-06T16:30:16.572" v="1615" actId="478"/>
          <ac:spMkLst>
            <pc:docMk/>
            <pc:sldMk cId="4062909026" sldId="1599"/>
            <ac:spMk id="16" creationId="{B7496752-7AC1-B641-B89C-0B14FD3D41E7}"/>
          </ac:spMkLst>
        </pc:spChg>
      </pc:sldChg>
      <pc:sldChg chg="addSp delSp modSp mod">
        <pc:chgData name="Francisco Artes" userId="5be56ff3f51c4e1a" providerId="LiveId" clId="{00B3F608-862D-43B9-8EF8-D97988A7B23E}" dt="2020-06-06T16:30:55.185" v="1627"/>
        <pc:sldMkLst>
          <pc:docMk/>
          <pc:sldMk cId="136129935" sldId="1600"/>
        </pc:sldMkLst>
        <pc:spChg chg="add mod">
          <ac:chgData name="Francisco Artes" userId="5be56ff3f51c4e1a" providerId="LiveId" clId="{00B3F608-862D-43B9-8EF8-D97988A7B23E}" dt="2020-06-06T16:30:55.185" v="1627"/>
          <ac:spMkLst>
            <pc:docMk/>
            <pc:sldMk cId="136129935" sldId="1600"/>
            <ac:spMk id="3" creationId="{91F2D77F-05E4-4520-A0F4-D0A70B571EDF}"/>
          </ac:spMkLst>
        </pc:spChg>
        <pc:spChg chg="del">
          <ac:chgData name="Francisco Artes" userId="5be56ff3f51c4e1a" providerId="LiveId" clId="{00B3F608-862D-43B9-8EF8-D97988A7B23E}" dt="2020-06-06T15:32:05.019" v="655" actId="478"/>
          <ac:spMkLst>
            <pc:docMk/>
            <pc:sldMk cId="136129935" sldId="1600"/>
            <ac:spMk id="4" creationId="{92BFD3B0-C1E1-4109-834B-3F900D105A41}"/>
          </ac:spMkLst>
        </pc:spChg>
        <pc:spChg chg="del">
          <ac:chgData name="Francisco Artes" userId="5be56ff3f51c4e1a" providerId="LiveId" clId="{00B3F608-862D-43B9-8EF8-D97988A7B23E}" dt="2020-06-06T16:27:14.412" v="1567" actId="478"/>
          <ac:spMkLst>
            <pc:docMk/>
            <pc:sldMk cId="136129935" sldId="1600"/>
            <ac:spMk id="5" creationId="{9634EED0-FA87-47C1-A350-8E0DF421EE0E}"/>
          </ac:spMkLst>
        </pc:spChg>
        <pc:spChg chg="del">
          <ac:chgData name="Francisco Artes" userId="5be56ff3f51c4e1a" providerId="LiveId" clId="{00B3F608-862D-43B9-8EF8-D97988A7B23E}" dt="2020-06-06T16:30:52.217" v="1626" actId="478"/>
          <ac:spMkLst>
            <pc:docMk/>
            <pc:sldMk cId="136129935" sldId="1600"/>
            <ac:spMk id="16" creationId="{B7496752-7AC1-B641-B89C-0B14FD3D41E7}"/>
          </ac:spMkLst>
        </pc:spChg>
      </pc:sldChg>
      <pc:sldChg chg="addSp delSp modSp mod">
        <pc:chgData name="Francisco Artes" userId="5be56ff3f51c4e1a" providerId="LiveId" clId="{00B3F608-862D-43B9-8EF8-D97988A7B23E}" dt="2020-06-06T16:31:25.626" v="1633"/>
        <pc:sldMkLst>
          <pc:docMk/>
          <pc:sldMk cId="585753749" sldId="1601"/>
        </pc:sldMkLst>
        <pc:spChg chg="add mod">
          <ac:chgData name="Francisco Artes" userId="5be56ff3f51c4e1a" providerId="LiveId" clId="{00B3F608-862D-43B9-8EF8-D97988A7B23E}" dt="2020-06-06T16:31:25.626" v="1633"/>
          <ac:spMkLst>
            <pc:docMk/>
            <pc:sldMk cId="585753749" sldId="1601"/>
            <ac:spMk id="3" creationId="{39A48256-AF08-4FC8-B5B5-9C646CD4976A}"/>
          </ac:spMkLst>
        </pc:spChg>
        <pc:spChg chg="del">
          <ac:chgData name="Francisco Artes" userId="5be56ff3f51c4e1a" providerId="LiveId" clId="{00B3F608-862D-43B9-8EF8-D97988A7B23E}" dt="2020-06-06T15:32:11.320" v="657" actId="478"/>
          <ac:spMkLst>
            <pc:docMk/>
            <pc:sldMk cId="585753749" sldId="1601"/>
            <ac:spMk id="4" creationId="{92BFD3B0-C1E1-4109-834B-3F900D105A41}"/>
          </ac:spMkLst>
        </pc:spChg>
        <pc:spChg chg="del">
          <ac:chgData name="Francisco Artes" userId="5be56ff3f51c4e1a" providerId="LiveId" clId="{00B3F608-862D-43B9-8EF8-D97988A7B23E}" dt="2020-06-06T16:27:19.539" v="1569" actId="478"/>
          <ac:spMkLst>
            <pc:docMk/>
            <pc:sldMk cId="585753749" sldId="1601"/>
            <ac:spMk id="5" creationId="{7C156A68-B80C-4D1B-90F1-2FB3CA8A126F}"/>
          </ac:spMkLst>
        </pc:spChg>
        <pc:spChg chg="del mod">
          <ac:chgData name="Francisco Artes" userId="5be56ff3f51c4e1a" providerId="LiveId" clId="{00B3F608-862D-43B9-8EF8-D97988A7B23E}" dt="2020-06-06T16:31:23.121" v="1632" actId="478"/>
          <ac:spMkLst>
            <pc:docMk/>
            <pc:sldMk cId="585753749" sldId="1601"/>
            <ac:spMk id="16" creationId="{B7496752-7AC1-B641-B89C-0B14FD3D41E7}"/>
          </ac:spMkLst>
        </pc:spChg>
      </pc:sldChg>
      <pc:sldChg chg="addSp delSp modSp mod">
        <pc:chgData name="Francisco Artes" userId="5be56ff3f51c4e1a" providerId="LiveId" clId="{00B3F608-862D-43B9-8EF8-D97988A7B23E}" dt="2020-06-06T16:38:32.635" v="1863"/>
        <pc:sldMkLst>
          <pc:docMk/>
          <pc:sldMk cId="3512940052" sldId="1603"/>
        </pc:sldMkLst>
        <pc:spChg chg="add mod">
          <ac:chgData name="Francisco Artes" userId="5be56ff3f51c4e1a" providerId="LiveId" clId="{00B3F608-862D-43B9-8EF8-D97988A7B23E}" dt="2020-06-06T16:38:32.635" v="1863"/>
          <ac:spMkLst>
            <pc:docMk/>
            <pc:sldMk cId="3512940052" sldId="1603"/>
            <ac:spMk id="3" creationId="{9677FCB7-DE4C-4303-A5DC-F4114D4B913A}"/>
          </ac:spMkLst>
        </pc:spChg>
        <pc:spChg chg="del">
          <ac:chgData name="Francisco Artes" userId="5be56ff3f51c4e1a" providerId="LiveId" clId="{00B3F608-862D-43B9-8EF8-D97988A7B23E}" dt="2020-06-06T16:21:00.361" v="1478" actId="478"/>
          <ac:spMkLst>
            <pc:docMk/>
            <pc:sldMk cId="3512940052" sldId="1603"/>
            <ac:spMk id="4" creationId="{92BFD3B0-C1E1-4109-834B-3F900D105A41}"/>
          </ac:spMkLst>
        </pc:spChg>
        <pc:spChg chg="del">
          <ac:chgData name="Francisco Artes" userId="5be56ff3f51c4e1a" providerId="LiveId" clId="{00B3F608-862D-43B9-8EF8-D97988A7B23E}" dt="2020-06-06T16:27:48.933" v="1582" actId="478"/>
          <ac:spMkLst>
            <pc:docMk/>
            <pc:sldMk cId="3512940052" sldId="1603"/>
            <ac:spMk id="7" creationId="{75AECAAB-9DCE-42E3-BE82-4C750E6F8CA9}"/>
          </ac:spMkLst>
        </pc:spChg>
        <pc:spChg chg="del">
          <ac:chgData name="Francisco Artes" userId="5be56ff3f51c4e1a" providerId="LiveId" clId="{00B3F608-862D-43B9-8EF8-D97988A7B23E}" dt="2020-06-06T16:38:29.795" v="1862" actId="478"/>
          <ac:spMkLst>
            <pc:docMk/>
            <pc:sldMk cId="3512940052" sldId="1603"/>
            <ac:spMk id="16" creationId="{B7496752-7AC1-B641-B89C-0B14FD3D41E7}"/>
          </ac:spMkLst>
        </pc:spChg>
      </pc:sldChg>
      <pc:sldChg chg="addSp delSp modSp mod">
        <pc:chgData name="Francisco Artes" userId="5be56ff3f51c4e1a" providerId="LiveId" clId="{00B3F608-862D-43B9-8EF8-D97988A7B23E}" dt="2020-06-06T16:39:08.571" v="1869"/>
        <pc:sldMkLst>
          <pc:docMk/>
          <pc:sldMk cId="3299580985" sldId="1604"/>
        </pc:sldMkLst>
        <pc:spChg chg="add mod">
          <ac:chgData name="Francisco Artes" userId="5be56ff3f51c4e1a" providerId="LiveId" clId="{00B3F608-862D-43B9-8EF8-D97988A7B23E}" dt="2020-06-06T16:39:08.571" v="1869"/>
          <ac:spMkLst>
            <pc:docMk/>
            <pc:sldMk cId="3299580985" sldId="1604"/>
            <ac:spMk id="3" creationId="{92B3EA6E-39A7-48B5-B5B1-D2E24C84ED6D}"/>
          </ac:spMkLst>
        </pc:spChg>
        <pc:spChg chg="del">
          <ac:chgData name="Francisco Artes" userId="5be56ff3f51c4e1a" providerId="LiveId" clId="{00B3F608-862D-43B9-8EF8-D97988A7B23E}" dt="2020-06-06T16:21:38.847" v="1490" actId="478"/>
          <ac:spMkLst>
            <pc:docMk/>
            <pc:sldMk cId="3299580985" sldId="1604"/>
            <ac:spMk id="4" creationId="{92BFD3B0-C1E1-4109-834B-3F900D105A41}"/>
          </ac:spMkLst>
        </pc:spChg>
        <pc:spChg chg="del">
          <ac:chgData name="Francisco Artes" userId="5be56ff3f51c4e1a" providerId="LiveId" clId="{00B3F608-862D-43B9-8EF8-D97988A7B23E}" dt="2020-06-06T16:27:56.566" v="1586" actId="478"/>
          <ac:spMkLst>
            <pc:docMk/>
            <pc:sldMk cId="3299580985" sldId="1604"/>
            <ac:spMk id="5" creationId="{1E086801-0B0B-4375-BE74-EBC080229802}"/>
          </ac:spMkLst>
        </pc:spChg>
        <pc:spChg chg="del">
          <ac:chgData name="Francisco Artes" userId="5be56ff3f51c4e1a" providerId="LiveId" clId="{00B3F608-862D-43B9-8EF8-D97988A7B23E}" dt="2020-06-06T16:39:06.275" v="1868" actId="478"/>
          <ac:spMkLst>
            <pc:docMk/>
            <pc:sldMk cId="3299580985" sldId="1604"/>
            <ac:spMk id="16" creationId="{B7496752-7AC1-B641-B89C-0B14FD3D41E7}"/>
          </ac:spMkLst>
        </pc:spChg>
      </pc:sldChg>
      <pc:sldChg chg="addSp delSp modSp mod">
        <pc:chgData name="Francisco Artes" userId="5be56ff3f51c4e1a" providerId="LiveId" clId="{00B3F608-862D-43B9-8EF8-D97988A7B23E}" dt="2020-06-06T16:39:36.778" v="1875"/>
        <pc:sldMkLst>
          <pc:docMk/>
          <pc:sldMk cId="402419817" sldId="1605"/>
        </pc:sldMkLst>
        <pc:spChg chg="add mod">
          <ac:chgData name="Francisco Artes" userId="5be56ff3f51c4e1a" providerId="LiveId" clId="{00B3F608-862D-43B9-8EF8-D97988A7B23E}" dt="2020-06-06T16:39:36.778" v="1875"/>
          <ac:spMkLst>
            <pc:docMk/>
            <pc:sldMk cId="402419817" sldId="1605"/>
            <ac:spMk id="3" creationId="{08A24CD0-22BB-402B-8379-FB8D11AE7949}"/>
          </ac:spMkLst>
        </pc:spChg>
        <pc:spChg chg="del">
          <ac:chgData name="Francisco Artes" userId="5be56ff3f51c4e1a" providerId="LiveId" clId="{00B3F608-862D-43B9-8EF8-D97988A7B23E}" dt="2020-06-06T16:21:52.367" v="1493" actId="478"/>
          <ac:spMkLst>
            <pc:docMk/>
            <pc:sldMk cId="402419817" sldId="1605"/>
            <ac:spMk id="4" creationId="{92BFD3B0-C1E1-4109-834B-3F900D105A41}"/>
          </ac:spMkLst>
        </pc:spChg>
        <pc:spChg chg="del">
          <ac:chgData name="Francisco Artes" userId="5be56ff3f51c4e1a" providerId="LiveId" clId="{00B3F608-862D-43B9-8EF8-D97988A7B23E}" dt="2020-06-06T16:28:02.227" v="1589" actId="478"/>
          <ac:spMkLst>
            <pc:docMk/>
            <pc:sldMk cId="402419817" sldId="1605"/>
            <ac:spMk id="5" creationId="{BE662DD9-9A51-4C88-B094-56C031E425FA}"/>
          </ac:spMkLst>
        </pc:spChg>
        <pc:spChg chg="del">
          <ac:chgData name="Francisco Artes" userId="5be56ff3f51c4e1a" providerId="LiveId" clId="{00B3F608-862D-43B9-8EF8-D97988A7B23E}" dt="2020-06-06T16:39:34.308" v="1874" actId="478"/>
          <ac:spMkLst>
            <pc:docMk/>
            <pc:sldMk cId="402419817" sldId="1605"/>
            <ac:spMk id="16" creationId="{B7496752-7AC1-B641-B89C-0B14FD3D41E7}"/>
          </ac:spMkLst>
        </pc:spChg>
      </pc:sldChg>
      <pc:sldChg chg="addSp delSp modSp mod">
        <pc:chgData name="Francisco Artes" userId="5be56ff3f51c4e1a" providerId="LiveId" clId="{00B3F608-862D-43B9-8EF8-D97988A7B23E}" dt="2020-06-06T16:39:45.528" v="1877"/>
        <pc:sldMkLst>
          <pc:docMk/>
          <pc:sldMk cId="1978109707" sldId="1606"/>
        </pc:sldMkLst>
        <pc:spChg chg="add mod">
          <ac:chgData name="Francisco Artes" userId="5be56ff3f51c4e1a" providerId="LiveId" clId="{00B3F608-862D-43B9-8EF8-D97988A7B23E}" dt="2020-06-06T16:39:45.528" v="1877"/>
          <ac:spMkLst>
            <pc:docMk/>
            <pc:sldMk cId="1978109707" sldId="1606"/>
            <ac:spMk id="3" creationId="{6137BB6E-E0BB-4711-834C-61031C28BC1B}"/>
          </ac:spMkLst>
        </pc:spChg>
        <pc:spChg chg="del">
          <ac:chgData name="Francisco Artes" userId="5be56ff3f51c4e1a" providerId="LiveId" clId="{00B3F608-862D-43B9-8EF8-D97988A7B23E}" dt="2020-06-06T16:21:55.832" v="1494" actId="478"/>
          <ac:spMkLst>
            <pc:docMk/>
            <pc:sldMk cId="1978109707" sldId="1606"/>
            <ac:spMk id="4" creationId="{92BFD3B0-C1E1-4109-834B-3F900D105A41}"/>
          </ac:spMkLst>
        </pc:spChg>
        <pc:spChg chg="del">
          <ac:chgData name="Francisco Artes" userId="5be56ff3f51c4e1a" providerId="LiveId" clId="{00B3F608-862D-43B9-8EF8-D97988A7B23E}" dt="2020-06-06T16:28:04.102" v="1590" actId="478"/>
          <ac:spMkLst>
            <pc:docMk/>
            <pc:sldMk cId="1978109707" sldId="1606"/>
            <ac:spMk id="5" creationId="{E389D8D3-586C-4FCC-A550-352225CA244C}"/>
          </ac:spMkLst>
        </pc:spChg>
        <pc:spChg chg="del">
          <ac:chgData name="Francisco Artes" userId="5be56ff3f51c4e1a" providerId="LiveId" clId="{00B3F608-862D-43B9-8EF8-D97988A7B23E}" dt="2020-06-06T16:39:42.647" v="1876" actId="478"/>
          <ac:spMkLst>
            <pc:docMk/>
            <pc:sldMk cId="1978109707" sldId="1606"/>
            <ac:spMk id="16" creationId="{B7496752-7AC1-B641-B89C-0B14FD3D41E7}"/>
          </ac:spMkLst>
        </pc:spChg>
      </pc:sldChg>
      <pc:sldChg chg="addSp delSp modSp mod">
        <pc:chgData name="Francisco Artes" userId="5be56ff3f51c4e1a" providerId="LiveId" clId="{00B3F608-862D-43B9-8EF8-D97988A7B23E}" dt="2020-06-06T16:40:37.413" v="1891"/>
        <pc:sldMkLst>
          <pc:docMk/>
          <pc:sldMk cId="1112833039" sldId="1607"/>
        </pc:sldMkLst>
        <pc:spChg chg="add mod">
          <ac:chgData name="Francisco Artes" userId="5be56ff3f51c4e1a" providerId="LiveId" clId="{00B3F608-862D-43B9-8EF8-D97988A7B23E}" dt="2020-06-06T16:40:37.413" v="1891"/>
          <ac:spMkLst>
            <pc:docMk/>
            <pc:sldMk cId="1112833039" sldId="1607"/>
            <ac:spMk id="3" creationId="{3DB5BB9D-BBFD-4764-A5A6-BFA3F15EC79F}"/>
          </ac:spMkLst>
        </pc:spChg>
        <pc:spChg chg="del">
          <ac:chgData name="Francisco Artes" userId="5be56ff3f51c4e1a" providerId="LiveId" clId="{00B3F608-862D-43B9-8EF8-D97988A7B23E}" dt="2020-06-06T16:22:40.824" v="1499" actId="478"/>
          <ac:spMkLst>
            <pc:docMk/>
            <pc:sldMk cId="1112833039" sldId="1607"/>
            <ac:spMk id="4" creationId="{92BFD3B0-C1E1-4109-834B-3F900D105A41}"/>
          </ac:spMkLst>
        </pc:spChg>
        <pc:spChg chg="del">
          <ac:chgData name="Francisco Artes" userId="5be56ff3f51c4e1a" providerId="LiveId" clId="{00B3F608-862D-43B9-8EF8-D97988A7B23E}" dt="2020-06-06T16:40:35.246" v="1890" actId="478"/>
          <ac:spMkLst>
            <pc:docMk/>
            <pc:sldMk cId="1112833039" sldId="1607"/>
            <ac:spMk id="16" creationId="{B7496752-7AC1-B641-B89C-0B14FD3D41E7}"/>
          </ac:spMkLst>
        </pc:spChg>
      </pc:sldChg>
      <pc:sldChg chg="addSp delSp modSp mod">
        <pc:chgData name="Francisco Artes" userId="5be56ff3f51c4e1a" providerId="LiveId" clId="{00B3F608-862D-43B9-8EF8-D97988A7B23E}" dt="2020-06-06T16:40:57.194" v="1895"/>
        <pc:sldMkLst>
          <pc:docMk/>
          <pc:sldMk cId="51980025" sldId="1608"/>
        </pc:sldMkLst>
        <pc:spChg chg="add mod">
          <ac:chgData name="Francisco Artes" userId="5be56ff3f51c4e1a" providerId="LiveId" clId="{00B3F608-862D-43B9-8EF8-D97988A7B23E}" dt="2020-06-06T16:40:57.194" v="1895"/>
          <ac:spMkLst>
            <pc:docMk/>
            <pc:sldMk cId="51980025" sldId="1608"/>
            <ac:spMk id="3" creationId="{37705C83-2820-423A-AB45-047E1D52EA04}"/>
          </ac:spMkLst>
        </pc:spChg>
        <pc:spChg chg="del">
          <ac:chgData name="Francisco Artes" userId="5be56ff3f51c4e1a" providerId="LiveId" clId="{00B3F608-862D-43B9-8EF8-D97988A7B23E}" dt="2020-06-06T16:22:47.479" v="1501" actId="478"/>
          <ac:spMkLst>
            <pc:docMk/>
            <pc:sldMk cId="51980025" sldId="1608"/>
            <ac:spMk id="4" creationId="{92BFD3B0-C1E1-4109-834B-3F900D105A41}"/>
          </ac:spMkLst>
        </pc:spChg>
        <pc:spChg chg="del">
          <ac:chgData name="Francisco Artes" userId="5be56ff3f51c4e1a" providerId="LiveId" clId="{00B3F608-862D-43B9-8EF8-D97988A7B23E}" dt="2020-06-06T16:28:15.975" v="1595" actId="478"/>
          <ac:spMkLst>
            <pc:docMk/>
            <pc:sldMk cId="51980025" sldId="1608"/>
            <ac:spMk id="5" creationId="{E40D1024-7E78-4811-A80D-96715F5CF04D}"/>
          </ac:spMkLst>
        </pc:spChg>
        <pc:spChg chg="del">
          <ac:chgData name="Francisco Artes" userId="5be56ff3f51c4e1a" providerId="LiveId" clId="{00B3F608-862D-43B9-8EF8-D97988A7B23E}" dt="2020-06-06T16:40:54.873" v="1894" actId="478"/>
          <ac:spMkLst>
            <pc:docMk/>
            <pc:sldMk cId="51980025" sldId="1608"/>
            <ac:spMk id="16" creationId="{B7496752-7AC1-B641-B89C-0B14FD3D41E7}"/>
          </ac:spMkLst>
        </pc:spChg>
      </pc:sldChg>
      <pc:sldChg chg="addSp delSp modSp mod">
        <pc:chgData name="Francisco Artes" userId="5be56ff3f51c4e1a" providerId="LiveId" clId="{00B3F608-862D-43B9-8EF8-D97988A7B23E}" dt="2020-06-06T16:41:27.782" v="1901"/>
        <pc:sldMkLst>
          <pc:docMk/>
          <pc:sldMk cId="4155825978" sldId="1609"/>
        </pc:sldMkLst>
        <pc:spChg chg="add mod">
          <ac:chgData name="Francisco Artes" userId="5be56ff3f51c4e1a" providerId="LiveId" clId="{00B3F608-862D-43B9-8EF8-D97988A7B23E}" dt="2020-06-06T16:41:27.782" v="1901"/>
          <ac:spMkLst>
            <pc:docMk/>
            <pc:sldMk cId="4155825978" sldId="1609"/>
            <ac:spMk id="3" creationId="{FDC21E67-2425-4303-B692-1289DF3EB969}"/>
          </ac:spMkLst>
        </pc:spChg>
        <pc:spChg chg="del">
          <ac:chgData name="Francisco Artes" userId="5be56ff3f51c4e1a" providerId="LiveId" clId="{00B3F608-862D-43B9-8EF8-D97988A7B23E}" dt="2020-06-06T16:22:57.537" v="1504" actId="478"/>
          <ac:spMkLst>
            <pc:docMk/>
            <pc:sldMk cId="4155825978" sldId="1609"/>
            <ac:spMk id="4" creationId="{92BFD3B0-C1E1-4109-834B-3F900D105A41}"/>
          </ac:spMkLst>
        </pc:spChg>
        <pc:spChg chg="del">
          <ac:chgData name="Francisco Artes" userId="5be56ff3f51c4e1a" providerId="LiveId" clId="{00B3F608-862D-43B9-8EF8-D97988A7B23E}" dt="2020-06-06T16:41:24.952" v="1900" actId="478"/>
          <ac:spMkLst>
            <pc:docMk/>
            <pc:sldMk cId="4155825978" sldId="1609"/>
            <ac:spMk id="16" creationId="{B7496752-7AC1-B641-B89C-0B14FD3D41E7}"/>
          </ac:spMkLst>
        </pc:spChg>
      </pc:sldChg>
      <pc:sldChg chg="addSp delSp modSp mod">
        <pc:chgData name="Francisco Artes" userId="5be56ff3f51c4e1a" providerId="LiveId" clId="{00B3F608-862D-43B9-8EF8-D97988A7B23E}" dt="2020-06-06T16:43:16.436" v="1925"/>
        <pc:sldMkLst>
          <pc:docMk/>
          <pc:sldMk cId="1172398190" sldId="1610"/>
        </pc:sldMkLst>
        <pc:spChg chg="add mod">
          <ac:chgData name="Francisco Artes" userId="5be56ff3f51c4e1a" providerId="LiveId" clId="{00B3F608-862D-43B9-8EF8-D97988A7B23E}" dt="2020-06-06T16:43:16.436" v="1925"/>
          <ac:spMkLst>
            <pc:docMk/>
            <pc:sldMk cId="1172398190" sldId="1610"/>
            <ac:spMk id="3" creationId="{FC90D833-FE8D-4FF0-90D9-C7F80EE5C0C3}"/>
          </ac:spMkLst>
        </pc:spChg>
        <pc:spChg chg="del">
          <ac:chgData name="Francisco Artes" userId="5be56ff3f51c4e1a" providerId="LiveId" clId="{00B3F608-862D-43B9-8EF8-D97988A7B23E}" dt="2020-06-06T16:23:32.453" v="1514" actId="478"/>
          <ac:spMkLst>
            <pc:docMk/>
            <pc:sldMk cId="1172398190" sldId="1610"/>
            <ac:spMk id="4" creationId="{92BFD3B0-C1E1-4109-834B-3F900D105A41}"/>
          </ac:spMkLst>
        </pc:spChg>
        <pc:spChg chg="del">
          <ac:chgData name="Francisco Artes" userId="5be56ff3f51c4e1a" providerId="LiveId" clId="{00B3F608-862D-43B9-8EF8-D97988A7B23E}" dt="2020-06-06T16:43:13.654" v="1924" actId="478"/>
          <ac:spMkLst>
            <pc:docMk/>
            <pc:sldMk cId="1172398190" sldId="1610"/>
            <ac:spMk id="16" creationId="{B7496752-7AC1-B641-B89C-0B14FD3D41E7}"/>
          </ac:spMkLst>
        </pc:spChg>
      </pc:sldChg>
      <pc:sldChg chg="addSp delSp modSp mod">
        <pc:chgData name="Francisco Artes" userId="5be56ff3f51c4e1a" providerId="LiveId" clId="{00B3F608-862D-43B9-8EF8-D97988A7B23E}" dt="2020-06-06T16:44:00.615" v="1935"/>
        <pc:sldMkLst>
          <pc:docMk/>
          <pc:sldMk cId="2721979303" sldId="1611"/>
        </pc:sldMkLst>
        <pc:spChg chg="add mod">
          <ac:chgData name="Francisco Artes" userId="5be56ff3f51c4e1a" providerId="LiveId" clId="{00B3F608-862D-43B9-8EF8-D97988A7B23E}" dt="2020-06-06T16:44:00.615" v="1935"/>
          <ac:spMkLst>
            <pc:docMk/>
            <pc:sldMk cId="2721979303" sldId="1611"/>
            <ac:spMk id="3" creationId="{C05D53E7-8424-45B6-BA50-C8F8A169A2F6}"/>
          </ac:spMkLst>
        </pc:spChg>
        <pc:spChg chg="del">
          <ac:chgData name="Francisco Artes" userId="5be56ff3f51c4e1a" providerId="LiveId" clId="{00B3F608-862D-43B9-8EF8-D97988A7B23E}" dt="2020-06-06T16:23:53.795" v="1519" actId="478"/>
          <ac:spMkLst>
            <pc:docMk/>
            <pc:sldMk cId="2721979303" sldId="1611"/>
            <ac:spMk id="4" creationId="{92BFD3B0-C1E1-4109-834B-3F900D105A41}"/>
          </ac:spMkLst>
        </pc:spChg>
        <pc:spChg chg="del">
          <ac:chgData name="Francisco Artes" userId="5be56ff3f51c4e1a" providerId="LiveId" clId="{00B3F608-862D-43B9-8EF8-D97988A7B23E}" dt="2020-06-06T16:43:57.883" v="1934" actId="478"/>
          <ac:spMkLst>
            <pc:docMk/>
            <pc:sldMk cId="2721979303" sldId="1611"/>
            <ac:spMk id="16" creationId="{B7496752-7AC1-B641-B89C-0B14FD3D41E7}"/>
          </ac:spMkLst>
        </pc:spChg>
      </pc:sldChg>
      <pc:sldChg chg="addSp delSp modSp mod">
        <pc:chgData name="Francisco Artes" userId="5be56ff3f51c4e1a" providerId="LiveId" clId="{00B3F608-862D-43B9-8EF8-D97988A7B23E}" dt="2020-06-06T16:44:17.319" v="1939"/>
        <pc:sldMkLst>
          <pc:docMk/>
          <pc:sldMk cId="2070590485" sldId="1612"/>
        </pc:sldMkLst>
        <pc:spChg chg="add mod">
          <ac:chgData name="Francisco Artes" userId="5be56ff3f51c4e1a" providerId="LiveId" clId="{00B3F608-862D-43B9-8EF8-D97988A7B23E}" dt="2020-06-06T16:44:17.319" v="1939"/>
          <ac:spMkLst>
            <pc:docMk/>
            <pc:sldMk cId="2070590485" sldId="1612"/>
            <ac:spMk id="3" creationId="{D2530DDF-8589-4D60-BA9C-C0BD538985FF}"/>
          </ac:spMkLst>
        </pc:spChg>
        <pc:spChg chg="del">
          <ac:chgData name="Francisco Artes" userId="5be56ff3f51c4e1a" providerId="LiveId" clId="{00B3F608-862D-43B9-8EF8-D97988A7B23E}" dt="2020-06-06T16:24:00.710" v="1521" actId="478"/>
          <ac:spMkLst>
            <pc:docMk/>
            <pc:sldMk cId="2070590485" sldId="1612"/>
            <ac:spMk id="4" creationId="{92BFD3B0-C1E1-4109-834B-3F900D105A41}"/>
          </ac:spMkLst>
        </pc:spChg>
        <pc:spChg chg="del">
          <ac:chgData name="Francisco Artes" userId="5be56ff3f51c4e1a" providerId="LiveId" clId="{00B3F608-862D-43B9-8EF8-D97988A7B23E}" dt="2020-06-06T16:44:14.821" v="1938" actId="478"/>
          <ac:spMkLst>
            <pc:docMk/>
            <pc:sldMk cId="2070590485" sldId="1612"/>
            <ac:spMk id="16" creationId="{B7496752-7AC1-B641-B89C-0B14FD3D41E7}"/>
          </ac:spMkLst>
        </pc:spChg>
      </pc:sldChg>
      <pc:sldChg chg="addSp delSp modSp mod">
        <pc:chgData name="Francisco Artes" userId="5be56ff3f51c4e1a" providerId="LiveId" clId="{00B3F608-862D-43B9-8EF8-D97988A7B23E}" dt="2020-06-06T16:45:00.971" v="1949"/>
        <pc:sldMkLst>
          <pc:docMk/>
          <pc:sldMk cId="1387738466" sldId="1613"/>
        </pc:sldMkLst>
        <pc:spChg chg="add mod">
          <ac:chgData name="Francisco Artes" userId="5be56ff3f51c4e1a" providerId="LiveId" clId="{00B3F608-862D-43B9-8EF8-D97988A7B23E}" dt="2020-06-06T16:45:00.971" v="1949"/>
          <ac:spMkLst>
            <pc:docMk/>
            <pc:sldMk cId="1387738466" sldId="1613"/>
            <ac:spMk id="3" creationId="{0BD4AB5D-921C-4E58-AEE7-936AD6308DD7}"/>
          </ac:spMkLst>
        </pc:spChg>
        <pc:spChg chg="del">
          <ac:chgData name="Francisco Artes" userId="5be56ff3f51c4e1a" providerId="LiveId" clId="{00B3F608-862D-43B9-8EF8-D97988A7B23E}" dt="2020-06-06T16:24:19.140" v="1526" actId="478"/>
          <ac:spMkLst>
            <pc:docMk/>
            <pc:sldMk cId="1387738466" sldId="1613"/>
            <ac:spMk id="4" creationId="{92BFD3B0-C1E1-4109-834B-3F900D105A41}"/>
          </ac:spMkLst>
        </pc:spChg>
        <pc:spChg chg="del">
          <ac:chgData name="Francisco Artes" userId="5be56ff3f51c4e1a" providerId="LiveId" clId="{00B3F608-862D-43B9-8EF8-D97988A7B23E}" dt="2020-06-06T16:44:58.025" v="1948" actId="478"/>
          <ac:spMkLst>
            <pc:docMk/>
            <pc:sldMk cId="1387738466" sldId="1613"/>
            <ac:spMk id="16" creationId="{B7496752-7AC1-B641-B89C-0B14FD3D41E7}"/>
          </ac:spMkLst>
        </pc:spChg>
      </pc:sldChg>
      <pc:sldChg chg="addSp delSp modSp mod">
        <pc:chgData name="Francisco Artes" userId="5be56ff3f51c4e1a" providerId="LiveId" clId="{00B3F608-862D-43B9-8EF8-D97988A7B23E}" dt="2020-06-06T16:45:17.758" v="1953"/>
        <pc:sldMkLst>
          <pc:docMk/>
          <pc:sldMk cId="1126692819" sldId="1614"/>
        </pc:sldMkLst>
        <pc:spChg chg="add mod">
          <ac:chgData name="Francisco Artes" userId="5be56ff3f51c4e1a" providerId="LiveId" clId="{00B3F608-862D-43B9-8EF8-D97988A7B23E}" dt="2020-06-06T16:45:17.758" v="1953"/>
          <ac:spMkLst>
            <pc:docMk/>
            <pc:sldMk cId="1126692819" sldId="1614"/>
            <ac:spMk id="3" creationId="{014E1A44-7069-465F-80DF-10D10FE5602C}"/>
          </ac:spMkLst>
        </pc:spChg>
        <pc:spChg chg="del">
          <ac:chgData name="Francisco Artes" userId="5be56ff3f51c4e1a" providerId="LiveId" clId="{00B3F608-862D-43B9-8EF8-D97988A7B23E}" dt="2020-06-06T16:24:25.756" v="1528" actId="478"/>
          <ac:spMkLst>
            <pc:docMk/>
            <pc:sldMk cId="1126692819" sldId="1614"/>
            <ac:spMk id="4" creationId="{92BFD3B0-C1E1-4109-834B-3F900D105A41}"/>
          </ac:spMkLst>
        </pc:spChg>
        <pc:spChg chg="del">
          <ac:chgData name="Francisco Artes" userId="5be56ff3f51c4e1a" providerId="LiveId" clId="{00B3F608-862D-43B9-8EF8-D97988A7B23E}" dt="2020-06-06T16:45:14.918" v="1952" actId="478"/>
          <ac:spMkLst>
            <pc:docMk/>
            <pc:sldMk cId="1126692819" sldId="1614"/>
            <ac:spMk id="16" creationId="{B7496752-7AC1-B641-B89C-0B14FD3D41E7}"/>
          </ac:spMkLst>
        </pc:spChg>
      </pc:sldChg>
      <pc:sldChg chg="addSp delSp modSp mod">
        <pc:chgData name="Francisco Artes" userId="5be56ff3f51c4e1a" providerId="LiveId" clId="{00B3F608-862D-43B9-8EF8-D97988A7B23E}" dt="2020-06-06T16:45:25.317" v="1955"/>
        <pc:sldMkLst>
          <pc:docMk/>
          <pc:sldMk cId="80852187" sldId="1615"/>
        </pc:sldMkLst>
        <pc:spChg chg="del">
          <ac:chgData name="Francisco Artes" userId="5be56ff3f51c4e1a" providerId="LiveId" clId="{00B3F608-862D-43B9-8EF8-D97988A7B23E}" dt="2020-06-06T16:24:29.046" v="1529" actId="478"/>
          <ac:spMkLst>
            <pc:docMk/>
            <pc:sldMk cId="80852187" sldId="1615"/>
            <ac:spMk id="4" creationId="{92BFD3B0-C1E1-4109-834B-3F900D105A41}"/>
          </ac:spMkLst>
        </pc:spChg>
        <pc:spChg chg="add mod">
          <ac:chgData name="Francisco Artes" userId="5be56ff3f51c4e1a" providerId="LiveId" clId="{00B3F608-862D-43B9-8EF8-D97988A7B23E}" dt="2020-06-06T16:45:25.317" v="1955"/>
          <ac:spMkLst>
            <pc:docMk/>
            <pc:sldMk cId="80852187" sldId="1615"/>
            <ac:spMk id="5" creationId="{24531B32-EAC4-4C57-B334-767B1B5E716D}"/>
          </ac:spMkLst>
        </pc:spChg>
        <pc:spChg chg="del">
          <ac:chgData name="Francisco Artes" userId="5be56ff3f51c4e1a" providerId="LiveId" clId="{00B3F608-862D-43B9-8EF8-D97988A7B23E}" dt="2020-06-06T16:28:49.406" v="1602" actId="478"/>
          <ac:spMkLst>
            <pc:docMk/>
            <pc:sldMk cId="80852187" sldId="1615"/>
            <ac:spMk id="7" creationId="{FC799728-21F3-461C-96A9-994188166885}"/>
          </ac:spMkLst>
        </pc:spChg>
        <pc:spChg chg="del">
          <ac:chgData name="Francisco Artes" userId="5be56ff3f51c4e1a" providerId="LiveId" clId="{00B3F608-862D-43B9-8EF8-D97988A7B23E}" dt="2020-06-06T16:45:22.990" v="1954" actId="478"/>
          <ac:spMkLst>
            <pc:docMk/>
            <pc:sldMk cId="80852187" sldId="1615"/>
            <ac:spMk id="9" creationId="{92C0C46B-91DD-40E1-B663-81003BC7029B}"/>
          </ac:spMkLst>
        </pc:spChg>
      </pc:sldChg>
      <pc:sldChg chg="addSp delSp modSp mod">
        <pc:chgData name="Francisco Artes" userId="5be56ff3f51c4e1a" providerId="LiveId" clId="{00B3F608-862D-43B9-8EF8-D97988A7B23E}" dt="2020-06-06T16:46:35.647" v="1976"/>
        <pc:sldMkLst>
          <pc:docMk/>
          <pc:sldMk cId="1202019172" sldId="1616"/>
        </pc:sldMkLst>
        <pc:spChg chg="add mod">
          <ac:chgData name="Francisco Artes" userId="5be56ff3f51c4e1a" providerId="LiveId" clId="{00B3F608-862D-43B9-8EF8-D97988A7B23E}" dt="2020-06-06T16:46:35.647" v="1976"/>
          <ac:spMkLst>
            <pc:docMk/>
            <pc:sldMk cId="1202019172" sldId="1616"/>
            <ac:spMk id="3" creationId="{CEE9878A-D583-4C49-B2F1-59815B0E1347}"/>
          </ac:spMkLst>
        </pc:spChg>
        <pc:spChg chg="del">
          <ac:chgData name="Francisco Artes" userId="5be56ff3f51c4e1a" providerId="LiveId" clId="{00B3F608-862D-43B9-8EF8-D97988A7B23E}" dt="2020-06-06T16:24:55.398" v="1536" actId="478"/>
          <ac:spMkLst>
            <pc:docMk/>
            <pc:sldMk cId="1202019172" sldId="1616"/>
            <ac:spMk id="4" creationId="{92BFD3B0-C1E1-4109-834B-3F900D105A41}"/>
          </ac:spMkLst>
        </pc:spChg>
        <pc:spChg chg="del">
          <ac:chgData name="Francisco Artes" userId="5be56ff3f51c4e1a" providerId="LiveId" clId="{00B3F608-862D-43B9-8EF8-D97988A7B23E}" dt="2020-06-06T16:46:33.668" v="1975" actId="478"/>
          <ac:spMkLst>
            <pc:docMk/>
            <pc:sldMk cId="1202019172" sldId="1616"/>
            <ac:spMk id="16" creationId="{B7496752-7AC1-B641-B89C-0B14FD3D41E7}"/>
          </ac:spMkLst>
        </pc:spChg>
      </pc:sldChg>
      <pc:sldChg chg="delSp mod">
        <pc:chgData name="Francisco Artes" userId="5be56ff3f51c4e1a" providerId="LiveId" clId="{00B3F608-862D-43B9-8EF8-D97988A7B23E}" dt="2020-06-06T16:25:27.373" v="1545" actId="478"/>
        <pc:sldMkLst>
          <pc:docMk/>
          <pc:sldMk cId="4260687196" sldId="1617"/>
        </pc:sldMkLst>
        <pc:spChg chg="del">
          <ac:chgData name="Francisco Artes" userId="5be56ff3f51c4e1a" providerId="LiveId" clId="{00B3F608-862D-43B9-8EF8-D97988A7B23E}" dt="2020-06-06T16:25:27.373" v="1545" actId="478"/>
          <ac:spMkLst>
            <pc:docMk/>
            <pc:sldMk cId="4260687196" sldId="1617"/>
            <ac:spMk id="4" creationId="{92BFD3B0-C1E1-4109-834B-3F900D105A41}"/>
          </ac:spMkLst>
        </pc:spChg>
      </pc:sldChg>
      <pc:sldChg chg="delSp mod">
        <pc:chgData name="Francisco Artes" userId="5be56ff3f51c4e1a" providerId="LiveId" clId="{00B3F608-862D-43B9-8EF8-D97988A7B23E}" dt="2020-06-06T16:25:37.401" v="1548" actId="478"/>
        <pc:sldMkLst>
          <pc:docMk/>
          <pc:sldMk cId="3841707426" sldId="1618"/>
        </pc:sldMkLst>
        <pc:spChg chg="del">
          <ac:chgData name="Francisco Artes" userId="5be56ff3f51c4e1a" providerId="LiveId" clId="{00B3F608-862D-43B9-8EF8-D97988A7B23E}" dt="2020-06-06T16:25:37.401" v="1548" actId="478"/>
          <ac:spMkLst>
            <pc:docMk/>
            <pc:sldMk cId="3841707426" sldId="1618"/>
            <ac:spMk id="4" creationId="{92BFD3B0-C1E1-4109-834B-3F900D105A41}"/>
          </ac:spMkLst>
        </pc:spChg>
      </pc:sldChg>
      <pc:sldChg chg="delSp mod">
        <pc:chgData name="Francisco Artes" userId="5be56ff3f51c4e1a" providerId="LiveId" clId="{00B3F608-862D-43B9-8EF8-D97988A7B23E}" dt="2020-06-06T16:29:20.339" v="1610" actId="478"/>
        <pc:sldMkLst>
          <pc:docMk/>
          <pc:sldMk cId="1997141352" sldId="1619"/>
        </pc:sldMkLst>
        <pc:spChg chg="del">
          <ac:chgData name="Francisco Artes" userId="5be56ff3f51c4e1a" providerId="LiveId" clId="{00B3F608-862D-43B9-8EF8-D97988A7B23E}" dt="2020-06-06T15:28:39.620" v="591" actId="478"/>
          <ac:spMkLst>
            <pc:docMk/>
            <pc:sldMk cId="1997141352" sldId="1619"/>
            <ac:spMk id="4" creationId="{92BFD3B0-C1E1-4109-834B-3F900D105A41}"/>
          </ac:spMkLst>
        </pc:spChg>
        <pc:spChg chg="del">
          <ac:chgData name="Francisco Artes" userId="5be56ff3f51c4e1a" providerId="LiveId" clId="{00B3F608-862D-43B9-8EF8-D97988A7B23E}" dt="2020-06-06T16:29:20.339" v="1610" actId="478"/>
          <ac:spMkLst>
            <pc:docMk/>
            <pc:sldMk cId="1997141352" sldId="1619"/>
            <ac:spMk id="5" creationId="{B23A4C51-0782-445B-9DD1-00F4AF7A5D5E}"/>
          </ac:spMkLst>
        </pc:spChg>
      </pc:sldChg>
      <pc:sldChg chg="delSp mod">
        <pc:chgData name="Francisco Artes" userId="5be56ff3f51c4e1a" providerId="LiveId" clId="{00B3F608-862D-43B9-8EF8-D97988A7B23E}" dt="2020-06-06T16:29:14.825" v="1608" actId="478"/>
        <pc:sldMkLst>
          <pc:docMk/>
          <pc:sldMk cId="1630784681" sldId="1621"/>
        </pc:sldMkLst>
        <pc:spChg chg="del">
          <ac:chgData name="Francisco Artes" userId="5be56ff3f51c4e1a" providerId="LiveId" clId="{00B3F608-862D-43B9-8EF8-D97988A7B23E}" dt="2020-06-06T16:25:54.306" v="1552" actId="478"/>
          <ac:spMkLst>
            <pc:docMk/>
            <pc:sldMk cId="1630784681" sldId="1621"/>
            <ac:spMk id="4" creationId="{92BFD3B0-C1E1-4109-834B-3F900D105A41}"/>
          </ac:spMkLst>
        </pc:spChg>
        <pc:spChg chg="del">
          <ac:chgData name="Francisco Artes" userId="5be56ff3f51c4e1a" providerId="LiveId" clId="{00B3F608-862D-43B9-8EF8-D97988A7B23E}" dt="2020-06-06T16:29:14.825" v="1608" actId="478"/>
          <ac:spMkLst>
            <pc:docMk/>
            <pc:sldMk cId="1630784681" sldId="1621"/>
            <ac:spMk id="7" creationId="{B7E2DF21-0A88-4668-ABE3-DE54C7D35367}"/>
          </ac:spMkLst>
        </pc:spChg>
      </pc:sldChg>
      <pc:sldChg chg="addSp delSp modSp del mod">
        <pc:chgData name="Francisco Artes" userId="5be56ff3f51c4e1a" providerId="LiveId" clId="{00B3F608-862D-43B9-8EF8-D97988A7B23E}" dt="2020-06-06T15:40:27.552" v="891" actId="47"/>
        <pc:sldMkLst>
          <pc:docMk/>
          <pc:sldMk cId="3890326023" sldId="1622"/>
        </pc:sldMkLst>
        <pc:spChg chg="add del">
          <ac:chgData name="Francisco Artes" userId="5be56ff3f51c4e1a" providerId="LiveId" clId="{00B3F608-862D-43B9-8EF8-D97988A7B23E}" dt="2020-06-06T15:33:17.750" v="661" actId="478"/>
          <ac:spMkLst>
            <pc:docMk/>
            <pc:sldMk cId="3890326023" sldId="1622"/>
            <ac:spMk id="2" creationId="{B2183CED-4BE2-A649-B0AA-8735498249B4}"/>
          </ac:spMkLst>
        </pc:spChg>
        <pc:spChg chg="add del">
          <ac:chgData name="Francisco Artes" userId="5be56ff3f51c4e1a" providerId="LiveId" clId="{00B3F608-862D-43B9-8EF8-D97988A7B23E}" dt="2020-06-06T15:33:17.750" v="661" actId="478"/>
          <ac:spMkLst>
            <pc:docMk/>
            <pc:sldMk cId="3890326023" sldId="1622"/>
            <ac:spMk id="3" creationId="{39601EE0-2733-F045-980D-3A70A5CC004C}"/>
          </ac:spMkLst>
        </pc:spChg>
        <pc:spChg chg="del">
          <ac:chgData name="Francisco Artes" userId="5be56ff3f51c4e1a" providerId="LiveId" clId="{00B3F608-862D-43B9-8EF8-D97988A7B23E}" dt="2020-06-06T15:31:32.237" v="646" actId="478"/>
          <ac:spMkLst>
            <pc:docMk/>
            <pc:sldMk cId="3890326023" sldId="1622"/>
            <ac:spMk id="4" creationId="{CE031F8A-CD8E-4E36-8F1B-1363051E4813}"/>
          </ac:spMkLst>
        </pc:spChg>
        <pc:spChg chg="add del">
          <ac:chgData name="Francisco Artes" userId="5be56ff3f51c4e1a" providerId="LiveId" clId="{00B3F608-862D-43B9-8EF8-D97988A7B23E}" dt="2020-06-06T15:33:17.750" v="661" actId="478"/>
          <ac:spMkLst>
            <pc:docMk/>
            <pc:sldMk cId="3890326023" sldId="1622"/>
            <ac:spMk id="5" creationId="{872E13B2-EB71-42AF-A801-11C8FC12B578}"/>
          </ac:spMkLst>
        </pc:spChg>
        <pc:spChg chg="add del mod">
          <ac:chgData name="Francisco Artes" userId="5be56ff3f51c4e1a" providerId="LiveId" clId="{00B3F608-862D-43B9-8EF8-D97988A7B23E}" dt="2020-06-06T15:33:17.750" v="661" actId="478"/>
          <ac:spMkLst>
            <pc:docMk/>
            <pc:sldMk cId="3890326023" sldId="1622"/>
            <ac:spMk id="7" creationId="{C2003C1E-A19F-44C2-858A-AAD434FB23F6}"/>
          </ac:spMkLst>
        </pc:spChg>
      </pc:sldChg>
      <pc:sldChg chg="addSp delSp modSp mod">
        <pc:chgData name="Francisco Artes" userId="5be56ff3f51c4e1a" providerId="LiveId" clId="{00B3F608-862D-43B9-8EF8-D97988A7B23E}" dt="2020-06-06T16:15:44.541" v="1403"/>
        <pc:sldMkLst>
          <pc:docMk/>
          <pc:sldMk cId="185876594" sldId="1623"/>
        </pc:sldMkLst>
        <pc:spChg chg="add mod">
          <ac:chgData name="Francisco Artes" userId="5be56ff3f51c4e1a" providerId="LiveId" clId="{00B3F608-862D-43B9-8EF8-D97988A7B23E}" dt="2020-06-06T16:02:25.565" v="1258"/>
          <ac:spMkLst>
            <pc:docMk/>
            <pc:sldMk cId="185876594" sldId="1623"/>
            <ac:spMk id="3" creationId="{F01D7287-177B-4DC3-97E2-900A9FDA78FA}"/>
          </ac:spMkLst>
        </pc:spChg>
        <pc:spChg chg="del">
          <ac:chgData name="Francisco Artes" userId="5be56ff3f51c4e1a" providerId="LiveId" clId="{00B3F608-862D-43B9-8EF8-D97988A7B23E}" dt="2020-06-06T15:31:35.270" v="647" actId="478"/>
          <ac:spMkLst>
            <pc:docMk/>
            <pc:sldMk cId="185876594" sldId="1623"/>
            <ac:spMk id="4" creationId="{92BFD3B0-C1E1-4109-834B-3F900D105A41}"/>
          </ac:spMkLst>
        </pc:spChg>
        <pc:spChg chg="del">
          <ac:chgData name="Francisco Artes" userId="5be56ff3f51c4e1a" providerId="LiveId" clId="{00B3F608-862D-43B9-8EF8-D97988A7B23E}" dt="2020-06-06T16:01:52.946" v="1254" actId="478"/>
          <ac:spMkLst>
            <pc:docMk/>
            <pc:sldMk cId="185876594" sldId="1623"/>
            <ac:spMk id="7" creationId="{32EE09A8-ED4D-466E-83C3-7DADF854E4D4}"/>
          </ac:spMkLst>
        </pc:spChg>
        <pc:spChg chg="add mod">
          <ac:chgData name="Francisco Artes" userId="5be56ff3f51c4e1a" providerId="LiveId" clId="{00B3F608-862D-43B9-8EF8-D97988A7B23E}" dt="2020-06-06T16:13:51.543" v="1310" actId="1037"/>
          <ac:spMkLst>
            <pc:docMk/>
            <pc:sldMk cId="185876594" sldId="1623"/>
            <ac:spMk id="9" creationId="{16B8DA10-BF0E-4D1E-B28A-EEC81F76C76C}"/>
          </ac:spMkLst>
        </pc:spChg>
        <pc:spChg chg="add mod">
          <ac:chgData name="Francisco Artes" userId="5be56ff3f51c4e1a" providerId="LiveId" clId="{00B3F608-862D-43B9-8EF8-D97988A7B23E}" dt="2020-06-06T16:15:44.541" v="1403"/>
          <ac:spMkLst>
            <pc:docMk/>
            <pc:sldMk cId="185876594" sldId="1623"/>
            <ac:spMk id="10" creationId="{AAB42747-C984-4805-ADFB-B1B0DADD49F5}"/>
          </ac:spMkLst>
        </pc:spChg>
        <pc:spChg chg="del">
          <ac:chgData name="Francisco Artes" userId="5be56ff3f51c4e1a" providerId="LiveId" clId="{00B3F608-862D-43B9-8EF8-D97988A7B23E}" dt="2020-06-06T16:02:22.626" v="1257" actId="478"/>
          <ac:spMkLst>
            <pc:docMk/>
            <pc:sldMk cId="185876594" sldId="1623"/>
            <ac:spMk id="16" creationId="{B7496752-7AC1-B641-B89C-0B14FD3D41E7}"/>
          </ac:spMkLst>
        </pc:spChg>
        <pc:spChg chg="mod">
          <ac:chgData name="Francisco Artes" userId="5be56ff3f51c4e1a" providerId="LiveId" clId="{00B3F608-862D-43B9-8EF8-D97988A7B23E}" dt="2020-06-06T16:02:38.576" v="1263" actId="14100"/>
          <ac:spMkLst>
            <pc:docMk/>
            <pc:sldMk cId="185876594" sldId="1623"/>
            <ac:spMk id="23" creationId="{7E42C4C7-1162-4AC9-B404-38A829C12A37}"/>
          </ac:spMkLst>
        </pc:spChg>
        <pc:picChg chg="add mod">
          <ac:chgData name="Francisco Artes" userId="5be56ff3f51c4e1a" providerId="LiveId" clId="{00B3F608-862D-43B9-8EF8-D97988A7B23E}" dt="2020-06-06T16:13:51.543" v="1310" actId="1037"/>
          <ac:picMkLst>
            <pc:docMk/>
            <pc:sldMk cId="185876594" sldId="1623"/>
            <ac:picMk id="5" creationId="{4ADA5EC0-4736-45C4-92A8-A75254009FDC}"/>
          </ac:picMkLst>
        </pc:picChg>
      </pc:sldChg>
      <pc:sldChg chg="addSp delSp modSp mod">
        <pc:chgData name="Francisco Artes" userId="5be56ff3f51c4e1a" providerId="LiveId" clId="{00B3F608-862D-43B9-8EF8-D97988A7B23E}" dt="2020-06-06T16:41:08.745" v="1897"/>
        <pc:sldMkLst>
          <pc:docMk/>
          <pc:sldMk cId="310237429" sldId="1626"/>
        </pc:sldMkLst>
        <pc:spChg chg="add mod">
          <ac:chgData name="Francisco Artes" userId="5be56ff3f51c4e1a" providerId="LiveId" clId="{00B3F608-862D-43B9-8EF8-D97988A7B23E}" dt="2020-06-06T16:41:08.745" v="1897"/>
          <ac:spMkLst>
            <pc:docMk/>
            <pc:sldMk cId="310237429" sldId="1626"/>
            <ac:spMk id="3" creationId="{5CF50EBB-DAD0-4F27-B1C6-81C367CFFEF8}"/>
          </ac:spMkLst>
        </pc:spChg>
        <pc:spChg chg="del">
          <ac:chgData name="Francisco Artes" userId="5be56ff3f51c4e1a" providerId="LiveId" clId="{00B3F608-862D-43B9-8EF8-D97988A7B23E}" dt="2020-06-06T16:22:51.003" v="1502" actId="478"/>
          <ac:spMkLst>
            <pc:docMk/>
            <pc:sldMk cId="310237429" sldId="1626"/>
            <ac:spMk id="4" creationId="{92BFD3B0-C1E1-4109-834B-3F900D105A41}"/>
          </ac:spMkLst>
        </pc:spChg>
        <pc:spChg chg="del">
          <ac:chgData name="Francisco Artes" userId="5be56ff3f51c4e1a" providerId="LiveId" clId="{00B3F608-862D-43B9-8EF8-D97988A7B23E}" dt="2020-06-06T16:28:18.245" v="1596" actId="478"/>
          <ac:spMkLst>
            <pc:docMk/>
            <pc:sldMk cId="310237429" sldId="1626"/>
            <ac:spMk id="7" creationId="{84B96C06-56BD-4778-9924-0163BF60B5BE}"/>
          </ac:spMkLst>
        </pc:spChg>
        <pc:spChg chg="del">
          <ac:chgData name="Francisco Artes" userId="5be56ff3f51c4e1a" providerId="LiveId" clId="{00B3F608-862D-43B9-8EF8-D97988A7B23E}" dt="2020-06-06T16:41:05.758" v="1896" actId="478"/>
          <ac:spMkLst>
            <pc:docMk/>
            <pc:sldMk cId="310237429" sldId="1626"/>
            <ac:spMk id="16" creationId="{B7496752-7AC1-B641-B89C-0B14FD3D41E7}"/>
          </ac:spMkLst>
        </pc:spChg>
      </pc:sldChg>
      <pc:sldChg chg="addSp delSp modSp mod">
        <pc:chgData name="Francisco Artes" userId="5be56ff3f51c4e1a" providerId="LiveId" clId="{00B3F608-862D-43B9-8EF8-D97988A7B23E}" dt="2020-06-06T16:41:37.678" v="1903"/>
        <pc:sldMkLst>
          <pc:docMk/>
          <pc:sldMk cId="2484307219" sldId="1627"/>
        </pc:sldMkLst>
        <pc:spChg chg="add mod">
          <ac:chgData name="Francisco Artes" userId="5be56ff3f51c4e1a" providerId="LiveId" clId="{00B3F608-862D-43B9-8EF8-D97988A7B23E}" dt="2020-06-06T16:41:37.678" v="1903"/>
          <ac:spMkLst>
            <pc:docMk/>
            <pc:sldMk cId="2484307219" sldId="1627"/>
            <ac:spMk id="3" creationId="{DF852F63-FBFD-4CE7-93E5-96C0AF68D943}"/>
          </ac:spMkLst>
        </pc:spChg>
        <pc:spChg chg="del">
          <ac:chgData name="Francisco Artes" userId="5be56ff3f51c4e1a" providerId="LiveId" clId="{00B3F608-862D-43B9-8EF8-D97988A7B23E}" dt="2020-06-06T16:23:00.937" v="1505" actId="478"/>
          <ac:spMkLst>
            <pc:docMk/>
            <pc:sldMk cId="2484307219" sldId="1627"/>
            <ac:spMk id="4" creationId="{92BFD3B0-C1E1-4109-834B-3F900D105A41}"/>
          </ac:spMkLst>
        </pc:spChg>
        <pc:spChg chg="del">
          <ac:chgData name="Francisco Artes" userId="5be56ff3f51c4e1a" providerId="LiveId" clId="{00B3F608-862D-43B9-8EF8-D97988A7B23E}" dt="2020-06-06T16:41:35.153" v="1902" actId="478"/>
          <ac:spMkLst>
            <pc:docMk/>
            <pc:sldMk cId="2484307219" sldId="1627"/>
            <ac:spMk id="16" creationId="{B7496752-7AC1-B641-B89C-0B14FD3D41E7}"/>
          </ac:spMkLst>
        </pc:spChg>
      </pc:sldChg>
      <pc:sldChg chg="addSp delSp modSp mod">
        <pc:chgData name="Francisco Artes" userId="5be56ff3f51c4e1a" providerId="LiveId" clId="{00B3F608-862D-43B9-8EF8-D97988A7B23E}" dt="2020-06-06T16:41:45.738" v="1905"/>
        <pc:sldMkLst>
          <pc:docMk/>
          <pc:sldMk cId="2132234693" sldId="1628"/>
        </pc:sldMkLst>
        <pc:spChg chg="add mod">
          <ac:chgData name="Francisco Artes" userId="5be56ff3f51c4e1a" providerId="LiveId" clId="{00B3F608-862D-43B9-8EF8-D97988A7B23E}" dt="2020-06-06T16:41:45.738" v="1905"/>
          <ac:spMkLst>
            <pc:docMk/>
            <pc:sldMk cId="2132234693" sldId="1628"/>
            <ac:spMk id="3" creationId="{FB825B63-CE77-4F8B-ACEA-A3C1EE4580B7}"/>
          </ac:spMkLst>
        </pc:spChg>
        <pc:spChg chg="del">
          <ac:chgData name="Francisco Artes" userId="5be56ff3f51c4e1a" providerId="LiveId" clId="{00B3F608-862D-43B9-8EF8-D97988A7B23E}" dt="2020-06-06T16:23:04.248" v="1506" actId="478"/>
          <ac:spMkLst>
            <pc:docMk/>
            <pc:sldMk cId="2132234693" sldId="1628"/>
            <ac:spMk id="4" creationId="{92BFD3B0-C1E1-4109-834B-3F900D105A41}"/>
          </ac:spMkLst>
        </pc:spChg>
        <pc:spChg chg="del">
          <ac:chgData name="Francisco Artes" userId="5be56ff3f51c4e1a" providerId="LiveId" clId="{00B3F608-862D-43B9-8EF8-D97988A7B23E}" dt="2020-06-06T16:28:22.694" v="1597" actId="478"/>
          <ac:spMkLst>
            <pc:docMk/>
            <pc:sldMk cId="2132234693" sldId="1628"/>
            <ac:spMk id="5" creationId="{89A05EF8-8A24-45B6-BD62-5DE8CE7B4945}"/>
          </ac:spMkLst>
        </pc:spChg>
        <pc:spChg chg="del">
          <ac:chgData name="Francisco Artes" userId="5be56ff3f51c4e1a" providerId="LiveId" clId="{00B3F608-862D-43B9-8EF8-D97988A7B23E}" dt="2020-06-06T16:41:43.606" v="1904" actId="478"/>
          <ac:spMkLst>
            <pc:docMk/>
            <pc:sldMk cId="2132234693" sldId="1628"/>
            <ac:spMk id="16" creationId="{B7496752-7AC1-B641-B89C-0B14FD3D41E7}"/>
          </ac:spMkLst>
        </pc:spChg>
      </pc:sldChg>
      <pc:sldChg chg="addSp delSp modSp mod">
        <pc:chgData name="Francisco Artes" userId="5be56ff3f51c4e1a" providerId="LiveId" clId="{00B3F608-862D-43B9-8EF8-D97988A7B23E}" dt="2020-06-06T16:42:40.046" v="1917"/>
        <pc:sldMkLst>
          <pc:docMk/>
          <pc:sldMk cId="3316969328" sldId="1630"/>
        </pc:sldMkLst>
        <pc:spChg chg="add mod">
          <ac:chgData name="Francisco Artes" userId="5be56ff3f51c4e1a" providerId="LiveId" clId="{00B3F608-862D-43B9-8EF8-D97988A7B23E}" dt="2020-06-06T16:42:40.046" v="1917"/>
          <ac:spMkLst>
            <pc:docMk/>
            <pc:sldMk cId="3316969328" sldId="1630"/>
            <ac:spMk id="3" creationId="{8275AB43-C64D-4204-BEC0-FBD89D2D8474}"/>
          </ac:spMkLst>
        </pc:spChg>
        <pc:spChg chg="del">
          <ac:chgData name="Francisco Artes" userId="5be56ff3f51c4e1a" providerId="LiveId" clId="{00B3F608-862D-43B9-8EF8-D97988A7B23E}" dt="2020-06-06T16:23:18.450" v="1510" actId="478"/>
          <ac:spMkLst>
            <pc:docMk/>
            <pc:sldMk cId="3316969328" sldId="1630"/>
            <ac:spMk id="4" creationId="{92BFD3B0-C1E1-4109-834B-3F900D105A41}"/>
          </ac:spMkLst>
        </pc:spChg>
        <pc:spChg chg="del">
          <ac:chgData name="Francisco Artes" userId="5be56ff3f51c4e1a" providerId="LiveId" clId="{00B3F608-862D-43B9-8EF8-D97988A7B23E}" dt="2020-06-06T16:42:38.101" v="1916" actId="478"/>
          <ac:spMkLst>
            <pc:docMk/>
            <pc:sldMk cId="3316969328" sldId="1630"/>
            <ac:spMk id="16" creationId="{B7496752-7AC1-B641-B89C-0B14FD3D41E7}"/>
          </ac:spMkLst>
        </pc:spChg>
      </pc:sldChg>
      <pc:sldChg chg="addSp delSp modSp mod">
        <pc:chgData name="Francisco Artes" userId="5be56ff3f51c4e1a" providerId="LiveId" clId="{00B3F608-862D-43B9-8EF8-D97988A7B23E}" dt="2020-06-06T16:43:06.990" v="1923"/>
        <pc:sldMkLst>
          <pc:docMk/>
          <pc:sldMk cId="204886671" sldId="1631"/>
        </pc:sldMkLst>
        <pc:spChg chg="add mod">
          <ac:chgData name="Francisco Artes" userId="5be56ff3f51c4e1a" providerId="LiveId" clId="{00B3F608-862D-43B9-8EF8-D97988A7B23E}" dt="2020-06-06T16:43:06.990" v="1923"/>
          <ac:spMkLst>
            <pc:docMk/>
            <pc:sldMk cId="204886671" sldId="1631"/>
            <ac:spMk id="3" creationId="{85B67B09-FB76-414E-85F7-CEE4DD9E987C}"/>
          </ac:spMkLst>
        </pc:spChg>
        <pc:spChg chg="del">
          <ac:chgData name="Francisco Artes" userId="5be56ff3f51c4e1a" providerId="LiveId" clId="{00B3F608-862D-43B9-8EF8-D97988A7B23E}" dt="2020-06-06T16:23:28.706" v="1513" actId="478"/>
          <ac:spMkLst>
            <pc:docMk/>
            <pc:sldMk cId="204886671" sldId="1631"/>
            <ac:spMk id="4" creationId="{92BFD3B0-C1E1-4109-834B-3F900D105A41}"/>
          </ac:spMkLst>
        </pc:spChg>
        <pc:spChg chg="del">
          <ac:chgData name="Francisco Artes" userId="5be56ff3f51c4e1a" providerId="LiveId" clId="{00B3F608-862D-43B9-8EF8-D97988A7B23E}" dt="2020-06-06T16:43:04.718" v="1922" actId="478"/>
          <ac:spMkLst>
            <pc:docMk/>
            <pc:sldMk cId="204886671" sldId="1631"/>
            <ac:spMk id="16" creationId="{B7496752-7AC1-B641-B89C-0B14FD3D41E7}"/>
          </ac:spMkLst>
        </pc:spChg>
      </pc:sldChg>
      <pc:sldChg chg="addSp delSp modSp mod">
        <pc:chgData name="Francisco Artes" userId="5be56ff3f51c4e1a" providerId="LiveId" clId="{00B3F608-862D-43B9-8EF8-D97988A7B23E}" dt="2020-06-06T16:31:35.919" v="1635"/>
        <pc:sldMkLst>
          <pc:docMk/>
          <pc:sldMk cId="2429656208" sldId="1633"/>
        </pc:sldMkLst>
        <pc:spChg chg="add mod">
          <ac:chgData name="Francisco Artes" userId="5be56ff3f51c4e1a" providerId="LiveId" clId="{00B3F608-862D-43B9-8EF8-D97988A7B23E}" dt="2020-06-06T16:31:35.919" v="1635"/>
          <ac:spMkLst>
            <pc:docMk/>
            <pc:sldMk cId="2429656208" sldId="1633"/>
            <ac:spMk id="3" creationId="{B1BABE4A-9BE6-401E-AB46-4880BFBCA9CD}"/>
          </ac:spMkLst>
        </pc:spChg>
        <pc:spChg chg="del">
          <ac:chgData name="Francisco Artes" userId="5be56ff3f51c4e1a" providerId="LiveId" clId="{00B3F608-862D-43B9-8EF8-D97988A7B23E}" dt="2020-06-06T15:32:14.489" v="658" actId="478"/>
          <ac:spMkLst>
            <pc:docMk/>
            <pc:sldMk cId="2429656208" sldId="1633"/>
            <ac:spMk id="4" creationId="{92BFD3B0-C1E1-4109-834B-3F900D105A41}"/>
          </ac:spMkLst>
        </pc:spChg>
        <pc:spChg chg="del">
          <ac:chgData name="Francisco Artes" userId="5be56ff3f51c4e1a" providerId="LiveId" clId="{00B3F608-862D-43B9-8EF8-D97988A7B23E}" dt="2020-06-06T16:27:21.897" v="1570" actId="478"/>
          <ac:spMkLst>
            <pc:docMk/>
            <pc:sldMk cId="2429656208" sldId="1633"/>
            <ac:spMk id="6" creationId="{084C6B7C-BF7D-43BC-86CC-78F8353F882D}"/>
          </ac:spMkLst>
        </pc:spChg>
        <pc:spChg chg="del">
          <ac:chgData name="Francisco Artes" userId="5be56ff3f51c4e1a" providerId="LiveId" clId="{00B3F608-862D-43B9-8EF8-D97988A7B23E}" dt="2020-06-06T16:31:33.627" v="1634" actId="478"/>
          <ac:spMkLst>
            <pc:docMk/>
            <pc:sldMk cId="2429656208" sldId="1633"/>
            <ac:spMk id="16" creationId="{B7496752-7AC1-B641-B89C-0B14FD3D41E7}"/>
          </ac:spMkLst>
        </pc:spChg>
      </pc:sldChg>
      <pc:sldChg chg="addSp delSp modSp mod">
        <pc:chgData name="Francisco Artes" userId="5be56ff3f51c4e1a" providerId="LiveId" clId="{00B3F608-862D-43B9-8EF8-D97988A7B23E}" dt="2020-06-06T16:38:42.861" v="1865"/>
        <pc:sldMkLst>
          <pc:docMk/>
          <pc:sldMk cId="3763814622" sldId="1635"/>
        </pc:sldMkLst>
        <pc:spChg chg="add mod">
          <ac:chgData name="Francisco Artes" userId="5be56ff3f51c4e1a" providerId="LiveId" clId="{00B3F608-862D-43B9-8EF8-D97988A7B23E}" dt="2020-06-06T16:38:42.861" v="1865"/>
          <ac:spMkLst>
            <pc:docMk/>
            <pc:sldMk cId="3763814622" sldId="1635"/>
            <ac:spMk id="3" creationId="{DAD260C3-569F-4C2F-91DB-76AACAC10451}"/>
          </ac:spMkLst>
        </pc:spChg>
        <pc:spChg chg="del">
          <ac:chgData name="Francisco Artes" userId="5be56ff3f51c4e1a" providerId="LiveId" clId="{00B3F608-862D-43B9-8EF8-D97988A7B23E}" dt="2020-06-06T16:21:03.840" v="1479" actId="478"/>
          <ac:spMkLst>
            <pc:docMk/>
            <pc:sldMk cId="3763814622" sldId="1635"/>
            <ac:spMk id="4" creationId="{92BFD3B0-C1E1-4109-834B-3F900D105A41}"/>
          </ac:spMkLst>
        </pc:spChg>
        <pc:spChg chg="del">
          <ac:chgData name="Francisco Artes" userId="5be56ff3f51c4e1a" providerId="LiveId" clId="{00B3F608-862D-43B9-8EF8-D97988A7B23E}" dt="2020-06-06T16:27:50.868" v="1583" actId="478"/>
          <ac:spMkLst>
            <pc:docMk/>
            <pc:sldMk cId="3763814622" sldId="1635"/>
            <ac:spMk id="5" creationId="{C15220DE-FFD6-4A68-954E-1EBFD12C9EE9}"/>
          </ac:spMkLst>
        </pc:spChg>
        <pc:spChg chg="del">
          <ac:chgData name="Francisco Artes" userId="5be56ff3f51c4e1a" providerId="LiveId" clId="{00B3F608-862D-43B9-8EF8-D97988A7B23E}" dt="2020-06-06T16:38:39.082" v="1864" actId="478"/>
          <ac:spMkLst>
            <pc:docMk/>
            <pc:sldMk cId="3763814622" sldId="1635"/>
            <ac:spMk id="16" creationId="{B7496752-7AC1-B641-B89C-0B14FD3D41E7}"/>
          </ac:spMkLst>
        </pc:spChg>
      </pc:sldChg>
      <pc:sldChg chg="addSp delSp modSp mod">
        <pc:chgData name="Francisco Artes" userId="5be56ff3f51c4e1a" providerId="LiveId" clId="{00B3F608-862D-43B9-8EF8-D97988A7B23E}" dt="2020-06-06T16:38:56.418" v="1867"/>
        <pc:sldMkLst>
          <pc:docMk/>
          <pc:sldMk cId="3944640579" sldId="1636"/>
        </pc:sldMkLst>
        <pc:spChg chg="del">
          <ac:chgData name="Francisco Artes" userId="5be56ff3f51c4e1a" providerId="LiveId" clId="{00B3F608-862D-43B9-8EF8-D97988A7B23E}" dt="2020-06-06T16:21:07.727" v="1480" actId="478"/>
          <ac:spMkLst>
            <pc:docMk/>
            <pc:sldMk cId="3944640579" sldId="1636"/>
            <ac:spMk id="4" creationId="{92BFD3B0-C1E1-4109-834B-3F900D105A41}"/>
          </ac:spMkLst>
        </pc:spChg>
        <pc:spChg chg="add mod">
          <ac:chgData name="Francisco Artes" userId="5be56ff3f51c4e1a" providerId="LiveId" clId="{00B3F608-862D-43B9-8EF8-D97988A7B23E}" dt="2020-06-06T16:38:56.418" v="1867"/>
          <ac:spMkLst>
            <pc:docMk/>
            <pc:sldMk cId="3944640579" sldId="1636"/>
            <ac:spMk id="7" creationId="{32B65F4A-8E66-4305-97FF-8F8943D8E011}"/>
          </ac:spMkLst>
        </pc:spChg>
        <pc:spChg chg="del">
          <ac:chgData name="Francisco Artes" userId="5be56ff3f51c4e1a" providerId="LiveId" clId="{00B3F608-862D-43B9-8EF8-D97988A7B23E}" dt="2020-06-06T16:27:52.789" v="1584" actId="478"/>
          <ac:spMkLst>
            <pc:docMk/>
            <pc:sldMk cId="3944640579" sldId="1636"/>
            <ac:spMk id="9" creationId="{2CA0CB8F-0914-4D65-AC74-6BC611164B98}"/>
          </ac:spMkLst>
        </pc:spChg>
        <pc:spChg chg="del">
          <ac:chgData name="Francisco Artes" userId="5be56ff3f51c4e1a" providerId="LiveId" clId="{00B3F608-862D-43B9-8EF8-D97988A7B23E}" dt="2020-06-06T16:38:53.813" v="1866" actId="478"/>
          <ac:spMkLst>
            <pc:docMk/>
            <pc:sldMk cId="3944640579" sldId="1636"/>
            <ac:spMk id="16" creationId="{B7496752-7AC1-B641-B89C-0B14FD3D41E7}"/>
          </ac:spMkLst>
        </pc:spChg>
      </pc:sldChg>
      <pc:sldChg chg="addSp delSp modSp mod">
        <pc:chgData name="Francisco Artes" userId="5be56ff3f51c4e1a" providerId="LiveId" clId="{00B3F608-862D-43B9-8EF8-D97988A7B23E}" dt="2020-06-06T16:41:56.937" v="1907"/>
        <pc:sldMkLst>
          <pc:docMk/>
          <pc:sldMk cId="2109866848" sldId="1638"/>
        </pc:sldMkLst>
        <pc:spChg chg="del">
          <ac:chgData name="Francisco Artes" userId="5be56ff3f51c4e1a" providerId="LiveId" clId="{00B3F608-862D-43B9-8EF8-D97988A7B23E}" dt="2020-06-06T16:23:08.009" v="1507" actId="478"/>
          <ac:spMkLst>
            <pc:docMk/>
            <pc:sldMk cId="2109866848" sldId="1638"/>
            <ac:spMk id="4" creationId="{92BFD3B0-C1E1-4109-834B-3F900D105A41}"/>
          </ac:spMkLst>
        </pc:spChg>
        <pc:spChg chg="add mod">
          <ac:chgData name="Francisco Artes" userId="5be56ff3f51c4e1a" providerId="LiveId" clId="{00B3F608-862D-43B9-8EF8-D97988A7B23E}" dt="2020-06-06T16:41:56.937" v="1907"/>
          <ac:spMkLst>
            <pc:docMk/>
            <pc:sldMk cId="2109866848" sldId="1638"/>
            <ac:spMk id="5" creationId="{78DAE9E0-F956-4776-9E17-20A1142CB9BB}"/>
          </ac:spMkLst>
        </pc:spChg>
        <pc:spChg chg="del">
          <ac:chgData name="Francisco Artes" userId="5be56ff3f51c4e1a" providerId="LiveId" clId="{00B3F608-862D-43B9-8EF8-D97988A7B23E}" dt="2020-06-06T16:28:25.929" v="1598" actId="478"/>
          <ac:spMkLst>
            <pc:docMk/>
            <pc:sldMk cId="2109866848" sldId="1638"/>
            <ac:spMk id="8" creationId="{287C1CD7-4788-4577-9887-B523C59C2DA5}"/>
          </ac:spMkLst>
        </pc:spChg>
        <pc:spChg chg="del">
          <ac:chgData name="Francisco Artes" userId="5be56ff3f51c4e1a" providerId="LiveId" clId="{00B3F608-862D-43B9-8EF8-D97988A7B23E}" dt="2020-06-06T16:41:54.592" v="1906" actId="478"/>
          <ac:spMkLst>
            <pc:docMk/>
            <pc:sldMk cId="2109866848" sldId="1638"/>
            <ac:spMk id="16" creationId="{B7496752-7AC1-B641-B89C-0B14FD3D41E7}"/>
          </ac:spMkLst>
        </pc:spChg>
      </pc:sldChg>
      <pc:sldChg chg="addSp delSp modSp mod">
        <pc:chgData name="Francisco Artes" userId="5be56ff3f51c4e1a" providerId="LiveId" clId="{00B3F608-862D-43B9-8EF8-D97988A7B23E}" dt="2020-06-06T16:42:24.105" v="1913"/>
        <pc:sldMkLst>
          <pc:docMk/>
          <pc:sldMk cId="2786074521" sldId="1639"/>
        </pc:sldMkLst>
        <pc:spChg chg="del">
          <ac:chgData name="Francisco Artes" userId="5be56ff3f51c4e1a" providerId="LiveId" clId="{00B3F608-862D-43B9-8EF8-D97988A7B23E}" dt="2020-06-06T16:23:11.379" v="1508" actId="478"/>
          <ac:spMkLst>
            <pc:docMk/>
            <pc:sldMk cId="2786074521" sldId="1639"/>
            <ac:spMk id="4" creationId="{92BFD3B0-C1E1-4109-834B-3F900D105A41}"/>
          </ac:spMkLst>
        </pc:spChg>
        <pc:spChg chg="add mod">
          <ac:chgData name="Francisco Artes" userId="5be56ff3f51c4e1a" providerId="LiveId" clId="{00B3F608-862D-43B9-8EF8-D97988A7B23E}" dt="2020-06-06T16:42:24.105" v="1913"/>
          <ac:spMkLst>
            <pc:docMk/>
            <pc:sldMk cId="2786074521" sldId="1639"/>
            <ac:spMk id="5" creationId="{172AF5AE-830F-4BAB-92AD-38D82BB6B11C}"/>
          </ac:spMkLst>
        </pc:spChg>
        <pc:spChg chg="del">
          <ac:chgData name="Francisco Artes" userId="5be56ff3f51c4e1a" providerId="LiveId" clId="{00B3F608-862D-43B9-8EF8-D97988A7B23E}" dt="2020-06-06T16:28:31.709" v="1599" actId="478"/>
          <ac:spMkLst>
            <pc:docMk/>
            <pc:sldMk cId="2786074521" sldId="1639"/>
            <ac:spMk id="8" creationId="{39C1DD0E-D0A9-42A7-B111-226D445E52A6}"/>
          </ac:spMkLst>
        </pc:spChg>
        <pc:spChg chg="add del mod">
          <ac:chgData name="Francisco Artes" userId="5be56ff3f51c4e1a" providerId="LiveId" clId="{00B3F608-862D-43B9-8EF8-D97988A7B23E}" dt="2020-06-06T16:42:21.341" v="1912" actId="478"/>
          <ac:spMkLst>
            <pc:docMk/>
            <pc:sldMk cId="2786074521" sldId="1639"/>
            <ac:spMk id="16" creationId="{B7496752-7AC1-B641-B89C-0B14FD3D41E7}"/>
          </ac:spMkLst>
        </pc:spChg>
      </pc:sldChg>
      <pc:sldChg chg="addSp delSp modSp mod">
        <pc:chgData name="Francisco Artes" userId="5be56ff3f51c4e1a" providerId="LiveId" clId="{00B3F608-862D-43B9-8EF8-D97988A7B23E}" dt="2020-06-06T16:42:32.415" v="1915"/>
        <pc:sldMkLst>
          <pc:docMk/>
          <pc:sldMk cId="4238081558" sldId="1640"/>
        </pc:sldMkLst>
        <pc:spChg chg="add mod">
          <ac:chgData name="Francisco Artes" userId="5be56ff3f51c4e1a" providerId="LiveId" clId="{00B3F608-862D-43B9-8EF8-D97988A7B23E}" dt="2020-06-06T16:42:32.415" v="1915"/>
          <ac:spMkLst>
            <pc:docMk/>
            <pc:sldMk cId="4238081558" sldId="1640"/>
            <ac:spMk id="3" creationId="{B6907D03-4A50-42B0-B85B-4E5B820192A6}"/>
          </ac:spMkLst>
        </pc:spChg>
        <pc:spChg chg="del">
          <ac:chgData name="Francisco Artes" userId="5be56ff3f51c4e1a" providerId="LiveId" clId="{00B3F608-862D-43B9-8EF8-D97988A7B23E}" dt="2020-06-06T16:23:14.809" v="1509" actId="478"/>
          <ac:spMkLst>
            <pc:docMk/>
            <pc:sldMk cId="4238081558" sldId="1640"/>
            <ac:spMk id="4" creationId="{92BFD3B0-C1E1-4109-834B-3F900D105A41}"/>
          </ac:spMkLst>
        </pc:spChg>
        <pc:spChg chg="del">
          <ac:chgData name="Francisco Artes" userId="5be56ff3f51c4e1a" providerId="LiveId" clId="{00B3F608-862D-43B9-8EF8-D97988A7B23E}" dt="2020-06-06T16:42:30.410" v="1914" actId="478"/>
          <ac:spMkLst>
            <pc:docMk/>
            <pc:sldMk cId="4238081558" sldId="1640"/>
            <ac:spMk id="16" creationId="{B7496752-7AC1-B641-B89C-0B14FD3D41E7}"/>
          </ac:spMkLst>
        </pc:spChg>
      </pc:sldChg>
      <pc:sldChg chg="addSp delSp modSp mod">
        <pc:chgData name="Francisco Artes" userId="5be56ff3f51c4e1a" providerId="LiveId" clId="{00B3F608-862D-43B9-8EF8-D97988A7B23E}" dt="2020-06-06T16:42:48.644" v="1919"/>
        <pc:sldMkLst>
          <pc:docMk/>
          <pc:sldMk cId="3694600653" sldId="1641"/>
        </pc:sldMkLst>
        <pc:spChg chg="add mod">
          <ac:chgData name="Francisco Artes" userId="5be56ff3f51c4e1a" providerId="LiveId" clId="{00B3F608-862D-43B9-8EF8-D97988A7B23E}" dt="2020-06-06T16:42:48.644" v="1919"/>
          <ac:spMkLst>
            <pc:docMk/>
            <pc:sldMk cId="3694600653" sldId="1641"/>
            <ac:spMk id="3" creationId="{4D434003-AAA8-4535-80C4-67E35C659527}"/>
          </ac:spMkLst>
        </pc:spChg>
        <pc:spChg chg="del">
          <ac:chgData name="Francisco Artes" userId="5be56ff3f51c4e1a" providerId="LiveId" clId="{00B3F608-862D-43B9-8EF8-D97988A7B23E}" dt="2020-06-06T16:23:21.787" v="1511" actId="478"/>
          <ac:spMkLst>
            <pc:docMk/>
            <pc:sldMk cId="3694600653" sldId="1641"/>
            <ac:spMk id="4" creationId="{92BFD3B0-C1E1-4109-834B-3F900D105A41}"/>
          </ac:spMkLst>
        </pc:spChg>
        <pc:spChg chg="del">
          <ac:chgData name="Francisco Artes" userId="5be56ff3f51c4e1a" providerId="LiveId" clId="{00B3F608-862D-43B9-8EF8-D97988A7B23E}" dt="2020-06-06T16:42:46.134" v="1918" actId="478"/>
          <ac:spMkLst>
            <pc:docMk/>
            <pc:sldMk cId="3694600653" sldId="1641"/>
            <ac:spMk id="16" creationId="{B7496752-7AC1-B641-B89C-0B14FD3D41E7}"/>
          </ac:spMkLst>
        </pc:spChg>
      </pc:sldChg>
      <pc:sldChg chg="addSp delSp modSp mod">
        <pc:chgData name="Francisco Artes" userId="5be56ff3f51c4e1a" providerId="LiveId" clId="{00B3F608-862D-43B9-8EF8-D97988A7B23E}" dt="2020-06-06T16:31:05.600" v="1629"/>
        <pc:sldMkLst>
          <pc:docMk/>
          <pc:sldMk cId="3856171130" sldId="1643"/>
        </pc:sldMkLst>
        <pc:spChg chg="add mod">
          <ac:chgData name="Francisco Artes" userId="5be56ff3f51c4e1a" providerId="LiveId" clId="{00B3F608-862D-43B9-8EF8-D97988A7B23E}" dt="2020-06-06T16:31:05.600" v="1629"/>
          <ac:spMkLst>
            <pc:docMk/>
            <pc:sldMk cId="3856171130" sldId="1643"/>
            <ac:spMk id="3" creationId="{7B7DBA7C-F2EA-4CD0-8401-A51648763463}"/>
          </ac:spMkLst>
        </pc:spChg>
        <pc:spChg chg="del">
          <ac:chgData name="Francisco Artes" userId="5be56ff3f51c4e1a" providerId="LiveId" clId="{00B3F608-862D-43B9-8EF8-D97988A7B23E}" dt="2020-06-06T15:32:08.126" v="656" actId="478"/>
          <ac:spMkLst>
            <pc:docMk/>
            <pc:sldMk cId="3856171130" sldId="1643"/>
            <ac:spMk id="4" creationId="{92BFD3B0-C1E1-4109-834B-3F900D105A41}"/>
          </ac:spMkLst>
        </pc:spChg>
        <pc:spChg chg="del">
          <ac:chgData name="Francisco Artes" userId="5be56ff3f51c4e1a" providerId="LiveId" clId="{00B3F608-862D-43B9-8EF8-D97988A7B23E}" dt="2020-06-06T16:27:17.404" v="1568" actId="478"/>
          <ac:spMkLst>
            <pc:docMk/>
            <pc:sldMk cId="3856171130" sldId="1643"/>
            <ac:spMk id="7" creationId="{7D69D34C-135F-4361-9BB8-FB5E4C2244EE}"/>
          </ac:spMkLst>
        </pc:spChg>
        <pc:spChg chg="del">
          <ac:chgData name="Francisco Artes" userId="5be56ff3f51c4e1a" providerId="LiveId" clId="{00B3F608-862D-43B9-8EF8-D97988A7B23E}" dt="2020-06-06T16:31:03.180" v="1628" actId="478"/>
          <ac:spMkLst>
            <pc:docMk/>
            <pc:sldMk cId="3856171130" sldId="1643"/>
            <ac:spMk id="16" creationId="{B7496752-7AC1-B641-B89C-0B14FD3D41E7}"/>
          </ac:spMkLst>
        </pc:spChg>
      </pc:sldChg>
      <pc:sldChg chg="addSp delSp modSp mod">
        <pc:chgData name="Francisco Artes" userId="5be56ff3f51c4e1a" providerId="LiveId" clId="{00B3F608-862D-43B9-8EF8-D97988A7B23E}" dt="2020-06-06T16:38:22.246" v="1861"/>
        <pc:sldMkLst>
          <pc:docMk/>
          <pc:sldMk cId="2236566455" sldId="1645"/>
        </pc:sldMkLst>
        <pc:spChg chg="add mod">
          <ac:chgData name="Francisco Artes" userId="5be56ff3f51c4e1a" providerId="LiveId" clId="{00B3F608-862D-43B9-8EF8-D97988A7B23E}" dt="2020-06-06T16:38:22.246" v="1861"/>
          <ac:spMkLst>
            <pc:docMk/>
            <pc:sldMk cId="2236566455" sldId="1645"/>
            <ac:spMk id="3" creationId="{7F16174B-A75E-4EBD-8DC8-6DED745B3652}"/>
          </ac:spMkLst>
        </pc:spChg>
        <pc:spChg chg="del">
          <ac:chgData name="Francisco Artes" userId="5be56ff3f51c4e1a" providerId="LiveId" clId="{00B3F608-862D-43B9-8EF8-D97988A7B23E}" dt="2020-06-06T16:20:56.917" v="1477" actId="478"/>
          <ac:spMkLst>
            <pc:docMk/>
            <pc:sldMk cId="2236566455" sldId="1645"/>
            <ac:spMk id="4" creationId="{92BFD3B0-C1E1-4109-834B-3F900D105A41}"/>
          </ac:spMkLst>
        </pc:spChg>
        <pc:spChg chg="del">
          <ac:chgData name="Francisco Artes" userId="5be56ff3f51c4e1a" providerId="LiveId" clId="{00B3F608-862D-43B9-8EF8-D97988A7B23E}" dt="2020-06-06T16:27:45.743" v="1581" actId="478"/>
          <ac:spMkLst>
            <pc:docMk/>
            <pc:sldMk cId="2236566455" sldId="1645"/>
            <ac:spMk id="5" creationId="{704DA8CC-17F8-4F61-8D36-213E8355BE53}"/>
          </ac:spMkLst>
        </pc:spChg>
        <pc:spChg chg="del">
          <ac:chgData name="Francisco Artes" userId="5be56ff3f51c4e1a" providerId="LiveId" clId="{00B3F608-862D-43B9-8EF8-D97988A7B23E}" dt="2020-06-06T16:38:19.611" v="1860" actId="478"/>
          <ac:spMkLst>
            <pc:docMk/>
            <pc:sldMk cId="2236566455" sldId="1645"/>
            <ac:spMk id="16" creationId="{B7496752-7AC1-B641-B89C-0B14FD3D41E7}"/>
          </ac:spMkLst>
        </pc:spChg>
      </pc:sldChg>
      <pc:sldChg chg="addSp delSp modSp mod">
        <pc:chgData name="Francisco Artes" userId="5be56ff3f51c4e1a" providerId="LiveId" clId="{00B3F608-862D-43B9-8EF8-D97988A7B23E}" dt="2020-06-06T16:26:44.625" v="1559"/>
        <pc:sldMkLst>
          <pc:docMk/>
          <pc:sldMk cId="740024852" sldId="1646"/>
        </pc:sldMkLst>
        <pc:spChg chg="del">
          <ac:chgData name="Francisco Artes" userId="5be56ff3f51c4e1a" providerId="LiveId" clId="{00B3F608-862D-43B9-8EF8-D97988A7B23E}" dt="2020-06-06T15:31:43.715" v="649" actId="478"/>
          <ac:spMkLst>
            <pc:docMk/>
            <pc:sldMk cId="740024852" sldId="1646"/>
            <ac:spMk id="4" creationId="{92BFD3B0-C1E1-4109-834B-3F900D105A41}"/>
          </ac:spMkLst>
        </pc:spChg>
        <pc:spChg chg="add mod">
          <ac:chgData name="Francisco Artes" userId="5be56ff3f51c4e1a" providerId="LiveId" clId="{00B3F608-862D-43B9-8EF8-D97988A7B23E}" dt="2020-06-06T16:26:44.625" v="1559"/>
          <ac:spMkLst>
            <pc:docMk/>
            <pc:sldMk cId="740024852" sldId="1646"/>
            <ac:spMk id="5" creationId="{8863FBA2-3EA8-4598-8BDB-B88309209D78}"/>
          </ac:spMkLst>
        </pc:spChg>
        <pc:spChg chg="del">
          <ac:chgData name="Francisco Artes" userId="5be56ff3f51c4e1a" providerId="LiveId" clId="{00B3F608-862D-43B9-8EF8-D97988A7B23E}" dt="2020-06-06T16:26:34.234" v="1557" actId="478"/>
          <ac:spMkLst>
            <pc:docMk/>
            <pc:sldMk cId="740024852" sldId="1646"/>
            <ac:spMk id="9" creationId="{446C9EF0-0E19-4CB8-9D8E-697794AAD91C}"/>
          </ac:spMkLst>
        </pc:spChg>
        <pc:spChg chg="del">
          <ac:chgData name="Francisco Artes" userId="5be56ff3f51c4e1a" providerId="LiveId" clId="{00B3F608-862D-43B9-8EF8-D97988A7B23E}" dt="2020-06-06T16:26:40.344" v="1558" actId="478"/>
          <ac:spMkLst>
            <pc:docMk/>
            <pc:sldMk cId="740024852" sldId="1646"/>
            <ac:spMk id="16" creationId="{B7496752-7AC1-B641-B89C-0B14FD3D41E7}"/>
          </ac:spMkLst>
        </pc:spChg>
      </pc:sldChg>
      <pc:sldChg chg="addSp delSp modSp mod">
        <pc:chgData name="Francisco Artes" userId="5be56ff3f51c4e1a" providerId="LiveId" clId="{00B3F608-862D-43B9-8EF8-D97988A7B23E}" dt="2020-06-06T16:30:09.399" v="1614"/>
        <pc:sldMkLst>
          <pc:docMk/>
          <pc:sldMk cId="704743514" sldId="1652"/>
        </pc:sldMkLst>
        <pc:spChg chg="del">
          <ac:chgData name="Francisco Artes" userId="5be56ff3f51c4e1a" providerId="LiveId" clId="{00B3F608-862D-43B9-8EF8-D97988A7B23E}" dt="2020-06-06T15:31:55.802" v="652" actId="478"/>
          <ac:spMkLst>
            <pc:docMk/>
            <pc:sldMk cId="704743514" sldId="1652"/>
            <ac:spMk id="4" creationId="{92BFD3B0-C1E1-4109-834B-3F900D105A41}"/>
          </ac:spMkLst>
        </pc:spChg>
        <pc:spChg chg="add mod">
          <ac:chgData name="Francisco Artes" userId="5be56ff3f51c4e1a" providerId="LiveId" clId="{00B3F608-862D-43B9-8EF8-D97988A7B23E}" dt="2020-06-06T16:30:09.399" v="1614"/>
          <ac:spMkLst>
            <pc:docMk/>
            <pc:sldMk cId="704743514" sldId="1652"/>
            <ac:spMk id="5" creationId="{094AEE03-BAE3-484F-A347-8F6FB524F183}"/>
          </ac:spMkLst>
        </pc:spChg>
        <pc:spChg chg="del">
          <ac:chgData name="Francisco Artes" userId="5be56ff3f51c4e1a" providerId="LiveId" clId="{00B3F608-862D-43B9-8EF8-D97988A7B23E}" dt="2020-06-06T16:27:07.801" v="1564" actId="478"/>
          <ac:spMkLst>
            <pc:docMk/>
            <pc:sldMk cId="704743514" sldId="1652"/>
            <ac:spMk id="9" creationId="{A7BA2999-2857-4DEB-BC53-6329D5837EDF}"/>
          </ac:spMkLst>
        </pc:spChg>
        <pc:spChg chg="del">
          <ac:chgData name="Francisco Artes" userId="5be56ff3f51c4e1a" providerId="LiveId" clId="{00B3F608-862D-43B9-8EF8-D97988A7B23E}" dt="2020-06-06T16:30:06.873" v="1613" actId="478"/>
          <ac:spMkLst>
            <pc:docMk/>
            <pc:sldMk cId="704743514" sldId="1652"/>
            <ac:spMk id="16" creationId="{B7496752-7AC1-B641-B89C-0B14FD3D41E7}"/>
          </ac:spMkLst>
        </pc:spChg>
      </pc:sldChg>
      <pc:sldChg chg="addSp delSp modSp mod">
        <pc:chgData name="Francisco Artes" userId="5be56ff3f51c4e1a" providerId="LiveId" clId="{00B3F608-862D-43B9-8EF8-D97988A7B23E}" dt="2020-06-06T16:37:18.016" v="1851"/>
        <pc:sldMkLst>
          <pc:docMk/>
          <pc:sldMk cId="3640963235" sldId="1655"/>
        </pc:sldMkLst>
        <pc:spChg chg="add mod">
          <ac:chgData name="Francisco Artes" userId="5be56ff3f51c4e1a" providerId="LiveId" clId="{00B3F608-862D-43B9-8EF8-D97988A7B23E}" dt="2020-06-06T16:37:18.016" v="1851"/>
          <ac:spMkLst>
            <pc:docMk/>
            <pc:sldMk cId="3640963235" sldId="1655"/>
            <ac:spMk id="3" creationId="{E668C629-0779-44DC-B728-640E3BFC55ED}"/>
          </ac:spMkLst>
        </pc:spChg>
        <pc:spChg chg="del">
          <ac:chgData name="Francisco Artes" userId="5be56ff3f51c4e1a" providerId="LiveId" clId="{00B3F608-862D-43B9-8EF8-D97988A7B23E}" dt="2020-06-06T16:20:33.784" v="1472" actId="478"/>
          <ac:spMkLst>
            <pc:docMk/>
            <pc:sldMk cId="3640963235" sldId="1655"/>
            <ac:spMk id="4" creationId="{92BFD3B0-C1E1-4109-834B-3F900D105A41}"/>
          </ac:spMkLst>
        </pc:spChg>
        <pc:spChg chg="del">
          <ac:chgData name="Francisco Artes" userId="5be56ff3f51c4e1a" providerId="LiveId" clId="{00B3F608-862D-43B9-8EF8-D97988A7B23E}" dt="2020-06-06T16:27:34.223" v="1576" actId="478"/>
          <ac:spMkLst>
            <pc:docMk/>
            <pc:sldMk cId="3640963235" sldId="1655"/>
            <ac:spMk id="5" creationId="{3E39CA25-3977-4C1E-8E28-9A7769DD573A}"/>
          </ac:spMkLst>
        </pc:spChg>
        <pc:spChg chg="del mod">
          <ac:chgData name="Francisco Artes" userId="5be56ff3f51c4e1a" providerId="LiveId" clId="{00B3F608-862D-43B9-8EF8-D97988A7B23E}" dt="2020-06-06T16:37:15.273" v="1850" actId="478"/>
          <ac:spMkLst>
            <pc:docMk/>
            <pc:sldMk cId="3640963235" sldId="1655"/>
            <ac:spMk id="16" creationId="{B7496752-7AC1-B641-B89C-0B14FD3D41E7}"/>
          </ac:spMkLst>
        </pc:spChg>
        <pc:spChg chg="mod">
          <ac:chgData name="Francisco Artes" userId="5be56ff3f51c4e1a" providerId="LiveId" clId="{00B3F608-862D-43B9-8EF8-D97988A7B23E}" dt="2020-06-06T16:34:09.833" v="1833" actId="20577"/>
          <ac:spMkLst>
            <pc:docMk/>
            <pc:sldMk cId="3640963235" sldId="1655"/>
            <ac:spMk id="23" creationId="{7E42C4C7-1162-4AC9-B404-38A829C12A37}"/>
          </ac:spMkLst>
        </pc:spChg>
      </pc:sldChg>
      <pc:sldChg chg="addSp delSp modSp mod">
        <pc:chgData name="Francisco Artes" userId="5be56ff3f51c4e1a" providerId="LiveId" clId="{00B3F608-862D-43B9-8EF8-D97988A7B23E}" dt="2020-06-06T16:37:05.861" v="1849" actId="14100"/>
        <pc:sldMkLst>
          <pc:docMk/>
          <pc:sldMk cId="1958187941" sldId="1656"/>
        </pc:sldMkLst>
        <pc:spChg chg="add mod">
          <ac:chgData name="Francisco Artes" userId="5be56ff3f51c4e1a" providerId="LiveId" clId="{00B3F608-862D-43B9-8EF8-D97988A7B23E}" dt="2020-06-06T16:37:05.861" v="1849" actId="14100"/>
          <ac:spMkLst>
            <pc:docMk/>
            <pc:sldMk cId="1958187941" sldId="1656"/>
            <ac:spMk id="3" creationId="{CC27E2BB-4518-422C-8393-3EF1EB47D0A9}"/>
          </ac:spMkLst>
        </pc:spChg>
        <pc:spChg chg="del">
          <ac:chgData name="Francisco Artes" userId="5be56ff3f51c4e1a" providerId="LiveId" clId="{00B3F608-862D-43B9-8EF8-D97988A7B23E}" dt="2020-06-06T16:20:30.357" v="1471" actId="478"/>
          <ac:spMkLst>
            <pc:docMk/>
            <pc:sldMk cId="1958187941" sldId="1656"/>
            <ac:spMk id="4" creationId="{92BFD3B0-C1E1-4109-834B-3F900D105A41}"/>
          </ac:spMkLst>
        </pc:spChg>
        <pc:spChg chg="del">
          <ac:chgData name="Francisco Artes" userId="5be56ff3f51c4e1a" providerId="LiveId" clId="{00B3F608-862D-43B9-8EF8-D97988A7B23E}" dt="2020-06-06T16:27:31.999" v="1575" actId="478"/>
          <ac:spMkLst>
            <pc:docMk/>
            <pc:sldMk cId="1958187941" sldId="1656"/>
            <ac:spMk id="5" creationId="{95299075-23D0-42DE-B2CE-0F267D053926}"/>
          </ac:spMkLst>
        </pc:spChg>
        <pc:spChg chg="del mod">
          <ac:chgData name="Francisco Artes" userId="5be56ff3f51c4e1a" providerId="LiveId" clId="{00B3F608-862D-43B9-8EF8-D97988A7B23E}" dt="2020-06-06T16:36:43.919" v="1840" actId="478"/>
          <ac:spMkLst>
            <pc:docMk/>
            <pc:sldMk cId="1958187941" sldId="1656"/>
            <ac:spMk id="16" creationId="{B7496752-7AC1-B641-B89C-0B14FD3D41E7}"/>
          </ac:spMkLst>
        </pc:spChg>
        <pc:spChg chg="mod">
          <ac:chgData name="Francisco Artes" userId="5be56ff3f51c4e1a" providerId="LiveId" clId="{00B3F608-862D-43B9-8EF8-D97988A7B23E}" dt="2020-06-06T16:33:10.537" v="1762" actId="27636"/>
          <ac:spMkLst>
            <pc:docMk/>
            <pc:sldMk cId="1958187941" sldId="1656"/>
            <ac:spMk id="23" creationId="{7E42C4C7-1162-4AC9-B404-38A829C12A37}"/>
          </ac:spMkLst>
        </pc:spChg>
      </pc:sldChg>
      <pc:sldChg chg="addSp delSp modSp mod">
        <pc:chgData name="Francisco Artes" userId="5be56ff3f51c4e1a" providerId="LiveId" clId="{00B3F608-862D-43B9-8EF8-D97988A7B23E}" dt="2020-06-06T16:36:36.252" v="1839"/>
        <pc:sldMkLst>
          <pc:docMk/>
          <pc:sldMk cId="3517137615" sldId="1657"/>
        </pc:sldMkLst>
        <pc:spChg chg="add mod">
          <ac:chgData name="Francisco Artes" userId="5be56ff3f51c4e1a" providerId="LiveId" clId="{00B3F608-862D-43B9-8EF8-D97988A7B23E}" dt="2020-06-06T16:36:36.252" v="1839"/>
          <ac:spMkLst>
            <pc:docMk/>
            <pc:sldMk cId="3517137615" sldId="1657"/>
            <ac:spMk id="3" creationId="{9ABC5684-0DB1-49CF-ACD7-AF52F4F54C02}"/>
          </ac:spMkLst>
        </pc:spChg>
        <pc:spChg chg="del">
          <ac:chgData name="Francisco Artes" userId="5be56ff3f51c4e1a" providerId="LiveId" clId="{00B3F608-862D-43B9-8EF8-D97988A7B23E}" dt="2020-06-06T16:20:26.720" v="1470" actId="478"/>
          <ac:spMkLst>
            <pc:docMk/>
            <pc:sldMk cId="3517137615" sldId="1657"/>
            <ac:spMk id="4" creationId="{92BFD3B0-C1E1-4109-834B-3F900D105A41}"/>
          </ac:spMkLst>
        </pc:spChg>
        <pc:spChg chg="del">
          <ac:chgData name="Francisco Artes" userId="5be56ff3f51c4e1a" providerId="LiveId" clId="{00B3F608-862D-43B9-8EF8-D97988A7B23E}" dt="2020-06-06T16:27:29.805" v="1574" actId="478"/>
          <ac:spMkLst>
            <pc:docMk/>
            <pc:sldMk cId="3517137615" sldId="1657"/>
            <ac:spMk id="5" creationId="{32515CA3-3A42-4639-938F-BD9E15AA8C68}"/>
          </ac:spMkLst>
        </pc:spChg>
        <pc:spChg chg="del mod">
          <ac:chgData name="Francisco Artes" userId="5be56ff3f51c4e1a" providerId="LiveId" clId="{00B3F608-862D-43B9-8EF8-D97988A7B23E}" dt="2020-06-06T16:36:33.714" v="1838" actId="478"/>
          <ac:spMkLst>
            <pc:docMk/>
            <pc:sldMk cId="3517137615" sldId="1657"/>
            <ac:spMk id="16" creationId="{B7496752-7AC1-B641-B89C-0B14FD3D41E7}"/>
          </ac:spMkLst>
        </pc:spChg>
        <pc:spChg chg="mod">
          <ac:chgData name="Francisco Artes" userId="5be56ff3f51c4e1a" providerId="LiveId" clId="{00B3F608-862D-43B9-8EF8-D97988A7B23E}" dt="2020-06-06T16:34:14.901" v="1834" actId="20577"/>
          <ac:spMkLst>
            <pc:docMk/>
            <pc:sldMk cId="3517137615" sldId="1657"/>
            <ac:spMk id="23" creationId="{7E42C4C7-1162-4AC9-B404-38A829C12A37}"/>
          </ac:spMkLst>
        </pc:spChg>
      </pc:sldChg>
      <pc:sldChg chg="addSp delSp modSp mod">
        <pc:chgData name="Francisco Artes" userId="5be56ff3f51c4e1a" providerId="LiveId" clId="{00B3F608-862D-43B9-8EF8-D97988A7B23E}" dt="2020-06-06T16:36:25.891" v="1837" actId="27636"/>
        <pc:sldMkLst>
          <pc:docMk/>
          <pc:sldMk cId="490033000" sldId="1658"/>
        </pc:sldMkLst>
        <pc:spChg chg="add mod">
          <ac:chgData name="Francisco Artes" userId="5be56ff3f51c4e1a" providerId="LiveId" clId="{00B3F608-862D-43B9-8EF8-D97988A7B23E}" dt="2020-06-06T16:36:25.891" v="1837" actId="27636"/>
          <ac:spMkLst>
            <pc:docMk/>
            <pc:sldMk cId="490033000" sldId="1658"/>
            <ac:spMk id="3" creationId="{895B3B93-D420-49E9-9B26-8460A6156CAB}"/>
          </ac:spMkLst>
        </pc:spChg>
        <pc:spChg chg="del">
          <ac:chgData name="Francisco Artes" userId="5be56ff3f51c4e1a" providerId="LiveId" clId="{00B3F608-862D-43B9-8EF8-D97988A7B23E}" dt="2020-06-06T16:20:23.157" v="1469" actId="478"/>
          <ac:spMkLst>
            <pc:docMk/>
            <pc:sldMk cId="490033000" sldId="1658"/>
            <ac:spMk id="4" creationId="{92BFD3B0-C1E1-4109-834B-3F900D105A41}"/>
          </ac:spMkLst>
        </pc:spChg>
        <pc:spChg chg="del">
          <ac:chgData name="Francisco Artes" userId="5be56ff3f51c4e1a" providerId="LiveId" clId="{00B3F608-862D-43B9-8EF8-D97988A7B23E}" dt="2020-06-06T16:27:26.919" v="1573" actId="478"/>
          <ac:spMkLst>
            <pc:docMk/>
            <pc:sldMk cId="490033000" sldId="1658"/>
            <ac:spMk id="5" creationId="{E96D7629-B3F9-415D-B362-7AE5EAC9A140}"/>
          </ac:spMkLst>
        </pc:spChg>
        <pc:spChg chg="del mod">
          <ac:chgData name="Francisco Artes" userId="5be56ff3f51c4e1a" providerId="LiveId" clId="{00B3F608-862D-43B9-8EF8-D97988A7B23E}" dt="2020-06-06T16:36:22.841" v="1835" actId="478"/>
          <ac:spMkLst>
            <pc:docMk/>
            <pc:sldMk cId="490033000" sldId="1658"/>
            <ac:spMk id="16" creationId="{B7496752-7AC1-B641-B89C-0B14FD3D41E7}"/>
          </ac:spMkLst>
        </pc:spChg>
        <pc:spChg chg="mod">
          <ac:chgData name="Francisco Artes" userId="5be56ff3f51c4e1a" providerId="LiveId" clId="{00B3F608-862D-43B9-8EF8-D97988A7B23E}" dt="2020-06-06T16:33:23.793" v="1768" actId="27636"/>
          <ac:spMkLst>
            <pc:docMk/>
            <pc:sldMk cId="490033000" sldId="1658"/>
            <ac:spMk id="23" creationId="{7E42C4C7-1162-4AC9-B404-38A829C12A37}"/>
          </ac:spMkLst>
        </pc:spChg>
      </pc:sldChg>
      <pc:sldChg chg="addSp delSp modSp mod">
        <pc:chgData name="Francisco Artes" userId="5be56ff3f51c4e1a" providerId="LiveId" clId="{00B3F608-862D-43B9-8EF8-D97988A7B23E}" dt="2020-06-06T16:32:33.243" v="1695" actId="20577"/>
        <pc:sldMkLst>
          <pc:docMk/>
          <pc:sldMk cId="562350086" sldId="1659"/>
        </pc:sldMkLst>
        <pc:spChg chg="add mod">
          <ac:chgData name="Francisco Artes" userId="5be56ff3f51c4e1a" providerId="LiveId" clId="{00B3F608-862D-43B9-8EF8-D97988A7B23E}" dt="2020-06-06T16:32:33.243" v="1695" actId="20577"/>
          <ac:spMkLst>
            <pc:docMk/>
            <pc:sldMk cId="562350086" sldId="1659"/>
            <ac:spMk id="3" creationId="{F6441147-68D1-41B9-A23B-2D01856CE479}"/>
          </ac:spMkLst>
        </pc:spChg>
        <pc:spChg chg="del">
          <ac:chgData name="Francisco Artes" userId="5be56ff3f51c4e1a" providerId="LiveId" clId="{00B3F608-862D-43B9-8EF8-D97988A7B23E}" dt="2020-06-06T15:32:20.125" v="659" actId="478"/>
          <ac:spMkLst>
            <pc:docMk/>
            <pc:sldMk cId="562350086" sldId="1659"/>
            <ac:spMk id="4" creationId="{92BFD3B0-C1E1-4109-834B-3F900D105A41}"/>
          </ac:spMkLst>
        </pc:spChg>
        <pc:spChg chg="del mod">
          <ac:chgData name="Francisco Artes" userId="5be56ff3f51c4e1a" providerId="LiveId" clId="{00B3F608-862D-43B9-8EF8-D97988A7B23E}" dt="2020-06-06T16:27:24.301" v="1572" actId="478"/>
          <ac:spMkLst>
            <pc:docMk/>
            <pc:sldMk cId="562350086" sldId="1659"/>
            <ac:spMk id="5" creationId="{AF9AA353-47FD-46B0-8988-473675A9ECFA}"/>
          </ac:spMkLst>
        </pc:spChg>
        <pc:spChg chg="del">
          <ac:chgData name="Francisco Artes" userId="5be56ff3f51c4e1a" providerId="LiveId" clId="{00B3F608-862D-43B9-8EF8-D97988A7B23E}" dt="2020-06-06T16:31:47.665" v="1636" actId="478"/>
          <ac:spMkLst>
            <pc:docMk/>
            <pc:sldMk cId="562350086" sldId="1659"/>
            <ac:spMk id="16" creationId="{B7496752-7AC1-B641-B89C-0B14FD3D41E7}"/>
          </ac:spMkLst>
        </pc:spChg>
        <pc:spChg chg="mod">
          <ac:chgData name="Francisco Artes" userId="5be56ff3f51c4e1a" providerId="LiveId" clId="{00B3F608-862D-43B9-8EF8-D97988A7B23E}" dt="2020-06-06T16:32:05.934" v="1658" actId="27636"/>
          <ac:spMkLst>
            <pc:docMk/>
            <pc:sldMk cId="562350086" sldId="1659"/>
            <ac:spMk id="23" creationId="{7E42C4C7-1162-4AC9-B404-38A829C12A37}"/>
          </ac:spMkLst>
        </pc:spChg>
      </pc:sldChg>
      <pc:sldChg chg="addSp delSp modSp mod">
        <pc:chgData name="Francisco Artes" userId="5be56ff3f51c4e1a" providerId="LiveId" clId="{00B3F608-862D-43B9-8EF8-D97988A7B23E}" dt="2020-06-06T16:37:29.105" v="1853"/>
        <pc:sldMkLst>
          <pc:docMk/>
          <pc:sldMk cId="4239018718" sldId="1660"/>
        </pc:sldMkLst>
        <pc:spChg chg="add mod">
          <ac:chgData name="Francisco Artes" userId="5be56ff3f51c4e1a" providerId="LiveId" clId="{00B3F608-862D-43B9-8EF8-D97988A7B23E}" dt="2020-06-06T16:37:29.105" v="1853"/>
          <ac:spMkLst>
            <pc:docMk/>
            <pc:sldMk cId="4239018718" sldId="1660"/>
            <ac:spMk id="3" creationId="{EBDE9F99-1EC9-4AF0-9D57-DAFA3CFA42B2}"/>
          </ac:spMkLst>
        </pc:spChg>
        <pc:spChg chg="del">
          <ac:chgData name="Francisco Artes" userId="5be56ff3f51c4e1a" providerId="LiveId" clId="{00B3F608-862D-43B9-8EF8-D97988A7B23E}" dt="2020-06-06T16:20:37.383" v="1473" actId="478"/>
          <ac:spMkLst>
            <pc:docMk/>
            <pc:sldMk cId="4239018718" sldId="1660"/>
            <ac:spMk id="4" creationId="{92BFD3B0-C1E1-4109-834B-3F900D105A41}"/>
          </ac:spMkLst>
        </pc:spChg>
        <pc:spChg chg="del">
          <ac:chgData name="Francisco Artes" userId="5be56ff3f51c4e1a" providerId="LiveId" clId="{00B3F608-862D-43B9-8EF8-D97988A7B23E}" dt="2020-06-06T16:27:36.656" v="1577" actId="478"/>
          <ac:spMkLst>
            <pc:docMk/>
            <pc:sldMk cId="4239018718" sldId="1660"/>
            <ac:spMk id="5" creationId="{75937010-1916-4EFE-9596-74B8DC4CDB69}"/>
          </ac:spMkLst>
        </pc:spChg>
        <pc:spChg chg="del mod">
          <ac:chgData name="Francisco Artes" userId="5be56ff3f51c4e1a" providerId="LiveId" clId="{00B3F608-862D-43B9-8EF8-D97988A7B23E}" dt="2020-06-06T16:37:26.512" v="1852" actId="478"/>
          <ac:spMkLst>
            <pc:docMk/>
            <pc:sldMk cId="4239018718" sldId="1660"/>
            <ac:spMk id="16" creationId="{B7496752-7AC1-B641-B89C-0B14FD3D41E7}"/>
          </ac:spMkLst>
        </pc:spChg>
        <pc:spChg chg="mod">
          <ac:chgData name="Francisco Artes" userId="5be56ff3f51c4e1a" providerId="LiveId" clId="{00B3F608-862D-43B9-8EF8-D97988A7B23E}" dt="2020-06-06T16:34:05.504" v="1832" actId="20577"/>
          <ac:spMkLst>
            <pc:docMk/>
            <pc:sldMk cId="4239018718" sldId="1660"/>
            <ac:spMk id="23" creationId="{7E42C4C7-1162-4AC9-B404-38A829C12A37}"/>
          </ac:spMkLst>
        </pc:spChg>
      </pc:sldChg>
      <pc:sldChg chg="addSp delSp modSp mod">
        <pc:chgData name="Francisco Artes" userId="5be56ff3f51c4e1a" providerId="LiveId" clId="{00B3F608-862D-43B9-8EF8-D97988A7B23E}" dt="2020-06-06T16:37:53.530" v="1857"/>
        <pc:sldMkLst>
          <pc:docMk/>
          <pc:sldMk cId="1493351831" sldId="1661"/>
        </pc:sldMkLst>
        <pc:spChg chg="add mod">
          <ac:chgData name="Francisco Artes" userId="5be56ff3f51c4e1a" providerId="LiveId" clId="{00B3F608-862D-43B9-8EF8-D97988A7B23E}" dt="2020-06-06T16:37:53.530" v="1857"/>
          <ac:spMkLst>
            <pc:docMk/>
            <pc:sldMk cId="1493351831" sldId="1661"/>
            <ac:spMk id="3" creationId="{CAB34498-745F-4EEF-9EF8-CFE5E542A0FC}"/>
          </ac:spMkLst>
        </pc:spChg>
        <pc:spChg chg="del">
          <ac:chgData name="Francisco Artes" userId="5be56ff3f51c4e1a" providerId="LiveId" clId="{00B3F608-862D-43B9-8EF8-D97988A7B23E}" dt="2020-06-06T16:20:45.775" v="1475" actId="478"/>
          <ac:spMkLst>
            <pc:docMk/>
            <pc:sldMk cId="1493351831" sldId="1661"/>
            <ac:spMk id="4" creationId="{92BFD3B0-C1E1-4109-834B-3F900D105A41}"/>
          </ac:spMkLst>
        </pc:spChg>
        <pc:spChg chg="del">
          <ac:chgData name="Francisco Artes" userId="5be56ff3f51c4e1a" providerId="LiveId" clId="{00B3F608-862D-43B9-8EF8-D97988A7B23E}" dt="2020-06-06T16:27:41.949" v="1579" actId="478"/>
          <ac:spMkLst>
            <pc:docMk/>
            <pc:sldMk cId="1493351831" sldId="1661"/>
            <ac:spMk id="5" creationId="{A313DC3A-59F5-4EA8-BE10-D27AD31790A3}"/>
          </ac:spMkLst>
        </pc:spChg>
        <pc:spChg chg="del">
          <ac:chgData name="Francisco Artes" userId="5be56ff3f51c4e1a" providerId="LiveId" clId="{00B3F608-862D-43B9-8EF8-D97988A7B23E}" dt="2020-06-06T16:37:48.528" v="1856" actId="478"/>
          <ac:spMkLst>
            <pc:docMk/>
            <pc:sldMk cId="1493351831" sldId="1661"/>
            <ac:spMk id="16" creationId="{B7496752-7AC1-B641-B89C-0B14FD3D41E7}"/>
          </ac:spMkLst>
        </pc:spChg>
      </pc:sldChg>
      <pc:sldChg chg="addSp delSp modSp mod">
        <pc:chgData name="Francisco Artes" userId="5be56ff3f51c4e1a" providerId="LiveId" clId="{00B3F608-862D-43B9-8EF8-D97988A7B23E}" dt="2020-06-06T16:27:54.678" v="1585" actId="478"/>
        <pc:sldMkLst>
          <pc:docMk/>
          <pc:sldMk cId="1310448150" sldId="1662"/>
        </pc:sldMkLst>
        <pc:spChg chg="add mod">
          <ac:chgData name="Francisco Artes" userId="5be56ff3f51c4e1a" providerId="LiveId" clId="{00B3F608-862D-43B9-8EF8-D97988A7B23E}" dt="2020-06-06T16:21:22.375" v="1483"/>
          <ac:spMkLst>
            <pc:docMk/>
            <pc:sldMk cId="1310448150" sldId="1662"/>
            <ac:spMk id="3" creationId="{00C47838-4599-4227-A077-369198246E75}"/>
          </ac:spMkLst>
        </pc:spChg>
        <pc:spChg chg="del">
          <ac:chgData name="Francisco Artes" userId="5be56ff3f51c4e1a" providerId="LiveId" clId="{00B3F608-862D-43B9-8EF8-D97988A7B23E}" dt="2020-06-06T16:21:11.161" v="1481" actId="478"/>
          <ac:spMkLst>
            <pc:docMk/>
            <pc:sldMk cId="1310448150" sldId="1662"/>
            <ac:spMk id="4" creationId="{92BFD3B0-C1E1-4109-834B-3F900D105A41}"/>
          </ac:spMkLst>
        </pc:spChg>
        <pc:spChg chg="del">
          <ac:chgData name="Francisco Artes" userId="5be56ff3f51c4e1a" providerId="LiveId" clId="{00B3F608-862D-43B9-8EF8-D97988A7B23E}" dt="2020-06-06T16:27:54.678" v="1585" actId="478"/>
          <ac:spMkLst>
            <pc:docMk/>
            <pc:sldMk cId="1310448150" sldId="1662"/>
            <ac:spMk id="7" creationId="{A10DFA87-3593-49BD-BF01-29D283C50436}"/>
          </ac:spMkLst>
        </pc:spChg>
        <pc:spChg chg="del">
          <ac:chgData name="Francisco Artes" userId="5be56ff3f51c4e1a" providerId="LiveId" clId="{00B3F608-862D-43B9-8EF8-D97988A7B23E}" dt="2020-06-06T16:21:19.778" v="1482" actId="478"/>
          <ac:spMkLst>
            <pc:docMk/>
            <pc:sldMk cId="1310448150" sldId="1662"/>
            <ac:spMk id="16" creationId="{B7496752-7AC1-B641-B89C-0B14FD3D41E7}"/>
          </ac:spMkLst>
        </pc:spChg>
        <pc:picChg chg="mod">
          <ac:chgData name="Francisco Artes" userId="5be56ff3f51c4e1a" providerId="LiveId" clId="{00B3F608-862D-43B9-8EF8-D97988A7B23E}" dt="2020-06-06T16:21:30.756" v="1489" actId="1037"/>
          <ac:picMkLst>
            <pc:docMk/>
            <pc:sldMk cId="1310448150" sldId="1662"/>
            <ac:picMk id="5" creationId="{7FDB8087-0B88-477B-A6C5-5C33E0BA6CA8}"/>
          </ac:picMkLst>
        </pc:picChg>
      </pc:sldChg>
      <pc:sldChg chg="delSp mod">
        <pc:chgData name="Francisco Artes" userId="5be56ff3f51c4e1a" providerId="LiveId" clId="{00B3F608-862D-43B9-8EF8-D97988A7B23E}" dt="2020-06-06T16:25:20.464" v="1543" actId="478"/>
        <pc:sldMkLst>
          <pc:docMk/>
          <pc:sldMk cId="4271169272" sldId="1663"/>
        </pc:sldMkLst>
        <pc:spChg chg="del">
          <ac:chgData name="Francisco Artes" userId="5be56ff3f51c4e1a" providerId="LiveId" clId="{00B3F608-862D-43B9-8EF8-D97988A7B23E}" dt="2020-06-06T16:25:20.464" v="1543" actId="478"/>
          <ac:spMkLst>
            <pc:docMk/>
            <pc:sldMk cId="4271169272" sldId="1663"/>
            <ac:spMk id="4" creationId="{92BFD3B0-C1E1-4109-834B-3F900D105A41}"/>
          </ac:spMkLst>
        </pc:spChg>
      </pc:sldChg>
      <pc:sldChg chg="delSp mod">
        <pc:chgData name="Francisco Artes" userId="5be56ff3f51c4e1a" providerId="LiveId" clId="{00B3F608-862D-43B9-8EF8-D97988A7B23E}" dt="2020-06-06T16:25:24.031" v="1544" actId="478"/>
        <pc:sldMkLst>
          <pc:docMk/>
          <pc:sldMk cId="438441384" sldId="1664"/>
        </pc:sldMkLst>
        <pc:spChg chg="del">
          <ac:chgData name="Francisco Artes" userId="5be56ff3f51c4e1a" providerId="LiveId" clId="{00B3F608-862D-43B9-8EF8-D97988A7B23E}" dt="2020-06-06T16:25:24.031" v="1544" actId="478"/>
          <ac:spMkLst>
            <pc:docMk/>
            <pc:sldMk cId="438441384" sldId="1664"/>
            <ac:spMk id="4" creationId="{92BFD3B0-C1E1-4109-834B-3F900D105A41}"/>
          </ac:spMkLst>
        </pc:spChg>
      </pc:sldChg>
      <pc:sldChg chg="delSp mod">
        <pc:chgData name="Francisco Artes" userId="5be56ff3f51c4e1a" providerId="LiveId" clId="{00B3F608-862D-43B9-8EF8-D97988A7B23E}" dt="2020-06-06T16:29:06.712" v="1606" actId="478"/>
        <pc:sldMkLst>
          <pc:docMk/>
          <pc:sldMk cId="1298210709" sldId="1665"/>
        </pc:sldMkLst>
        <pc:spChg chg="del">
          <ac:chgData name="Francisco Artes" userId="5be56ff3f51c4e1a" providerId="LiveId" clId="{00B3F608-862D-43B9-8EF8-D97988A7B23E}" dt="2020-06-06T16:25:30.803" v="1546" actId="478"/>
          <ac:spMkLst>
            <pc:docMk/>
            <pc:sldMk cId="1298210709" sldId="1665"/>
            <ac:spMk id="4" creationId="{92BFD3B0-C1E1-4109-834B-3F900D105A41}"/>
          </ac:spMkLst>
        </pc:spChg>
        <pc:spChg chg="del">
          <ac:chgData name="Francisco Artes" userId="5be56ff3f51c4e1a" providerId="LiveId" clId="{00B3F608-862D-43B9-8EF8-D97988A7B23E}" dt="2020-06-06T16:29:06.712" v="1606" actId="478"/>
          <ac:spMkLst>
            <pc:docMk/>
            <pc:sldMk cId="1298210709" sldId="1665"/>
            <ac:spMk id="6" creationId="{3DEF85DB-A848-4D75-848C-85378BA835C0}"/>
          </ac:spMkLst>
        </pc:spChg>
      </pc:sldChg>
      <pc:sldChg chg="delSp mod">
        <pc:chgData name="Francisco Artes" userId="5be56ff3f51c4e1a" providerId="LiveId" clId="{00B3F608-862D-43B9-8EF8-D97988A7B23E}" dt="2020-06-06T16:25:34.199" v="1547" actId="478"/>
        <pc:sldMkLst>
          <pc:docMk/>
          <pc:sldMk cId="332473898" sldId="1666"/>
        </pc:sldMkLst>
        <pc:spChg chg="del">
          <ac:chgData name="Francisco Artes" userId="5be56ff3f51c4e1a" providerId="LiveId" clId="{00B3F608-862D-43B9-8EF8-D97988A7B23E}" dt="2020-06-06T16:25:34.199" v="1547" actId="478"/>
          <ac:spMkLst>
            <pc:docMk/>
            <pc:sldMk cId="332473898" sldId="1666"/>
            <ac:spMk id="4" creationId="{92BFD3B0-C1E1-4109-834B-3F900D105A41}"/>
          </ac:spMkLst>
        </pc:spChg>
      </pc:sldChg>
      <pc:sldChg chg="delSp mod">
        <pc:chgData name="Francisco Artes" userId="5be56ff3f51c4e1a" providerId="LiveId" clId="{00B3F608-862D-43B9-8EF8-D97988A7B23E}" dt="2020-06-06T16:25:45.697" v="1550" actId="478"/>
        <pc:sldMkLst>
          <pc:docMk/>
          <pc:sldMk cId="1607383932" sldId="1667"/>
        </pc:sldMkLst>
        <pc:spChg chg="del">
          <ac:chgData name="Francisco Artes" userId="5be56ff3f51c4e1a" providerId="LiveId" clId="{00B3F608-862D-43B9-8EF8-D97988A7B23E}" dt="2020-06-06T16:25:45.697" v="1550" actId="478"/>
          <ac:spMkLst>
            <pc:docMk/>
            <pc:sldMk cId="1607383932" sldId="1667"/>
            <ac:spMk id="4" creationId="{92BFD3B0-C1E1-4109-834B-3F900D105A41}"/>
          </ac:spMkLst>
        </pc:spChg>
      </pc:sldChg>
      <pc:sldChg chg="delSp mod">
        <pc:chgData name="Francisco Artes" userId="5be56ff3f51c4e1a" providerId="LiveId" clId="{00B3F608-862D-43B9-8EF8-D97988A7B23E}" dt="2020-06-06T16:25:42.481" v="1549" actId="478"/>
        <pc:sldMkLst>
          <pc:docMk/>
          <pc:sldMk cId="3681089449" sldId="1668"/>
        </pc:sldMkLst>
        <pc:spChg chg="del">
          <ac:chgData name="Francisco Artes" userId="5be56ff3f51c4e1a" providerId="LiveId" clId="{00B3F608-862D-43B9-8EF8-D97988A7B23E}" dt="2020-06-06T16:25:42.481" v="1549" actId="478"/>
          <ac:spMkLst>
            <pc:docMk/>
            <pc:sldMk cId="3681089449" sldId="1668"/>
            <ac:spMk id="4" creationId="{92BFD3B0-C1E1-4109-834B-3F900D105A41}"/>
          </ac:spMkLst>
        </pc:spChg>
      </pc:sldChg>
      <pc:sldChg chg="addSp delSp modSp mod">
        <pc:chgData name="Francisco Artes" userId="5be56ff3f51c4e1a" providerId="LiveId" clId="{00B3F608-862D-43B9-8EF8-D97988A7B23E}" dt="2020-06-06T16:45:09.208" v="1951"/>
        <pc:sldMkLst>
          <pc:docMk/>
          <pc:sldMk cId="2441486322" sldId="1670"/>
        </pc:sldMkLst>
        <pc:spChg chg="del">
          <ac:chgData name="Francisco Artes" userId="5be56ff3f51c4e1a" providerId="LiveId" clId="{00B3F608-862D-43B9-8EF8-D97988A7B23E}" dt="2020-06-06T16:24:22.397" v="1527" actId="478"/>
          <ac:spMkLst>
            <pc:docMk/>
            <pc:sldMk cId="2441486322" sldId="1670"/>
            <ac:spMk id="4" creationId="{92BFD3B0-C1E1-4109-834B-3F900D105A41}"/>
          </ac:spMkLst>
        </pc:spChg>
        <pc:spChg chg="add mod">
          <ac:chgData name="Francisco Artes" userId="5be56ff3f51c4e1a" providerId="LiveId" clId="{00B3F608-862D-43B9-8EF8-D97988A7B23E}" dt="2020-06-06T16:45:09.208" v="1951"/>
          <ac:spMkLst>
            <pc:docMk/>
            <pc:sldMk cId="2441486322" sldId="1670"/>
            <ac:spMk id="5" creationId="{23B87D83-B62E-4009-AC8B-3345BCED32CE}"/>
          </ac:spMkLst>
        </pc:spChg>
        <pc:spChg chg="del">
          <ac:chgData name="Francisco Artes" userId="5be56ff3f51c4e1a" providerId="LiveId" clId="{00B3F608-862D-43B9-8EF8-D97988A7B23E}" dt="2020-06-06T16:45:06.646" v="1950" actId="478"/>
          <ac:spMkLst>
            <pc:docMk/>
            <pc:sldMk cId="2441486322" sldId="1670"/>
            <ac:spMk id="16" creationId="{B7496752-7AC1-B641-B89C-0B14FD3D41E7}"/>
          </ac:spMkLst>
        </pc:spChg>
      </pc:sldChg>
      <pc:sldChg chg="addSp delSp modSp mod">
        <pc:chgData name="Francisco Artes" userId="5be56ff3f51c4e1a" providerId="LiveId" clId="{00B3F608-862D-43B9-8EF8-D97988A7B23E}" dt="2020-06-06T16:39:16.568" v="1871"/>
        <pc:sldMkLst>
          <pc:docMk/>
          <pc:sldMk cId="543398236" sldId="1671"/>
        </pc:sldMkLst>
        <pc:spChg chg="add mod">
          <ac:chgData name="Francisco Artes" userId="5be56ff3f51c4e1a" providerId="LiveId" clId="{00B3F608-862D-43B9-8EF8-D97988A7B23E}" dt="2020-06-06T16:39:16.568" v="1871"/>
          <ac:spMkLst>
            <pc:docMk/>
            <pc:sldMk cId="543398236" sldId="1671"/>
            <ac:spMk id="3" creationId="{0BEBF938-70E5-4797-A360-E3A9CBD37470}"/>
          </ac:spMkLst>
        </pc:spChg>
        <pc:spChg chg="del">
          <ac:chgData name="Francisco Artes" userId="5be56ff3f51c4e1a" providerId="LiveId" clId="{00B3F608-862D-43B9-8EF8-D97988A7B23E}" dt="2020-06-06T16:21:42.042" v="1491" actId="478"/>
          <ac:spMkLst>
            <pc:docMk/>
            <pc:sldMk cId="543398236" sldId="1671"/>
            <ac:spMk id="4" creationId="{92BFD3B0-C1E1-4109-834B-3F900D105A41}"/>
          </ac:spMkLst>
        </pc:spChg>
        <pc:spChg chg="del">
          <ac:chgData name="Francisco Artes" userId="5be56ff3f51c4e1a" providerId="LiveId" clId="{00B3F608-862D-43B9-8EF8-D97988A7B23E}" dt="2020-06-06T16:27:58.427" v="1587" actId="478"/>
          <ac:spMkLst>
            <pc:docMk/>
            <pc:sldMk cId="543398236" sldId="1671"/>
            <ac:spMk id="5" creationId="{7ADB8A47-8E0A-4B60-878E-26E39246D821}"/>
          </ac:spMkLst>
        </pc:spChg>
        <pc:spChg chg="del">
          <ac:chgData name="Francisco Artes" userId="5be56ff3f51c4e1a" providerId="LiveId" clId="{00B3F608-862D-43B9-8EF8-D97988A7B23E}" dt="2020-06-06T16:39:14.398" v="1870" actId="478"/>
          <ac:spMkLst>
            <pc:docMk/>
            <pc:sldMk cId="543398236" sldId="1671"/>
            <ac:spMk id="16" creationId="{B7496752-7AC1-B641-B89C-0B14FD3D41E7}"/>
          </ac:spMkLst>
        </pc:spChg>
      </pc:sldChg>
      <pc:sldChg chg="addSp delSp modSp mod">
        <pc:chgData name="Francisco Artes" userId="5be56ff3f51c4e1a" providerId="LiveId" clId="{00B3F608-862D-43B9-8EF8-D97988A7B23E}" dt="2020-06-06T16:39:25.416" v="1873"/>
        <pc:sldMkLst>
          <pc:docMk/>
          <pc:sldMk cId="530731559" sldId="1672"/>
        </pc:sldMkLst>
        <pc:spChg chg="add mod">
          <ac:chgData name="Francisco Artes" userId="5be56ff3f51c4e1a" providerId="LiveId" clId="{00B3F608-862D-43B9-8EF8-D97988A7B23E}" dt="2020-06-06T16:39:25.416" v="1873"/>
          <ac:spMkLst>
            <pc:docMk/>
            <pc:sldMk cId="530731559" sldId="1672"/>
            <ac:spMk id="3" creationId="{C08438F8-9390-4A05-95AE-694C2192B991}"/>
          </ac:spMkLst>
        </pc:spChg>
        <pc:spChg chg="del">
          <ac:chgData name="Francisco Artes" userId="5be56ff3f51c4e1a" providerId="LiveId" clId="{00B3F608-862D-43B9-8EF8-D97988A7B23E}" dt="2020-06-06T16:21:46.022" v="1492" actId="478"/>
          <ac:spMkLst>
            <pc:docMk/>
            <pc:sldMk cId="530731559" sldId="1672"/>
            <ac:spMk id="4" creationId="{92BFD3B0-C1E1-4109-834B-3F900D105A41}"/>
          </ac:spMkLst>
        </pc:spChg>
        <pc:spChg chg="del">
          <ac:chgData name="Francisco Artes" userId="5be56ff3f51c4e1a" providerId="LiveId" clId="{00B3F608-862D-43B9-8EF8-D97988A7B23E}" dt="2020-06-06T16:28:00.278" v="1588" actId="478"/>
          <ac:spMkLst>
            <pc:docMk/>
            <pc:sldMk cId="530731559" sldId="1672"/>
            <ac:spMk id="5" creationId="{7B363302-FD9C-465D-BD0B-9542F10F7CC7}"/>
          </ac:spMkLst>
        </pc:spChg>
        <pc:spChg chg="del">
          <ac:chgData name="Francisco Artes" userId="5be56ff3f51c4e1a" providerId="LiveId" clId="{00B3F608-862D-43B9-8EF8-D97988A7B23E}" dt="2020-06-06T16:39:22.778" v="1872" actId="478"/>
          <ac:spMkLst>
            <pc:docMk/>
            <pc:sldMk cId="530731559" sldId="1672"/>
            <ac:spMk id="16" creationId="{B7496752-7AC1-B641-B89C-0B14FD3D41E7}"/>
          </ac:spMkLst>
        </pc:spChg>
      </pc:sldChg>
      <pc:sldChg chg="addSp delSp modSp mod">
        <pc:chgData name="Francisco Artes" userId="5be56ff3f51c4e1a" providerId="LiveId" clId="{00B3F608-862D-43B9-8EF8-D97988A7B23E}" dt="2020-06-06T16:40:03.467" v="1881"/>
        <pc:sldMkLst>
          <pc:docMk/>
          <pc:sldMk cId="2434358677" sldId="1673"/>
        </pc:sldMkLst>
        <pc:spChg chg="add mod">
          <ac:chgData name="Francisco Artes" userId="5be56ff3f51c4e1a" providerId="LiveId" clId="{00B3F608-862D-43B9-8EF8-D97988A7B23E}" dt="2020-06-06T16:40:03.467" v="1881"/>
          <ac:spMkLst>
            <pc:docMk/>
            <pc:sldMk cId="2434358677" sldId="1673"/>
            <ac:spMk id="3" creationId="{79692F67-9888-4CC4-872A-52CF720E636C}"/>
          </ac:spMkLst>
        </pc:spChg>
        <pc:spChg chg="del">
          <ac:chgData name="Francisco Artes" userId="5be56ff3f51c4e1a" providerId="LiveId" clId="{00B3F608-862D-43B9-8EF8-D97988A7B23E}" dt="2020-06-06T16:22:31.105" v="1496" actId="478"/>
          <ac:spMkLst>
            <pc:docMk/>
            <pc:sldMk cId="2434358677" sldId="1673"/>
            <ac:spMk id="4" creationId="{92BFD3B0-C1E1-4109-834B-3F900D105A41}"/>
          </ac:spMkLst>
        </pc:spChg>
        <pc:spChg chg="del">
          <ac:chgData name="Francisco Artes" userId="5be56ff3f51c4e1a" providerId="LiveId" clId="{00B3F608-862D-43B9-8EF8-D97988A7B23E}" dt="2020-06-06T16:28:08.041" v="1592" actId="478"/>
          <ac:spMkLst>
            <pc:docMk/>
            <pc:sldMk cId="2434358677" sldId="1673"/>
            <ac:spMk id="5" creationId="{1D63A8C8-C985-4898-9595-24DA87D100A0}"/>
          </ac:spMkLst>
        </pc:spChg>
        <pc:spChg chg="del">
          <ac:chgData name="Francisco Artes" userId="5be56ff3f51c4e1a" providerId="LiveId" clId="{00B3F608-862D-43B9-8EF8-D97988A7B23E}" dt="2020-06-06T16:40:00.853" v="1880" actId="478"/>
          <ac:spMkLst>
            <pc:docMk/>
            <pc:sldMk cId="2434358677" sldId="1673"/>
            <ac:spMk id="16" creationId="{B7496752-7AC1-B641-B89C-0B14FD3D41E7}"/>
          </ac:spMkLst>
        </pc:spChg>
      </pc:sldChg>
      <pc:sldChg chg="addSp delSp modSp mod">
        <pc:chgData name="Francisco Artes" userId="5be56ff3f51c4e1a" providerId="LiveId" clId="{00B3F608-862D-43B9-8EF8-D97988A7B23E}" dt="2020-06-06T16:40:14.530" v="1884" actId="20577"/>
        <pc:sldMkLst>
          <pc:docMk/>
          <pc:sldMk cId="986131738" sldId="1674"/>
        </pc:sldMkLst>
        <pc:spChg chg="add mod">
          <ac:chgData name="Francisco Artes" userId="5be56ff3f51c4e1a" providerId="LiveId" clId="{00B3F608-862D-43B9-8EF8-D97988A7B23E}" dt="2020-06-06T16:40:14.530" v="1884" actId="20577"/>
          <ac:spMkLst>
            <pc:docMk/>
            <pc:sldMk cId="986131738" sldId="1674"/>
            <ac:spMk id="3" creationId="{646AE440-94A2-4AC8-B37B-DA4E4192ED91}"/>
          </ac:spMkLst>
        </pc:spChg>
        <pc:spChg chg="del">
          <ac:chgData name="Francisco Artes" userId="5be56ff3f51c4e1a" providerId="LiveId" clId="{00B3F608-862D-43B9-8EF8-D97988A7B23E}" dt="2020-06-06T16:22:34.321" v="1497" actId="478"/>
          <ac:spMkLst>
            <pc:docMk/>
            <pc:sldMk cId="986131738" sldId="1674"/>
            <ac:spMk id="4" creationId="{92BFD3B0-C1E1-4109-834B-3F900D105A41}"/>
          </ac:spMkLst>
        </pc:spChg>
        <pc:spChg chg="del">
          <ac:chgData name="Francisco Artes" userId="5be56ff3f51c4e1a" providerId="LiveId" clId="{00B3F608-862D-43B9-8EF8-D97988A7B23E}" dt="2020-06-06T16:28:09.922" v="1593" actId="478"/>
          <ac:spMkLst>
            <pc:docMk/>
            <pc:sldMk cId="986131738" sldId="1674"/>
            <ac:spMk id="5" creationId="{4CF90356-5908-4123-8098-A29869AC3C4C}"/>
          </ac:spMkLst>
        </pc:spChg>
        <pc:spChg chg="del">
          <ac:chgData name="Francisco Artes" userId="5be56ff3f51c4e1a" providerId="LiveId" clId="{00B3F608-862D-43B9-8EF8-D97988A7B23E}" dt="2020-06-06T16:40:09.715" v="1882" actId="478"/>
          <ac:spMkLst>
            <pc:docMk/>
            <pc:sldMk cId="986131738" sldId="1674"/>
            <ac:spMk id="16" creationId="{B7496752-7AC1-B641-B89C-0B14FD3D41E7}"/>
          </ac:spMkLst>
        </pc:spChg>
      </pc:sldChg>
      <pc:sldChg chg="addSp delSp modSp mod">
        <pc:chgData name="Francisco Artes" userId="5be56ff3f51c4e1a" providerId="LiveId" clId="{00B3F608-862D-43B9-8EF8-D97988A7B23E}" dt="2020-06-06T16:40:47.414" v="1893"/>
        <pc:sldMkLst>
          <pc:docMk/>
          <pc:sldMk cId="1725631745" sldId="1675"/>
        </pc:sldMkLst>
        <pc:spChg chg="add mod">
          <ac:chgData name="Francisco Artes" userId="5be56ff3f51c4e1a" providerId="LiveId" clId="{00B3F608-862D-43B9-8EF8-D97988A7B23E}" dt="2020-06-06T16:40:47.414" v="1893"/>
          <ac:spMkLst>
            <pc:docMk/>
            <pc:sldMk cId="1725631745" sldId="1675"/>
            <ac:spMk id="3" creationId="{8D1359DC-7D22-488D-A38B-97CC0F738613}"/>
          </ac:spMkLst>
        </pc:spChg>
        <pc:spChg chg="del">
          <ac:chgData name="Francisco Artes" userId="5be56ff3f51c4e1a" providerId="LiveId" clId="{00B3F608-862D-43B9-8EF8-D97988A7B23E}" dt="2020-06-06T16:22:43.996" v="1500" actId="478"/>
          <ac:spMkLst>
            <pc:docMk/>
            <pc:sldMk cId="1725631745" sldId="1675"/>
            <ac:spMk id="4" creationId="{92BFD3B0-C1E1-4109-834B-3F900D105A41}"/>
          </ac:spMkLst>
        </pc:spChg>
        <pc:spChg chg="del">
          <ac:chgData name="Francisco Artes" userId="5be56ff3f51c4e1a" providerId="LiveId" clId="{00B3F608-862D-43B9-8EF8-D97988A7B23E}" dt="2020-06-06T16:40:45.186" v="1892" actId="478"/>
          <ac:spMkLst>
            <pc:docMk/>
            <pc:sldMk cId="1725631745" sldId="1675"/>
            <ac:spMk id="16" creationId="{B7496752-7AC1-B641-B89C-0B14FD3D41E7}"/>
          </ac:spMkLst>
        </pc:spChg>
      </pc:sldChg>
      <pc:sldChg chg="addSp delSp modSp mod">
        <pc:chgData name="Francisco Artes" userId="5be56ff3f51c4e1a" providerId="LiveId" clId="{00B3F608-862D-43B9-8EF8-D97988A7B23E}" dt="2020-06-06T16:42:58.817" v="1921"/>
        <pc:sldMkLst>
          <pc:docMk/>
          <pc:sldMk cId="561306826" sldId="1676"/>
        </pc:sldMkLst>
        <pc:spChg chg="add mod">
          <ac:chgData name="Francisco Artes" userId="5be56ff3f51c4e1a" providerId="LiveId" clId="{00B3F608-862D-43B9-8EF8-D97988A7B23E}" dt="2020-06-06T16:42:58.817" v="1921"/>
          <ac:spMkLst>
            <pc:docMk/>
            <pc:sldMk cId="561306826" sldId="1676"/>
            <ac:spMk id="3" creationId="{0B711558-363B-4D27-B7F6-E91904C20EEC}"/>
          </ac:spMkLst>
        </pc:spChg>
        <pc:spChg chg="del">
          <ac:chgData name="Francisco Artes" userId="5be56ff3f51c4e1a" providerId="LiveId" clId="{00B3F608-862D-43B9-8EF8-D97988A7B23E}" dt="2020-06-06T16:23:25.378" v="1512" actId="478"/>
          <ac:spMkLst>
            <pc:docMk/>
            <pc:sldMk cId="561306826" sldId="1676"/>
            <ac:spMk id="4" creationId="{92BFD3B0-C1E1-4109-834B-3F900D105A41}"/>
          </ac:spMkLst>
        </pc:spChg>
        <pc:spChg chg="del">
          <ac:chgData name="Francisco Artes" userId="5be56ff3f51c4e1a" providerId="LiveId" clId="{00B3F608-862D-43B9-8EF8-D97988A7B23E}" dt="2020-06-06T16:42:56.675" v="1920" actId="478"/>
          <ac:spMkLst>
            <pc:docMk/>
            <pc:sldMk cId="561306826" sldId="1676"/>
            <ac:spMk id="16" creationId="{B7496752-7AC1-B641-B89C-0B14FD3D41E7}"/>
          </ac:spMkLst>
        </pc:spChg>
      </pc:sldChg>
      <pc:sldChg chg="addSp delSp modSp mod">
        <pc:chgData name="Francisco Artes" userId="5be56ff3f51c4e1a" providerId="LiveId" clId="{00B3F608-862D-43B9-8EF8-D97988A7B23E}" dt="2020-06-06T16:44:26.053" v="1941"/>
        <pc:sldMkLst>
          <pc:docMk/>
          <pc:sldMk cId="3277104819" sldId="1677"/>
        </pc:sldMkLst>
        <pc:spChg chg="del">
          <ac:chgData name="Francisco Artes" userId="5be56ff3f51c4e1a" providerId="LiveId" clId="{00B3F608-862D-43B9-8EF8-D97988A7B23E}" dt="2020-06-06T16:24:04.440" v="1522" actId="478"/>
          <ac:spMkLst>
            <pc:docMk/>
            <pc:sldMk cId="3277104819" sldId="1677"/>
            <ac:spMk id="4" creationId="{92BFD3B0-C1E1-4109-834B-3F900D105A41}"/>
          </ac:spMkLst>
        </pc:spChg>
        <pc:spChg chg="del">
          <ac:chgData name="Francisco Artes" userId="5be56ff3f51c4e1a" providerId="LiveId" clId="{00B3F608-862D-43B9-8EF8-D97988A7B23E}" dt="2020-06-06T16:28:43.518" v="1601" actId="478"/>
          <ac:spMkLst>
            <pc:docMk/>
            <pc:sldMk cId="3277104819" sldId="1677"/>
            <ac:spMk id="7" creationId="{D2DD63F3-7384-44CC-B438-63FAC97D0862}"/>
          </ac:spMkLst>
        </pc:spChg>
        <pc:spChg chg="add mod">
          <ac:chgData name="Francisco Artes" userId="5be56ff3f51c4e1a" providerId="LiveId" clId="{00B3F608-862D-43B9-8EF8-D97988A7B23E}" dt="2020-06-06T16:44:26.053" v="1941"/>
          <ac:spMkLst>
            <pc:docMk/>
            <pc:sldMk cId="3277104819" sldId="1677"/>
            <ac:spMk id="8" creationId="{A29E9404-FD7D-483D-BA82-271F0173D128}"/>
          </ac:spMkLst>
        </pc:spChg>
        <pc:spChg chg="del">
          <ac:chgData name="Francisco Artes" userId="5be56ff3f51c4e1a" providerId="LiveId" clId="{00B3F608-862D-43B9-8EF8-D97988A7B23E}" dt="2020-06-06T16:44:23.616" v="1940" actId="478"/>
          <ac:spMkLst>
            <pc:docMk/>
            <pc:sldMk cId="3277104819" sldId="1677"/>
            <ac:spMk id="16" creationId="{B7496752-7AC1-B641-B89C-0B14FD3D41E7}"/>
          </ac:spMkLst>
        </pc:spChg>
      </pc:sldChg>
      <pc:sldChg chg="addSp delSp modSp mod">
        <pc:chgData name="Francisco Artes" userId="5be56ff3f51c4e1a" providerId="LiveId" clId="{00B3F608-862D-43B9-8EF8-D97988A7B23E}" dt="2020-06-06T16:44:42.901" v="1945"/>
        <pc:sldMkLst>
          <pc:docMk/>
          <pc:sldMk cId="4232295684" sldId="1678"/>
        </pc:sldMkLst>
        <pc:spChg chg="add mod">
          <ac:chgData name="Francisco Artes" userId="5be56ff3f51c4e1a" providerId="LiveId" clId="{00B3F608-862D-43B9-8EF8-D97988A7B23E}" dt="2020-06-06T16:44:42.901" v="1945"/>
          <ac:spMkLst>
            <pc:docMk/>
            <pc:sldMk cId="4232295684" sldId="1678"/>
            <ac:spMk id="3" creationId="{A9626FD6-97BD-4C32-9D2C-ABB6674B130E}"/>
          </ac:spMkLst>
        </pc:spChg>
        <pc:spChg chg="del">
          <ac:chgData name="Francisco Artes" userId="5be56ff3f51c4e1a" providerId="LiveId" clId="{00B3F608-862D-43B9-8EF8-D97988A7B23E}" dt="2020-06-06T16:24:11.607" v="1524" actId="478"/>
          <ac:spMkLst>
            <pc:docMk/>
            <pc:sldMk cId="4232295684" sldId="1678"/>
            <ac:spMk id="4" creationId="{92BFD3B0-C1E1-4109-834B-3F900D105A41}"/>
          </ac:spMkLst>
        </pc:spChg>
        <pc:spChg chg="del">
          <ac:chgData name="Francisco Artes" userId="5be56ff3f51c4e1a" providerId="LiveId" clId="{00B3F608-862D-43B9-8EF8-D97988A7B23E}" dt="2020-06-06T16:44:40.560" v="1944" actId="478"/>
          <ac:spMkLst>
            <pc:docMk/>
            <pc:sldMk cId="4232295684" sldId="1678"/>
            <ac:spMk id="16" creationId="{B7496752-7AC1-B641-B89C-0B14FD3D41E7}"/>
          </ac:spMkLst>
        </pc:spChg>
      </pc:sldChg>
      <pc:sldChg chg="addSp delSp modSp mod">
        <pc:chgData name="Francisco Artes" userId="5be56ff3f51c4e1a" providerId="LiveId" clId="{00B3F608-862D-43B9-8EF8-D97988A7B23E}" dt="2020-06-06T16:44:34.249" v="1943"/>
        <pc:sldMkLst>
          <pc:docMk/>
          <pc:sldMk cId="1221789778" sldId="1679"/>
        </pc:sldMkLst>
        <pc:spChg chg="add mod">
          <ac:chgData name="Francisco Artes" userId="5be56ff3f51c4e1a" providerId="LiveId" clId="{00B3F608-862D-43B9-8EF8-D97988A7B23E}" dt="2020-06-06T16:44:34.249" v="1943"/>
          <ac:spMkLst>
            <pc:docMk/>
            <pc:sldMk cId="1221789778" sldId="1679"/>
            <ac:spMk id="3" creationId="{13AC0D45-CAB1-40FA-92DC-7EAB66DCCE1D}"/>
          </ac:spMkLst>
        </pc:spChg>
        <pc:spChg chg="del">
          <ac:chgData name="Francisco Artes" userId="5be56ff3f51c4e1a" providerId="LiveId" clId="{00B3F608-862D-43B9-8EF8-D97988A7B23E}" dt="2020-06-06T16:24:08.075" v="1523" actId="478"/>
          <ac:spMkLst>
            <pc:docMk/>
            <pc:sldMk cId="1221789778" sldId="1679"/>
            <ac:spMk id="4" creationId="{92BFD3B0-C1E1-4109-834B-3F900D105A41}"/>
          </ac:spMkLst>
        </pc:spChg>
        <pc:spChg chg="del">
          <ac:chgData name="Francisco Artes" userId="5be56ff3f51c4e1a" providerId="LiveId" clId="{00B3F608-862D-43B9-8EF8-D97988A7B23E}" dt="2020-06-06T16:44:31.884" v="1942" actId="478"/>
          <ac:spMkLst>
            <pc:docMk/>
            <pc:sldMk cId="1221789778" sldId="1679"/>
            <ac:spMk id="16" creationId="{B7496752-7AC1-B641-B89C-0B14FD3D41E7}"/>
          </ac:spMkLst>
        </pc:spChg>
      </pc:sldChg>
      <pc:sldChg chg="addSp delSp modSp mod">
        <pc:chgData name="Francisco Artes" userId="5be56ff3f51c4e1a" providerId="LiveId" clId="{00B3F608-862D-43B9-8EF8-D97988A7B23E}" dt="2020-06-06T16:45:49.441" v="1961"/>
        <pc:sldMkLst>
          <pc:docMk/>
          <pc:sldMk cId="2231545592" sldId="1680"/>
        </pc:sldMkLst>
        <pc:spChg chg="add mod">
          <ac:chgData name="Francisco Artes" userId="5be56ff3f51c4e1a" providerId="LiveId" clId="{00B3F608-862D-43B9-8EF8-D97988A7B23E}" dt="2020-06-06T16:45:49.441" v="1961"/>
          <ac:spMkLst>
            <pc:docMk/>
            <pc:sldMk cId="2231545592" sldId="1680"/>
            <ac:spMk id="3" creationId="{EB91AFDB-A519-482F-8FC0-2A5900B86748}"/>
          </ac:spMkLst>
        </pc:spChg>
        <pc:spChg chg="del">
          <ac:chgData name="Francisco Artes" userId="5be56ff3f51c4e1a" providerId="LiveId" clId="{00B3F608-862D-43B9-8EF8-D97988A7B23E}" dt="2020-06-06T16:24:39.425" v="1532" actId="478"/>
          <ac:spMkLst>
            <pc:docMk/>
            <pc:sldMk cId="2231545592" sldId="1680"/>
            <ac:spMk id="4" creationId="{92BFD3B0-C1E1-4109-834B-3F900D105A41}"/>
          </ac:spMkLst>
        </pc:spChg>
        <pc:spChg chg="del">
          <ac:chgData name="Francisco Artes" userId="5be56ff3f51c4e1a" providerId="LiveId" clId="{00B3F608-862D-43B9-8EF8-D97988A7B23E}" dt="2020-06-06T16:45:47.221" v="1960" actId="478"/>
          <ac:spMkLst>
            <pc:docMk/>
            <pc:sldMk cId="2231545592" sldId="1680"/>
            <ac:spMk id="16" creationId="{B7496752-7AC1-B641-B89C-0B14FD3D41E7}"/>
          </ac:spMkLst>
        </pc:spChg>
      </pc:sldChg>
      <pc:sldChg chg="addSp delSp modSp mod">
        <pc:chgData name="Francisco Artes" userId="5be56ff3f51c4e1a" providerId="LiveId" clId="{00B3F608-862D-43B9-8EF8-D97988A7B23E}" dt="2020-06-06T16:45:33.569" v="1957"/>
        <pc:sldMkLst>
          <pc:docMk/>
          <pc:sldMk cId="770942132" sldId="1681"/>
        </pc:sldMkLst>
        <pc:spChg chg="add mod">
          <ac:chgData name="Francisco Artes" userId="5be56ff3f51c4e1a" providerId="LiveId" clId="{00B3F608-862D-43B9-8EF8-D97988A7B23E}" dt="2020-06-06T16:45:33.569" v="1957"/>
          <ac:spMkLst>
            <pc:docMk/>
            <pc:sldMk cId="770942132" sldId="1681"/>
            <ac:spMk id="3" creationId="{FDA9BA85-5B60-448A-8ACE-C8823E4BF052}"/>
          </ac:spMkLst>
        </pc:spChg>
        <pc:spChg chg="del">
          <ac:chgData name="Francisco Artes" userId="5be56ff3f51c4e1a" providerId="LiveId" clId="{00B3F608-862D-43B9-8EF8-D97988A7B23E}" dt="2020-06-06T16:24:32.449" v="1530" actId="478"/>
          <ac:spMkLst>
            <pc:docMk/>
            <pc:sldMk cId="770942132" sldId="1681"/>
            <ac:spMk id="4" creationId="{92BFD3B0-C1E1-4109-834B-3F900D105A41}"/>
          </ac:spMkLst>
        </pc:spChg>
        <pc:spChg chg="del">
          <ac:chgData name="Francisco Artes" userId="5be56ff3f51c4e1a" providerId="LiveId" clId="{00B3F608-862D-43B9-8EF8-D97988A7B23E}" dt="2020-06-06T16:45:31.378" v="1956" actId="478"/>
          <ac:spMkLst>
            <pc:docMk/>
            <pc:sldMk cId="770942132" sldId="1681"/>
            <ac:spMk id="16" creationId="{B7496752-7AC1-B641-B89C-0B14FD3D41E7}"/>
          </ac:spMkLst>
        </pc:spChg>
      </pc:sldChg>
      <pc:sldChg chg="delSp mod">
        <pc:chgData name="Francisco Artes" userId="5be56ff3f51c4e1a" providerId="LiveId" clId="{00B3F608-862D-43B9-8EF8-D97988A7B23E}" dt="2020-06-06T16:25:12.074" v="1541" actId="478"/>
        <pc:sldMkLst>
          <pc:docMk/>
          <pc:sldMk cId="3871705835" sldId="1682"/>
        </pc:sldMkLst>
        <pc:spChg chg="del">
          <ac:chgData name="Francisco Artes" userId="5be56ff3f51c4e1a" providerId="LiveId" clId="{00B3F608-862D-43B9-8EF8-D97988A7B23E}" dt="2020-06-06T16:25:12.074" v="1541" actId="478"/>
          <ac:spMkLst>
            <pc:docMk/>
            <pc:sldMk cId="3871705835" sldId="1682"/>
            <ac:spMk id="4" creationId="{92BFD3B0-C1E1-4109-834B-3F900D105A41}"/>
          </ac:spMkLst>
        </pc:spChg>
      </pc:sldChg>
      <pc:sldChg chg="addSp delSp modSp mod">
        <pc:chgData name="Francisco Artes" userId="5be56ff3f51c4e1a" providerId="LiveId" clId="{00B3F608-862D-43B9-8EF8-D97988A7B23E}" dt="2020-06-06T16:46:05.765" v="1966" actId="27636"/>
        <pc:sldMkLst>
          <pc:docMk/>
          <pc:sldMk cId="856753062" sldId="1683"/>
        </pc:sldMkLst>
        <pc:spChg chg="del">
          <ac:chgData name="Francisco Artes" userId="5be56ff3f51c4e1a" providerId="LiveId" clId="{00B3F608-862D-43B9-8EF8-D97988A7B23E}" dt="2020-06-06T16:24:48.670" v="1534" actId="478"/>
          <ac:spMkLst>
            <pc:docMk/>
            <pc:sldMk cId="856753062" sldId="1683"/>
            <ac:spMk id="4" creationId="{92BFD3B0-C1E1-4109-834B-3F900D105A41}"/>
          </ac:spMkLst>
        </pc:spChg>
        <pc:spChg chg="add mod">
          <ac:chgData name="Francisco Artes" userId="5be56ff3f51c4e1a" providerId="LiveId" clId="{00B3F608-862D-43B9-8EF8-D97988A7B23E}" dt="2020-06-06T16:46:05.765" v="1966" actId="27636"/>
          <ac:spMkLst>
            <pc:docMk/>
            <pc:sldMk cId="856753062" sldId="1683"/>
            <ac:spMk id="5" creationId="{9F2E8099-0B7D-42B0-A88C-8D811E3C550E}"/>
          </ac:spMkLst>
        </pc:spChg>
        <pc:spChg chg="del">
          <ac:chgData name="Francisco Artes" userId="5be56ff3f51c4e1a" providerId="LiveId" clId="{00B3F608-862D-43B9-8EF8-D97988A7B23E}" dt="2020-06-06T16:28:56.053" v="1604" actId="478"/>
          <ac:spMkLst>
            <pc:docMk/>
            <pc:sldMk cId="856753062" sldId="1683"/>
            <ac:spMk id="7" creationId="{50238BE2-912C-4DF0-8F26-8156AE689031}"/>
          </ac:spMkLst>
        </pc:spChg>
        <pc:spChg chg="del">
          <ac:chgData name="Francisco Artes" userId="5be56ff3f51c4e1a" providerId="LiveId" clId="{00B3F608-862D-43B9-8EF8-D97988A7B23E}" dt="2020-06-06T16:46:03.645" v="1964" actId="478"/>
          <ac:spMkLst>
            <pc:docMk/>
            <pc:sldMk cId="856753062" sldId="1683"/>
            <ac:spMk id="16" creationId="{B7496752-7AC1-B641-B89C-0B14FD3D41E7}"/>
          </ac:spMkLst>
        </pc:spChg>
      </pc:sldChg>
      <pc:sldChg chg="addSp delSp modSp mod">
        <pc:chgData name="Francisco Artes" userId="5be56ff3f51c4e1a" providerId="LiveId" clId="{00B3F608-862D-43B9-8EF8-D97988A7B23E}" dt="2020-06-06T16:46:27.396" v="1974"/>
        <pc:sldMkLst>
          <pc:docMk/>
          <pc:sldMk cId="2165315770" sldId="1684"/>
        </pc:sldMkLst>
        <pc:spChg chg="add mod">
          <ac:chgData name="Francisco Artes" userId="5be56ff3f51c4e1a" providerId="LiveId" clId="{00B3F608-862D-43B9-8EF8-D97988A7B23E}" dt="2020-06-06T16:46:27.396" v="1974"/>
          <ac:spMkLst>
            <pc:docMk/>
            <pc:sldMk cId="2165315770" sldId="1684"/>
            <ac:spMk id="3" creationId="{D46CA46C-ED85-4C33-9CA1-7F94E4B13F81}"/>
          </ac:spMkLst>
        </pc:spChg>
        <pc:spChg chg="del">
          <ac:chgData name="Francisco Artes" userId="5be56ff3f51c4e1a" providerId="LiveId" clId="{00B3F608-862D-43B9-8EF8-D97988A7B23E}" dt="2020-06-06T16:24:52.177" v="1535" actId="478"/>
          <ac:spMkLst>
            <pc:docMk/>
            <pc:sldMk cId="2165315770" sldId="1684"/>
            <ac:spMk id="4" creationId="{92BFD3B0-C1E1-4109-834B-3F900D105A41}"/>
          </ac:spMkLst>
        </pc:spChg>
        <pc:spChg chg="add del mod">
          <ac:chgData name="Francisco Artes" userId="5be56ff3f51c4e1a" providerId="LiveId" clId="{00B3F608-862D-43B9-8EF8-D97988A7B23E}" dt="2020-06-06T16:46:21.717" v="1971" actId="478"/>
          <ac:spMkLst>
            <pc:docMk/>
            <pc:sldMk cId="2165315770" sldId="1684"/>
            <ac:spMk id="16" creationId="{B7496752-7AC1-B641-B89C-0B14FD3D41E7}"/>
          </ac:spMkLst>
        </pc:spChg>
      </pc:sldChg>
      <pc:sldChg chg="delSp mod">
        <pc:chgData name="Francisco Artes" userId="5be56ff3f51c4e1a" providerId="LiveId" clId="{00B3F608-862D-43B9-8EF8-D97988A7B23E}" dt="2020-06-06T16:25:02.148" v="1538" actId="478"/>
        <pc:sldMkLst>
          <pc:docMk/>
          <pc:sldMk cId="1553873120" sldId="1685"/>
        </pc:sldMkLst>
        <pc:spChg chg="del">
          <ac:chgData name="Francisco Artes" userId="5be56ff3f51c4e1a" providerId="LiveId" clId="{00B3F608-862D-43B9-8EF8-D97988A7B23E}" dt="2020-06-06T16:25:02.148" v="1538" actId="478"/>
          <ac:spMkLst>
            <pc:docMk/>
            <pc:sldMk cId="1553873120" sldId="1685"/>
            <ac:spMk id="4" creationId="{92BFD3B0-C1E1-4109-834B-3F900D105A41}"/>
          </ac:spMkLst>
        </pc:spChg>
      </pc:sldChg>
      <pc:sldChg chg="delSp mod">
        <pc:chgData name="Francisco Artes" userId="5be56ff3f51c4e1a" providerId="LiveId" clId="{00B3F608-862D-43B9-8EF8-D97988A7B23E}" dt="2020-06-06T16:24:58.681" v="1537" actId="478"/>
        <pc:sldMkLst>
          <pc:docMk/>
          <pc:sldMk cId="1969946080" sldId="1686"/>
        </pc:sldMkLst>
        <pc:spChg chg="del">
          <ac:chgData name="Francisco Artes" userId="5be56ff3f51c4e1a" providerId="LiveId" clId="{00B3F608-862D-43B9-8EF8-D97988A7B23E}" dt="2020-06-06T16:24:58.681" v="1537" actId="478"/>
          <ac:spMkLst>
            <pc:docMk/>
            <pc:sldMk cId="1969946080" sldId="1686"/>
            <ac:spMk id="4" creationId="{92BFD3B0-C1E1-4109-834B-3F900D105A41}"/>
          </ac:spMkLst>
        </pc:spChg>
      </pc:sldChg>
      <pc:sldChg chg="delSp mod">
        <pc:chgData name="Francisco Artes" userId="5be56ff3f51c4e1a" providerId="LiveId" clId="{00B3F608-862D-43B9-8EF8-D97988A7B23E}" dt="2020-06-06T16:25:08.807" v="1540" actId="478"/>
        <pc:sldMkLst>
          <pc:docMk/>
          <pc:sldMk cId="2040051140" sldId="1687"/>
        </pc:sldMkLst>
        <pc:spChg chg="del">
          <ac:chgData name="Francisco Artes" userId="5be56ff3f51c4e1a" providerId="LiveId" clId="{00B3F608-862D-43B9-8EF8-D97988A7B23E}" dt="2020-06-06T16:25:08.807" v="1540" actId="478"/>
          <ac:spMkLst>
            <pc:docMk/>
            <pc:sldMk cId="2040051140" sldId="1687"/>
            <ac:spMk id="4" creationId="{92BFD3B0-C1E1-4109-834B-3F900D105A41}"/>
          </ac:spMkLst>
        </pc:spChg>
      </pc:sldChg>
      <pc:sldChg chg="delSp mod">
        <pc:chgData name="Francisco Artes" userId="5be56ff3f51c4e1a" providerId="LiveId" clId="{00B3F608-862D-43B9-8EF8-D97988A7B23E}" dt="2020-06-06T16:29:00.523" v="1605" actId="478"/>
        <pc:sldMkLst>
          <pc:docMk/>
          <pc:sldMk cId="1828635782" sldId="1688"/>
        </pc:sldMkLst>
        <pc:spChg chg="del">
          <ac:chgData name="Francisco Artes" userId="5be56ff3f51c4e1a" providerId="LiveId" clId="{00B3F608-862D-43B9-8EF8-D97988A7B23E}" dt="2020-06-06T16:25:05.591" v="1539" actId="478"/>
          <ac:spMkLst>
            <pc:docMk/>
            <pc:sldMk cId="1828635782" sldId="1688"/>
            <ac:spMk id="4" creationId="{92BFD3B0-C1E1-4109-834B-3F900D105A41}"/>
          </ac:spMkLst>
        </pc:spChg>
        <pc:spChg chg="del">
          <ac:chgData name="Francisco Artes" userId="5be56ff3f51c4e1a" providerId="LiveId" clId="{00B3F608-862D-43B9-8EF8-D97988A7B23E}" dt="2020-06-06T16:29:00.523" v="1605" actId="478"/>
          <ac:spMkLst>
            <pc:docMk/>
            <pc:sldMk cId="1828635782" sldId="1688"/>
            <ac:spMk id="7" creationId="{CA030ECA-D268-4440-A8A8-207F08B03BB4}"/>
          </ac:spMkLst>
        </pc:spChg>
      </pc:sldChg>
      <pc:sldChg chg="addSp delSp modSp mod">
        <pc:chgData name="Francisco Artes" userId="5be56ff3f51c4e1a" providerId="LiveId" clId="{00B3F608-862D-43B9-8EF8-D97988A7B23E}" dt="2020-06-06T16:30:43.993" v="1625"/>
        <pc:sldMkLst>
          <pc:docMk/>
          <pc:sldMk cId="2167343851" sldId="1691"/>
        </pc:sldMkLst>
        <pc:spChg chg="add mod">
          <ac:chgData name="Francisco Artes" userId="5be56ff3f51c4e1a" providerId="LiveId" clId="{00B3F608-862D-43B9-8EF8-D97988A7B23E}" dt="2020-06-06T16:30:43.993" v="1625"/>
          <ac:spMkLst>
            <pc:docMk/>
            <pc:sldMk cId="2167343851" sldId="1691"/>
            <ac:spMk id="3" creationId="{3781998B-384E-42CC-A136-8D99AA92FC7C}"/>
          </ac:spMkLst>
        </pc:spChg>
        <pc:spChg chg="del">
          <ac:chgData name="Francisco Artes" userId="5be56ff3f51c4e1a" providerId="LiveId" clId="{00B3F608-862D-43B9-8EF8-D97988A7B23E}" dt="2020-06-06T15:32:01.965" v="654" actId="478"/>
          <ac:spMkLst>
            <pc:docMk/>
            <pc:sldMk cId="2167343851" sldId="1691"/>
            <ac:spMk id="4" creationId="{92BFD3B0-C1E1-4109-834B-3F900D105A41}"/>
          </ac:spMkLst>
        </pc:spChg>
        <pc:spChg chg="del">
          <ac:chgData name="Francisco Artes" userId="5be56ff3f51c4e1a" providerId="LiveId" clId="{00B3F608-862D-43B9-8EF8-D97988A7B23E}" dt="2020-06-06T16:27:12.318" v="1566" actId="478"/>
          <ac:spMkLst>
            <pc:docMk/>
            <pc:sldMk cId="2167343851" sldId="1691"/>
            <ac:spMk id="6" creationId="{DF9827C3-060D-4A3B-8DD8-F77FB391D48C}"/>
          </ac:spMkLst>
        </pc:spChg>
        <pc:spChg chg="del">
          <ac:chgData name="Francisco Artes" userId="5be56ff3f51c4e1a" providerId="LiveId" clId="{00B3F608-862D-43B9-8EF8-D97988A7B23E}" dt="2020-06-06T16:30:41.212" v="1624" actId="478"/>
          <ac:spMkLst>
            <pc:docMk/>
            <pc:sldMk cId="2167343851" sldId="1691"/>
            <ac:spMk id="16" creationId="{B7496752-7AC1-B641-B89C-0B14FD3D41E7}"/>
          </ac:spMkLst>
        </pc:spChg>
      </pc:sldChg>
      <pc:sldChg chg="addSp delSp modSp mod">
        <pc:chgData name="Francisco Artes" userId="5be56ff3f51c4e1a" providerId="LiveId" clId="{00B3F608-862D-43B9-8EF8-D97988A7B23E}" dt="2020-06-06T15:52:11.199" v="957" actId="1035"/>
        <pc:sldMkLst>
          <pc:docMk/>
          <pc:sldMk cId="1493897736" sldId="1692"/>
        </pc:sldMkLst>
        <pc:spChg chg="del mod">
          <ac:chgData name="Francisco Artes" userId="5be56ff3f51c4e1a" providerId="LiveId" clId="{00B3F608-862D-43B9-8EF8-D97988A7B23E}" dt="2020-06-06T15:51:51.175" v="945" actId="478"/>
          <ac:spMkLst>
            <pc:docMk/>
            <pc:sldMk cId="1493897736" sldId="1692"/>
            <ac:spMk id="2" creationId="{FED1E549-1934-480A-9FD2-E946BA7756B6}"/>
          </ac:spMkLst>
        </pc:spChg>
        <pc:spChg chg="mod">
          <ac:chgData name="Francisco Artes" userId="5be56ff3f51c4e1a" providerId="LiveId" clId="{00B3F608-862D-43B9-8EF8-D97988A7B23E}" dt="2020-06-06T15:52:11.199" v="957" actId="1035"/>
          <ac:spMkLst>
            <pc:docMk/>
            <pc:sldMk cId="1493897736" sldId="1692"/>
            <ac:spMk id="5" creationId="{607FF46B-D9E9-4879-AB22-4EFB8E7374EA}"/>
          </ac:spMkLst>
        </pc:spChg>
        <pc:spChg chg="add mod">
          <ac:chgData name="Francisco Artes" userId="5be56ff3f51c4e1a" providerId="LiveId" clId="{00B3F608-862D-43B9-8EF8-D97988A7B23E}" dt="2020-06-06T15:51:53.801" v="946"/>
          <ac:spMkLst>
            <pc:docMk/>
            <pc:sldMk cId="1493897736" sldId="1692"/>
            <ac:spMk id="6" creationId="{89FA451F-20D3-45A3-8A8D-37C9EB0FD122}"/>
          </ac:spMkLst>
        </pc:spChg>
        <pc:spChg chg="del">
          <ac:chgData name="Francisco Artes" userId="5be56ff3f51c4e1a" providerId="LiveId" clId="{00B3F608-862D-43B9-8EF8-D97988A7B23E}" dt="2020-06-06T15:52:01.524" v="947" actId="478"/>
          <ac:spMkLst>
            <pc:docMk/>
            <pc:sldMk cId="1493897736" sldId="1692"/>
            <ac:spMk id="12" creationId="{FA78CC60-B7E9-4AFA-97BD-2A34E04A9F21}"/>
          </ac:spMkLst>
        </pc:spChg>
        <pc:spChg chg="add mod">
          <ac:chgData name="Francisco Artes" userId="5be56ff3f51c4e1a" providerId="LiveId" clId="{00B3F608-862D-43B9-8EF8-D97988A7B23E}" dt="2020-06-06T15:52:05.284" v="948"/>
          <ac:spMkLst>
            <pc:docMk/>
            <pc:sldMk cId="1493897736" sldId="1692"/>
            <ac:spMk id="14" creationId="{F4BE8660-DAEB-4746-9EC6-A8B29B4DE7D9}"/>
          </ac:spMkLst>
        </pc:spChg>
        <pc:grpChg chg="mod">
          <ac:chgData name="Francisco Artes" userId="5be56ff3f51c4e1a" providerId="LiveId" clId="{00B3F608-862D-43B9-8EF8-D97988A7B23E}" dt="2020-06-06T15:52:11.199" v="957" actId="1035"/>
          <ac:grpSpMkLst>
            <pc:docMk/>
            <pc:sldMk cId="1493897736" sldId="1692"/>
            <ac:grpSpMk id="7" creationId="{87FBC137-2A77-431D-ABC6-0788E6AE4F21}"/>
          </ac:grpSpMkLst>
        </pc:grpChg>
        <pc:picChg chg="mod">
          <ac:chgData name="Francisco Artes" userId="5be56ff3f51c4e1a" providerId="LiveId" clId="{00B3F608-862D-43B9-8EF8-D97988A7B23E}" dt="2020-06-06T15:52:11.199" v="957" actId="1035"/>
          <ac:picMkLst>
            <pc:docMk/>
            <pc:sldMk cId="1493897736" sldId="1692"/>
            <ac:picMk id="4" creationId="{9B512F8F-2B84-4565-B212-A58D8D297B03}"/>
          </ac:picMkLst>
        </pc:picChg>
        <pc:picChg chg="mod">
          <ac:chgData name="Francisco Artes" userId="5be56ff3f51c4e1a" providerId="LiveId" clId="{00B3F608-862D-43B9-8EF8-D97988A7B23E}" dt="2020-06-06T15:52:11.199" v="957" actId="1035"/>
          <ac:picMkLst>
            <pc:docMk/>
            <pc:sldMk cId="1493897736" sldId="1692"/>
            <ac:picMk id="13" creationId="{858175B3-64B9-4F21-A707-E5B4315F7026}"/>
          </ac:picMkLst>
        </pc:picChg>
      </pc:sldChg>
      <pc:sldChg chg="addSp delSp modSp mod">
        <pc:chgData name="Francisco Artes" userId="5be56ff3f51c4e1a" providerId="LiveId" clId="{00B3F608-862D-43B9-8EF8-D97988A7B23E}" dt="2020-06-06T16:39:53.912" v="1879"/>
        <pc:sldMkLst>
          <pc:docMk/>
          <pc:sldMk cId="1001777831" sldId="1693"/>
        </pc:sldMkLst>
        <pc:spChg chg="del">
          <ac:chgData name="Francisco Artes" userId="5be56ff3f51c4e1a" providerId="LiveId" clId="{00B3F608-862D-43B9-8EF8-D97988A7B23E}" dt="2020-06-06T16:22:27.847" v="1495" actId="478"/>
          <ac:spMkLst>
            <pc:docMk/>
            <pc:sldMk cId="1001777831" sldId="1693"/>
            <ac:spMk id="4" creationId="{92BFD3B0-C1E1-4109-834B-3F900D105A41}"/>
          </ac:spMkLst>
        </pc:spChg>
        <pc:spChg chg="add mod">
          <ac:chgData name="Francisco Artes" userId="5be56ff3f51c4e1a" providerId="LiveId" clId="{00B3F608-862D-43B9-8EF8-D97988A7B23E}" dt="2020-06-06T16:39:53.912" v="1879"/>
          <ac:spMkLst>
            <pc:docMk/>
            <pc:sldMk cId="1001777831" sldId="1693"/>
            <ac:spMk id="5" creationId="{67863B52-3320-4B0F-8C97-0F364E169D4D}"/>
          </ac:spMkLst>
        </pc:spChg>
        <pc:spChg chg="del">
          <ac:chgData name="Francisco Artes" userId="5be56ff3f51c4e1a" providerId="LiveId" clId="{00B3F608-862D-43B9-8EF8-D97988A7B23E}" dt="2020-06-06T16:28:05.949" v="1591" actId="478"/>
          <ac:spMkLst>
            <pc:docMk/>
            <pc:sldMk cId="1001777831" sldId="1693"/>
            <ac:spMk id="7" creationId="{913BED2D-E618-49A4-B540-1CBC56FF0579}"/>
          </ac:spMkLst>
        </pc:spChg>
        <pc:spChg chg="del">
          <ac:chgData name="Francisco Artes" userId="5be56ff3f51c4e1a" providerId="LiveId" clId="{00B3F608-862D-43B9-8EF8-D97988A7B23E}" dt="2020-06-06T16:39:52.009" v="1878" actId="478"/>
          <ac:spMkLst>
            <pc:docMk/>
            <pc:sldMk cId="1001777831" sldId="1693"/>
            <ac:spMk id="16" creationId="{B7496752-7AC1-B641-B89C-0B14FD3D41E7}"/>
          </ac:spMkLst>
        </pc:spChg>
      </pc:sldChg>
      <pc:sldChg chg="addSp delSp modSp mod">
        <pc:chgData name="Francisco Artes" userId="5be56ff3f51c4e1a" providerId="LiveId" clId="{00B3F608-862D-43B9-8EF8-D97988A7B23E}" dt="2020-06-06T16:40:25.580" v="1889" actId="20577"/>
        <pc:sldMkLst>
          <pc:docMk/>
          <pc:sldMk cId="4246361386" sldId="1696"/>
        </pc:sldMkLst>
        <pc:spChg chg="del">
          <ac:chgData name="Francisco Artes" userId="5be56ff3f51c4e1a" providerId="LiveId" clId="{00B3F608-862D-43B9-8EF8-D97988A7B23E}" dt="2020-06-06T16:22:37.839" v="1498" actId="478"/>
          <ac:spMkLst>
            <pc:docMk/>
            <pc:sldMk cId="4246361386" sldId="1696"/>
            <ac:spMk id="4" creationId="{92BFD3B0-C1E1-4109-834B-3F900D105A41}"/>
          </ac:spMkLst>
        </pc:spChg>
        <pc:spChg chg="del">
          <ac:chgData name="Francisco Artes" userId="5be56ff3f51c4e1a" providerId="LiveId" clId="{00B3F608-862D-43B9-8EF8-D97988A7B23E}" dt="2020-06-06T16:28:11.864" v="1594" actId="478"/>
          <ac:spMkLst>
            <pc:docMk/>
            <pc:sldMk cId="4246361386" sldId="1696"/>
            <ac:spMk id="6" creationId="{D4694DE9-CBCD-4718-A48F-5B9D9CEAA435}"/>
          </ac:spMkLst>
        </pc:spChg>
        <pc:spChg chg="add mod">
          <ac:chgData name="Francisco Artes" userId="5be56ff3f51c4e1a" providerId="LiveId" clId="{00B3F608-862D-43B9-8EF8-D97988A7B23E}" dt="2020-06-06T16:40:25.580" v="1889" actId="20577"/>
          <ac:spMkLst>
            <pc:docMk/>
            <pc:sldMk cId="4246361386" sldId="1696"/>
            <ac:spMk id="9" creationId="{1E672A5D-48E8-4CC6-8BDC-270F1AE12C2C}"/>
          </ac:spMkLst>
        </pc:spChg>
        <pc:spChg chg="del">
          <ac:chgData name="Francisco Artes" userId="5be56ff3f51c4e1a" providerId="LiveId" clId="{00B3F608-862D-43B9-8EF8-D97988A7B23E}" dt="2020-06-06T16:40:20.657" v="1885" actId="478"/>
          <ac:spMkLst>
            <pc:docMk/>
            <pc:sldMk cId="4246361386" sldId="1696"/>
            <ac:spMk id="16" creationId="{B7496752-7AC1-B641-B89C-0B14FD3D41E7}"/>
          </ac:spMkLst>
        </pc:spChg>
      </pc:sldChg>
      <pc:sldChg chg="addSp delSp modSp mod">
        <pc:chgData name="Francisco Artes" userId="5be56ff3f51c4e1a" providerId="LiveId" clId="{00B3F608-862D-43B9-8EF8-D97988A7B23E}" dt="2020-06-06T16:41:17.149" v="1899"/>
        <pc:sldMkLst>
          <pc:docMk/>
          <pc:sldMk cId="1076200401" sldId="1698"/>
        </pc:sldMkLst>
        <pc:spChg chg="add mod">
          <ac:chgData name="Francisco Artes" userId="5be56ff3f51c4e1a" providerId="LiveId" clId="{00B3F608-862D-43B9-8EF8-D97988A7B23E}" dt="2020-06-06T16:41:17.149" v="1899"/>
          <ac:spMkLst>
            <pc:docMk/>
            <pc:sldMk cId="1076200401" sldId="1698"/>
            <ac:spMk id="3" creationId="{FF947C34-2D8C-417D-879E-31DA21312CB5}"/>
          </ac:spMkLst>
        </pc:spChg>
        <pc:spChg chg="del">
          <ac:chgData name="Francisco Artes" userId="5be56ff3f51c4e1a" providerId="LiveId" clId="{00B3F608-862D-43B9-8EF8-D97988A7B23E}" dt="2020-06-06T16:22:54.291" v="1503" actId="478"/>
          <ac:spMkLst>
            <pc:docMk/>
            <pc:sldMk cId="1076200401" sldId="1698"/>
            <ac:spMk id="4" creationId="{92BFD3B0-C1E1-4109-834B-3F900D105A41}"/>
          </ac:spMkLst>
        </pc:spChg>
        <pc:spChg chg="del">
          <ac:chgData name="Francisco Artes" userId="5be56ff3f51c4e1a" providerId="LiveId" clId="{00B3F608-862D-43B9-8EF8-D97988A7B23E}" dt="2020-06-06T16:41:14.722" v="1898" actId="478"/>
          <ac:spMkLst>
            <pc:docMk/>
            <pc:sldMk cId="1076200401" sldId="1698"/>
            <ac:spMk id="16" creationId="{B7496752-7AC1-B641-B89C-0B14FD3D41E7}"/>
          </ac:spMkLst>
        </pc:spChg>
      </pc:sldChg>
      <pc:sldChg chg="addSp delSp modSp mod">
        <pc:chgData name="Francisco Artes" userId="5be56ff3f51c4e1a" providerId="LiveId" clId="{00B3F608-862D-43B9-8EF8-D97988A7B23E}" dt="2020-06-06T16:43:32.899" v="1929"/>
        <pc:sldMkLst>
          <pc:docMk/>
          <pc:sldMk cId="988491097" sldId="1699"/>
        </pc:sldMkLst>
        <pc:spChg chg="add mod">
          <ac:chgData name="Francisco Artes" userId="5be56ff3f51c4e1a" providerId="LiveId" clId="{00B3F608-862D-43B9-8EF8-D97988A7B23E}" dt="2020-06-06T16:43:32.899" v="1929"/>
          <ac:spMkLst>
            <pc:docMk/>
            <pc:sldMk cId="988491097" sldId="1699"/>
            <ac:spMk id="3" creationId="{E5F23222-A940-47E1-B36C-998630E02ECF}"/>
          </ac:spMkLst>
        </pc:spChg>
        <pc:spChg chg="del">
          <ac:chgData name="Francisco Artes" userId="5be56ff3f51c4e1a" providerId="LiveId" clId="{00B3F608-862D-43B9-8EF8-D97988A7B23E}" dt="2020-06-06T16:23:40.085" v="1516" actId="478"/>
          <ac:spMkLst>
            <pc:docMk/>
            <pc:sldMk cId="988491097" sldId="1699"/>
            <ac:spMk id="4" creationId="{92BFD3B0-C1E1-4109-834B-3F900D105A41}"/>
          </ac:spMkLst>
        </pc:spChg>
        <pc:spChg chg="del">
          <ac:chgData name="Francisco Artes" userId="5be56ff3f51c4e1a" providerId="LiveId" clId="{00B3F608-862D-43B9-8EF8-D97988A7B23E}" dt="2020-06-06T16:43:30.555" v="1928" actId="478"/>
          <ac:spMkLst>
            <pc:docMk/>
            <pc:sldMk cId="988491097" sldId="1699"/>
            <ac:spMk id="16" creationId="{B7496752-7AC1-B641-B89C-0B14FD3D41E7}"/>
          </ac:spMkLst>
        </pc:spChg>
      </pc:sldChg>
      <pc:sldChg chg="addSp delSp modSp mod">
        <pc:chgData name="Francisco Artes" userId="5be56ff3f51c4e1a" providerId="LiveId" clId="{00B3F608-862D-43B9-8EF8-D97988A7B23E}" dt="2020-06-06T16:43:41.119" v="1931"/>
        <pc:sldMkLst>
          <pc:docMk/>
          <pc:sldMk cId="356651113" sldId="1700"/>
        </pc:sldMkLst>
        <pc:spChg chg="add mod">
          <ac:chgData name="Francisco Artes" userId="5be56ff3f51c4e1a" providerId="LiveId" clId="{00B3F608-862D-43B9-8EF8-D97988A7B23E}" dt="2020-06-06T16:43:41.119" v="1931"/>
          <ac:spMkLst>
            <pc:docMk/>
            <pc:sldMk cId="356651113" sldId="1700"/>
            <ac:spMk id="3" creationId="{BF8C6172-BC0D-4510-9020-C24E8B72B9CC}"/>
          </ac:spMkLst>
        </pc:spChg>
        <pc:spChg chg="del">
          <ac:chgData name="Francisco Artes" userId="5be56ff3f51c4e1a" providerId="LiveId" clId="{00B3F608-862D-43B9-8EF8-D97988A7B23E}" dt="2020-06-06T16:23:43.549" v="1517" actId="478"/>
          <ac:spMkLst>
            <pc:docMk/>
            <pc:sldMk cId="356651113" sldId="1700"/>
            <ac:spMk id="4" creationId="{92BFD3B0-C1E1-4109-834B-3F900D105A41}"/>
          </ac:spMkLst>
        </pc:spChg>
        <pc:spChg chg="del">
          <ac:chgData name="Francisco Artes" userId="5be56ff3f51c4e1a" providerId="LiveId" clId="{00B3F608-862D-43B9-8EF8-D97988A7B23E}" dt="2020-06-06T16:43:38.712" v="1930" actId="478"/>
          <ac:spMkLst>
            <pc:docMk/>
            <pc:sldMk cId="356651113" sldId="1700"/>
            <ac:spMk id="16" creationId="{B7496752-7AC1-B641-B89C-0B14FD3D41E7}"/>
          </ac:spMkLst>
        </pc:spChg>
      </pc:sldChg>
      <pc:sldChg chg="addSp delSp modSp mod">
        <pc:chgData name="Francisco Artes" userId="5be56ff3f51c4e1a" providerId="LiveId" clId="{00B3F608-862D-43B9-8EF8-D97988A7B23E}" dt="2020-06-06T16:43:24.474" v="1927"/>
        <pc:sldMkLst>
          <pc:docMk/>
          <pc:sldMk cId="76319427" sldId="1701"/>
        </pc:sldMkLst>
        <pc:spChg chg="add mod">
          <ac:chgData name="Francisco Artes" userId="5be56ff3f51c4e1a" providerId="LiveId" clId="{00B3F608-862D-43B9-8EF8-D97988A7B23E}" dt="2020-06-06T16:43:24.474" v="1927"/>
          <ac:spMkLst>
            <pc:docMk/>
            <pc:sldMk cId="76319427" sldId="1701"/>
            <ac:spMk id="3" creationId="{ACCABA2C-6E82-4DED-8053-C4698BBB291A}"/>
          </ac:spMkLst>
        </pc:spChg>
        <pc:spChg chg="del">
          <ac:chgData name="Francisco Artes" userId="5be56ff3f51c4e1a" providerId="LiveId" clId="{00B3F608-862D-43B9-8EF8-D97988A7B23E}" dt="2020-06-06T16:23:36.132" v="1515" actId="478"/>
          <ac:spMkLst>
            <pc:docMk/>
            <pc:sldMk cId="76319427" sldId="1701"/>
            <ac:spMk id="4" creationId="{92BFD3B0-C1E1-4109-834B-3F900D105A41}"/>
          </ac:spMkLst>
        </pc:spChg>
        <pc:spChg chg="del">
          <ac:chgData name="Francisco Artes" userId="5be56ff3f51c4e1a" providerId="LiveId" clId="{00B3F608-862D-43B9-8EF8-D97988A7B23E}" dt="2020-06-06T16:43:21.892" v="1926" actId="478"/>
          <ac:spMkLst>
            <pc:docMk/>
            <pc:sldMk cId="76319427" sldId="1701"/>
            <ac:spMk id="16" creationId="{B7496752-7AC1-B641-B89C-0B14FD3D41E7}"/>
          </ac:spMkLst>
        </pc:spChg>
      </pc:sldChg>
      <pc:sldChg chg="addSp delSp modSp mod">
        <pc:chgData name="Francisco Artes" userId="5be56ff3f51c4e1a" providerId="LiveId" clId="{00B3F608-862D-43B9-8EF8-D97988A7B23E}" dt="2020-06-06T16:43:52.241" v="1933"/>
        <pc:sldMkLst>
          <pc:docMk/>
          <pc:sldMk cId="1165031028" sldId="1702"/>
        </pc:sldMkLst>
        <pc:spChg chg="add mod">
          <ac:chgData name="Francisco Artes" userId="5be56ff3f51c4e1a" providerId="LiveId" clId="{00B3F608-862D-43B9-8EF8-D97988A7B23E}" dt="2020-06-06T16:43:52.241" v="1933"/>
          <ac:spMkLst>
            <pc:docMk/>
            <pc:sldMk cId="1165031028" sldId="1702"/>
            <ac:spMk id="3" creationId="{346219A0-1BFF-4392-A50D-9D0BC8AED42C}"/>
          </ac:spMkLst>
        </pc:spChg>
        <pc:spChg chg="del">
          <ac:chgData name="Francisco Artes" userId="5be56ff3f51c4e1a" providerId="LiveId" clId="{00B3F608-862D-43B9-8EF8-D97988A7B23E}" dt="2020-06-06T16:23:50.537" v="1518" actId="478"/>
          <ac:spMkLst>
            <pc:docMk/>
            <pc:sldMk cId="1165031028" sldId="1702"/>
            <ac:spMk id="4" creationId="{92BFD3B0-C1E1-4109-834B-3F900D105A41}"/>
          </ac:spMkLst>
        </pc:spChg>
        <pc:spChg chg="del">
          <ac:chgData name="Francisco Artes" userId="5be56ff3f51c4e1a" providerId="LiveId" clId="{00B3F608-862D-43B9-8EF8-D97988A7B23E}" dt="2020-06-06T16:43:49.721" v="1932" actId="478"/>
          <ac:spMkLst>
            <pc:docMk/>
            <pc:sldMk cId="1165031028" sldId="1702"/>
            <ac:spMk id="16" creationId="{B7496752-7AC1-B641-B89C-0B14FD3D41E7}"/>
          </ac:spMkLst>
        </pc:spChg>
      </pc:sldChg>
      <pc:sldChg chg="addSp delSp modSp mod">
        <pc:chgData name="Francisco Artes" userId="5be56ff3f51c4e1a" providerId="LiveId" clId="{00B3F608-862D-43B9-8EF8-D97988A7B23E}" dt="2020-06-06T16:44:08.725" v="1937"/>
        <pc:sldMkLst>
          <pc:docMk/>
          <pc:sldMk cId="1344574694" sldId="1703"/>
        </pc:sldMkLst>
        <pc:spChg chg="add mod">
          <ac:chgData name="Francisco Artes" userId="5be56ff3f51c4e1a" providerId="LiveId" clId="{00B3F608-862D-43B9-8EF8-D97988A7B23E}" dt="2020-06-06T16:44:08.725" v="1937"/>
          <ac:spMkLst>
            <pc:docMk/>
            <pc:sldMk cId="1344574694" sldId="1703"/>
            <ac:spMk id="3" creationId="{19F6ED7B-0FB1-472C-B583-CF4F6E0D71DB}"/>
          </ac:spMkLst>
        </pc:spChg>
        <pc:spChg chg="del">
          <ac:chgData name="Francisco Artes" userId="5be56ff3f51c4e1a" providerId="LiveId" clId="{00B3F608-862D-43B9-8EF8-D97988A7B23E}" dt="2020-06-06T16:23:56.966" v="1520" actId="478"/>
          <ac:spMkLst>
            <pc:docMk/>
            <pc:sldMk cId="1344574694" sldId="1703"/>
            <ac:spMk id="4" creationId="{92BFD3B0-C1E1-4109-834B-3F900D105A41}"/>
          </ac:spMkLst>
        </pc:spChg>
        <pc:spChg chg="del">
          <ac:chgData name="Francisco Artes" userId="5be56ff3f51c4e1a" providerId="LiveId" clId="{00B3F608-862D-43B9-8EF8-D97988A7B23E}" dt="2020-06-06T16:44:06.213" v="1936" actId="478"/>
          <ac:spMkLst>
            <pc:docMk/>
            <pc:sldMk cId="1344574694" sldId="1703"/>
            <ac:spMk id="16" creationId="{B7496752-7AC1-B641-B89C-0B14FD3D41E7}"/>
          </ac:spMkLst>
        </pc:spChg>
      </pc:sldChg>
      <pc:sldChg chg="addSp delSp modSp mod">
        <pc:chgData name="Francisco Artes" userId="5be56ff3f51c4e1a" providerId="LiveId" clId="{00B3F608-862D-43B9-8EF8-D97988A7B23E}" dt="2020-06-06T16:45:57.309" v="1963"/>
        <pc:sldMkLst>
          <pc:docMk/>
          <pc:sldMk cId="1384897843" sldId="1704"/>
        </pc:sldMkLst>
        <pc:spChg chg="add mod">
          <ac:chgData name="Francisco Artes" userId="5be56ff3f51c4e1a" providerId="LiveId" clId="{00B3F608-862D-43B9-8EF8-D97988A7B23E}" dt="2020-06-06T16:45:57.309" v="1963"/>
          <ac:spMkLst>
            <pc:docMk/>
            <pc:sldMk cId="1384897843" sldId="1704"/>
            <ac:spMk id="3" creationId="{D06DF4B4-C268-4F5E-9863-F9DDB68F7A9F}"/>
          </ac:spMkLst>
        </pc:spChg>
        <pc:spChg chg="del">
          <ac:chgData name="Francisco Artes" userId="5be56ff3f51c4e1a" providerId="LiveId" clId="{00B3F608-862D-43B9-8EF8-D97988A7B23E}" dt="2020-06-06T16:24:42.702" v="1533" actId="478"/>
          <ac:spMkLst>
            <pc:docMk/>
            <pc:sldMk cId="1384897843" sldId="1704"/>
            <ac:spMk id="4" creationId="{92BFD3B0-C1E1-4109-834B-3F900D105A41}"/>
          </ac:spMkLst>
        </pc:spChg>
        <pc:spChg chg="del">
          <ac:chgData name="Francisco Artes" userId="5be56ff3f51c4e1a" providerId="LiveId" clId="{00B3F608-862D-43B9-8EF8-D97988A7B23E}" dt="2020-06-06T16:45:55.060" v="1962" actId="478"/>
          <ac:spMkLst>
            <pc:docMk/>
            <pc:sldMk cId="1384897843" sldId="1704"/>
            <ac:spMk id="16" creationId="{B7496752-7AC1-B641-B89C-0B14FD3D41E7}"/>
          </ac:spMkLst>
        </pc:spChg>
      </pc:sldChg>
      <pc:sldChg chg="addSp delSp modSp mod">
        <pc:chgData name="Francisco Artes" userId="5be56ff3f51c4e1a" providerId="LiveId" clId="{00B3F608-862D-43B9-8EF8-D97988A7B23E}" dt="2020-06-06T16:45:41.798" v="1959"/>
        <pc:sldMkLst>
          <pc:docMk/>
          <pc:sldMk cId="3505837978" sldId="1705"/>
        </pc:sldMkLst>
        <pc:spChg chg="add mod">
          <ac:chgData name="Francisco Artes" userId="5be56ff3f51c4e1a" providerId="LiveId" clId="{00B3F608-862D-43B9-8EF8-D97988A7B23E}" dt="2020-06-06T16:45:41.798" v="1959"/>
          <ac:spMkLst>
            <pc:docMk/>
            <pc:sldMk cId="3505837978" sldId="1705"/>
            <ac:spMk id="3" creationId="{73B8F089-02FE-4F1F-8A61-31D83528B5BA}"/>
          </ac:spMkLst>
        </pc:spChg>
        <pc:spChg chg="del">
          <ac:chgData name="Francisco Artes" userId="5be56ff3f51c4e1a" providerId="LiveId" clId="{00B3F608-862D-43B9-8EF8-D97988A7B23E}" dt="2020-06-06T16:24:35.881" v="1531" actId="478"/>
          <ac:spMkLst>
            <pc:docMk/>
            <pc:sldMk cId="3505837978" sldId="1705"/>
            <ac:spMk id="4" creationId="{92BFD3B0-C1E1-4109-834B-3F900D105A41}"/>
          </ac:spMkLst>
        </pc:spChg>
        <pc:spChg chg="del">
          <ac:chgData name="Francisco Artes" userId="5be56ff3f51c4e1a" providerId="LiveId" clId="{00B3F608-862D-43B9-8EF8-D97988A7B23E}" dt="2020-06-06T16:28:52.378" v="1603" actId="478"/>
          <ac:spMkLst>
            <pc:docMk/>
            <pc:sldMk cId="3505837978" sldId="1705"/>
            <ac:spMk id="5" creationId="{E0F5CCC8-F4A5-4BC3-8CE0-DF37A9C13C4D}"/>
          </ac:spMkLst>
        </pc:spChg>
        <pc:spChg chg="del">
          <ac:chgData name="Francisco Artes" userId="5be56ff3f51c4e1a" providerId="LiveId" clId="{00B3F608-862D-43B9-8EF8-D97988A7B23E}" dt="2020-06-06T16:45:39.671" v="1958" actId="478"/>
          <ac:spMkLst>
            <pc:docMk/>
            <pc:sldMk cId="3505837978" sldId="1705"/>
            <ac:spMk id="16" creationId="{B7496752-7AC1-B641-B89C-0B14FD3D41E7}"/>
          </ac:spMkLst>
        </pc:spChg>
      </pc:sldChg>
      <pc:sldChg chg="addSp delSp modSp mod">
        <pc:chgData name="Francisco Artes" userId="5be56ff3f51c4e1a" providerId="LiveId" clId="{00B3F608-862D-43B9-8EF8-D97988A7B23E}" dt="2020-06-06T15:50:29.552" v="910"/>
        <pc:sldMkLst>
          <pc:docMk/>
          <pc:sldMk cId="1564075430" sldId="1707"/>
        </pc:sldMkLst>
        <pc:spChg chg="add mod">
          <ac:chgData name="Francisco Artes" userId="5be56ff3f51c4e1a" providerId="LiveId" clId="{00B3F608-862D-43B9-8EF8-D97988A7B23E}" dt="2020-06-06T15:06:51.139" v="481" actId="20577"/>
          <ac:spMkLst>
            <pc:docMk/>
            <pc:sldMk cId="1564075430" sldId="1707"/>
            <ac:spMk id="3" creationId="{AB19DE02-D199-4BAC-A922-1EE69E707BED}"/>
          </ac:spMkLst>
        </pc:spChg>
        <pc:spChg chg="mod">
          <ac:chgData name="Francisco Artes" userId="5be56ff3f51c4e1a" providerId="LiveId" clId="{00B3F608-862D-43B9-8EF8-D97988A7B23E}" dt="2020-06-06T15:31:06.178" v="641" actId="1035"/>
          <ac:spMkLst>
            <pc:docMk/>
            <pc:sldMk cId="1564075430" sldId="1707"/>
            <ac:spMk id="22" creationId="{342BE706-DF43-4243-B3E6-7CA1451BACBB}"/>
          </ac:spMkLst>
        </pc:spChg>
        <pc:spChg chg="del">
          <ac:chgData name="Francisco Artes" userId="5be56ff3f51c4e1a" providerId="LiveId" clId="{00B3F608-862D-43B9-8EF8-D97988A7B23E}" dt="2020-06-06T15:06:43.200" v="461" actId="478"/>
          <ac:spMkLst>
            <pc:docMk/>
            <pc:sldMk cId="1564075430" sldId="1707"/>
            <ac:spMk id="25" creationId="{403F79BA-5F64-49DD-A6B7-30D288BF4FB1}"/>
          </ac:spMkLst>
        </pc:spChg>
        <pc:spChg chg="del">
          <ac:chgData name="Francisco Artes" userId="5be56ff3f51c4e1a" providerId="LiveId" clId="{00B3F608-862D-43B9-8EF8-D97988A7B23E}" dt="2020-06-06T15:12:16.116" v="495" actId="21"/>
          <ac:spMkLst>
            <pc:docMk/>
            <pc:sldMk cId="1564075430" sldId="1707"/>
            <ac:spMk id="26" creationId="{E19B7033-454C-4F1F-8002-A500FDB18FA3}"/>
          </ac:spMkLst>
        </pc:spChg>
        <pc:spChg chg="del">
          <ac:chgData name="Francisco Artes" userId="5be56ff3f51c4e1a" providerId="LiveId" clId="{00B3F608-862D-43B9-8EF8-D97988A7B23E}" dt="2020-06-06T15:31:15.455" v="642" actId="478"/>
          <ac:spMkLst>
            <pc:docMk/>
            <pc:sldMk cId="1564075430" sldId="1707"/>
            <ac:spMk id="27" creationId="{C733DCAC-81DD-4262-81E1-87360B41BA5A}"/>
          </ac:spMkLst>
        </pc:spChg>
        <pc:spChg chg="add mod">
          <ac:chgData name="Francisco Artes" userId="5be56ff3f51c4e1a" providerId="LiveId" clId="{00B3F608-862D-43B9-8EF8-D97988A7B23E}" dt="2020-06-06T15:50:29.552" v="910"/>
          <ac:spMkLst>
            <pc:docMk/>
            <pc:sldMk cId="1564075430" sldId="1707"/>
            <ac:spMk id="28" creationId="{5257FA99-F6AE-43E8-89DA-930E58958256}"/>
          </ac:spMkLst>
        </pc:spChg>
        <pc:picChg chg="mod">
          <ac:chgData name="Francisco Artes" userId="5be56ff3f51c4e1a" providerId="LiveId" clId="{00B3F608-862D-43B9-8EF8-D97988A7B23E}" dt="2020-06-06T15:31:06.178" v="641" actId="1035"/>
          <ac:picMkLst>
            <pc:docMk/>
            <pc:sldMk cId="1564075430" sldId="1707"/>
            <ac:picMk id="14" creationId="{B7199ED3-ED2D-47C4-A644-967674C49790}"/>
          </ac:picMkLst>
        </pc:picChg>
        <pc:picChg chg="mod">
          <ac:chgData name="Francisco Artes" userId="5be56ff3f51c4e1a" providerId="LiveId" clId="{00B3F608-862D-43B9-8EF8-D97988A7B23E}" dt="2020-06-06T15:31:06.178" v="641" actId="1035"/>
          <ac:picMkLst>
            <pc:docMk/>
            <pc:sldMk cId="1564075430" sldId="1707"/>
            <ac:picMk id="15" creationId="{F55529CE-1D10-4F26-946C-F9E1C476D17A}"/>
          </ac:picMkLst>
        </pc:picChg>
        <pc:picChg chg="mod">
          <ac:chgData name="Francisco Artes" userId="5be56ff3f51c4e1a" providerId="LiveId" clId="{00B3F608-862D-43B9-8EF8-D97988A7B23E}" dt="2020-06-06T15:31:06.178" v="641" actId="1035"/>
          <ac:picMkLst>
            <pc:docMk/>
            <pc:sldMk cId="1564075430" sldId="1707"/>
            <ac:picMk id="16" creationId="{D82D975F-DC7C-48AA-B0E9-119E655D659B}"/>
          </ac:picMkLst>
        </pc:picChg>
        <pc:picChg chg="mod">
          <ac:chgData name="Francisco Artes" userId="5be56ff3f51c4e1a" providerId="LiveId" clId="{00B3F608-862D-43B9-8EF8-D97988A7B23E}" dt="2020-06-06T15:31:06.178" v="641" actId="1035"/>
          <ac:picMkLst>
            <pc:docMk/>
            <pc:sldMk cId="1564075430" sldId="1707"/>
            <ac:picMk id="17" creationId="{CF497EF2-2BC6-4DA5-B51D-7D65B3BF6F90}"/>
          </ac:picMkLst>
        </pc:picChg>
        <pc:picChg chg="mod">
          <ac:chgData name="Francisco Artes" userId="5be56ff3f51c4e1a" providerId="LiveId" clId="{00B3F608-862D-43B9-8EF8-D97988A7B23E}" dt="2020-06-06T15:31:06.178" v="641" actId="1035"/>
          <ac:picMkLst>
            <pc:docMk/>
            <pc:sldMk cId="1564075430" sldId="1707"/>
            <ac:picMk id="18" creationId="{DEB19A03-AF59-49B7-8D90-E8705C01B5AB}"/>
          </ac:picMkLst>
        </pc:picChg>
        <pc:picChg chg="mod">
          <ac:chgData name="Francisco Artes" userId="5be56ff3f51c4e1a" providerId="LiveId" clId="{00B3F608-862D-43B9-8EF8-D97988A7B23E}" dt="2020-06-06T15:31:06.178" v="641" actId="1035"/>
          <ac:picMkLst>
            <pc:docMk/>
            <pc:sldMk cId="1564075430" sldId="1707"/>
            <ac:picMk id="19" creationId="{5B641095-BDB7-4E3C-9613-7064928EF29A}"/>
          </ac:picMkLst>
        </pc:picChg>
        <pc:picChg chg="mod">
          <ac:chgData name="Francisco Artes" userId="5be56ff3f51c4e1a" providerId="LiveId" clId="{00B3F608-862D-43B9-8EF8-D97988A7B23E}" dt="2020-06-06T15:31:06.178" v="641" actId="1035"/>
          <ac:picMkLst>
            <pc:docMk/>
            <pc:sldMk cId="1564075430" sldId="1707"/>
            <ac:picMk id="20" creationId="{A3EE511B-373B-4949-BD29-0757A37439EA}"/>
          </ac:picMkLst>
        </pc:picChg>
        <pc:picChg chg="mod">
          <ac:chgData name="Francisco Artes" userId="5be56ff3f51c4e1a" providerId="LiveId" clId="{00B3F608-862D-43B9-8EF8-D97988A7B23E}" dt="2020-06-06T15:31:06.178" v="641" actId="1035"/>
          <ac:picMkLst>
            <pc:docMk/>
            <pc:sldMk cId="1564075430" sldId="1707"/>
            <ac:picMk id="21" creationId="{5886872D-18E5-49B8-82A6-8FD7F6C5C3BA}"/>
          </ac:picMkLst>
        </pc:picChg>
        <pc:picChg chg="mod">
          <ac:chgData name="Francisco Artes" userId="5be56ff3f51c4e1a" providerId="LiveId" clId="{00B3F608-862D-43B9-8EF8-D97988A7B23E}" dt="2020-06-06T15:31:06.178" v="641" actId="1035"/>
          <ac:picMkLst>
            <pc:docMk/>
            <pc:sldMk cId="1564075430" sldId="1707"/>
            <ac:picMk id="23" creationId="{968EB1F0-862B-4205-9F0B-81A5D88C0DF1}"/>
          </ac:picMkLst>
        </pc:picChg>
        <pc:picChg chg="mod">
          <ac:chgData name="Francisco Artes" userId="5be56ff3f51c4e1a" providerId="LiveId" clId="{00B3F608-862D-43B9-8EF8-D97988A7B23E}" dt="2020-06-06T15:31:06.178" v="641" actId="1035"/>
          <ac:picMkLst>
            <pc:docMk/>
            <pc:sldMk cId="1564075430" sldId="1707"/>
            <ac:picMk id="24" creationId="{2C809CD7-2116-47B5-B301-306C5B426D2C}"/>
          </ac:picMkLst>
        </pc:picChg>
      </pc:sldChg>
      <pc:sldChg chg="addSp delSp modSp mod">
        <pc:chgData name="Francisco Artes" userId="5be56ff3f51c4e1a" providerId="LiveId" clId="{00B3F608-862D-43B9-8EF8-D97988A7B23E}" dt="2020-06-06T16:02:10.776" v="1256"/>
        <pc:sldMkLst>
          <pc:docMk/>
          <pc:sldMk cId="183350020" sldId="1708"/>
        </pc:sldMkLst>
        <pc:spChg chg="add mod">
          <ac:chgData name="Francisco Artes" userId="5be56ff3f51c4e1a" providerId="LiveId" clId="{00B3F608-862D-43B9-8EF8-D97988A7B23E}" dt="2020-06-06T16:02:10.776" v="1256"/>
          <ac:spMkLst>
            <pc:docMk/>
            <pc:sldMk cId="183350020" sldId="1708"/>
            <ac:spMk id="3" creationId="{18DCAB4F-7ADA-40C8-A71F-20F092C380FF}"/>
          </ac:spMkLst>
        </pc:spChg>
        <pc:spChg chg="del">
          <ac:chgData name="Francisco Artes" userId="5be56ff3f51c4e1a" providerId="LiveId" clId="{00B3F608-862D-43B9-8EF8-D97988A7B23E}" dt="2020-06-06T15:31:29.158" v="645" actId="478"/>
          <ac:spMkLst>
            <pc:docMk/>
            <pc:sldMk cId="183350020" sldId="1708"/>
            <ac:spMk id="4" creationId="{92BFD3B0-C1E1-4109-834B-3F900D105A41}"/>
          </ac:spMkLst>
        </pc:spChg>
        <pc:spChg chg="del">
          <ac:chgData name="Francisco Artes" userId="5be56ff3f51c4e1a" providerId="LiveId" clId="{00B3F608-862D-43B9-8EF8-D97988A7B23E}" dt="2020-06-06T15:59:34.209" v="1248" actId="478"/>
          <ac:spMkLst>
            <pc:docMk/>
            <pc:sldMk cId="183350020" sldId="1708"/>
            <ac:spMk id="7" creationId="{A94E3B97-C80C-40F4-825E-3CBF611227E8}"/>
          </ac:spMkLst>
        </pc:spChg>
        <pc:spChg chg="add mod">
          <ac:chgData name="Francisco Artes" userId="5be56ff3f51c4e1a" providerId="LiveId" clId="{00B3F608-862D-43B9-8EF8-D97988A7B23E}" dt="2020-06-06T15:59:49.670" v="1252"/>
          <ac:spMkLst>
            <pc:docMk/>
            <pc:sldMk cId="183350020" sldId="1708"/>
            <ac:spMk id="8" creationId="{7FED09F1-C3EE-4DBD-9EC9-E67AA008A663}"/>
          </ac:spMkLst>
        </pc:spChg>
        <pc:spChg chg="del">
          <ac:chgData name="Francisco Artes" userId="5be56ff3f51c4e1a" providerId="LiveId" clId="{00B3F608-862D-43B9-8EF8-D97988A7B23E}" dt="2020-06-06T16:02:07.596" v="1255" actId="478"/>
          <ac:spMkLst>
            <pc:docMk/>
            <pc:sldMk cId="183350020" sldId="1708"/>
            <ac:spMk id="16" creationId="{B7496752-7AC1-B641-B89C-0B14FD3D41E7}"/>
          </ac:spMkLst>
        </pc:spChg>
        <pc:spChg chg="mod">
          <ac:chgData name="Francisco Artes" userId="5be56ff3f51c4e1a" providerId="LiveId" clId="{00B3F608-862D-43B9-8EF8-D97988A7B23E}" dt="2020-06-06T15:59:41.826" v="1251" actId="14100"/>
          <ac:spMkLst>
            <pc:docMk/>
            <pc:sldMk cId="183350020" sldId="1708"/>
            <ac:spMk id="23" creationId="{7E42C4C7-1162-4AC9-B404-38A829C12A37}"/>
          </ac:spMkLst>
        </pc:spChg>
      </pc:sldChg>
      <pc:sldChg chg="addSp delSp modSp mod">
        <pc:chgData name="Francisco Artes" userId="5be56ff3f51c4e1a" providerId="LiveId" clId="{00B3F608-862D-43B9-8EF8-D97988A7B23E}" dt="2020-06-06T16:20:09.825" v="1468"/>
        <pc:sldMkLst>
          <pc:docMk/>
          <pc:sldMk cId="958105935" sldId="1711"/>
        </pc:sldMkLst>
        <pc:spChg chg="mod">
          <ac:chgData name="Francisco Artes" userId="5be56ff3f51c4e1a" providerId="LiveId" clId="{00B3F608-862D-43B9-8EF8-D97988A7B23E}" dt="2020-06-06T16:20:02.009" v="1467" actId="1035"/>
          <ac:spMkLst>
            <pc:docMk/>
            <pc:sldMk cId="958105935" sldId="1711"/>
            <ac:spMk id="3" creationId="{0D8BC702-104B-4398-888A-9860C8D62191}"/>
          </ac:spMkLst>
        </pc:spChg>
        <pc:spChg chg="del">
          <ac:chgData name="Francisco Artes" userId="5be56ff3f51c4e1a" providerId="LiveId" clId="{00B3F608-862D-43B9-8EF8-D97988A7B23E}" dt="2020-06-06T16:19:48.826" v="1447" actId="478"/>
          <ac:spMkLst>
            <pc:docMk/>
            <pc:sldMk cId="958105935" sldId="1711"/>
            <ac:spMk id="4" creationId="{B9B5ED4E-DDCD-4FED-8FAF-2E0A7FC484C3}"/>
          </ac:spMkLst>
        </pc:spChg>
        <pc:spChg chg="add mod">
          <ac:chgData name="Francisco Artes" userId="5be56ff3f51c4e1a" providerId="LiveId" clId="{00B3F608-862D-43B9-8EF8-D97988A7B23E}" dt="2020-06-06T16:19:51.415" v="1448"/>
          <ac:spMkLst>
            <pc:docMk/>
            <pc:sldMk cId="958105935" sldId="1711"/>
            <ac:spMk id="5" creationId="{18331B17-60B5-478D-AF57-D354102167A2}"/>
          </ac:spMkLst>
        </pc:spChg>
        <pc:spChg chg="mod">
          <ac:chgData name="Francisco Artes" userId="5be56ff3f51c4e1a" providerId="LiveId" clId="{00B3F608-862D-43B9-8EF8-D97988A7B23E}" dt="2020-06-06T16:20:02.009" v="1467" actId="1035"/>
          <ac:spMkLst>
            <pc:docMk/>
            <pc:sldMk cId="958105935" sldId="1711"/>
            <ac:spMk id="8" creationId="{76F9B0C0-3D57-40E1-B3B7-ACA554BF544B}"/>
          </ac:spMkLst>
        </pc:spChg>
        <pc:spChg chg="mod">
          <ac:chgData name="Francisco Artes" userId="5be56ff3f51c4e1a" providerId="LiveId" clId="{00B3F608-862D-43B9-8EF8-D97988A7B23E}" dt="2020-06-06T16:20:02.009" v="1467" actId="1035"/>
          <ac:spMkLst>
            <pc:docMk/>
            <pc:sldMk cId="958105935" sldId="1711"/>
            <ac:spMk id="10" creationId="{9BFBE7AC-5AED-4184-B529-0139CC95CFBC}"/>
          </ac:spMkLst>
        </pc:spChg>
        <pc:spChg chg="del">
          <ac:chgData name="Francisco Artes" userId="5be56ff3f51c4e1a" providerId="LiveId" clId="{00B3F608-862D-43B9-8EF8-D97988A7B23E}" dt="2020-06-06T16:19:40.867" v="1446" actId="478"/>
          <ac:spMkLst>
            <pc:docMk/>
            <pc:sldMk cId="958105935" sldId="1711"/>
            <ac:spMk id="11" creationId="{BCE4E20D-1828-4044-85D5-A31D23FC3B7E}"/>
          </ac:spMkLst>
        </pc:spChg>
        <pc:spChg chg="add mod">
          <ac:chgData name="Francisco Artes" userId="5be56ff3f51c4e1a" providerId="LiveId" clId="{00B3F608-862D-43B9-8EF8-D97988A7B23E}" dt="2020-06-06T16:20:09.825" v="1468"/>
          <ac:spMkLst>
            <pc:docMk/>
            <pc:sldMk cId="958105935" sldId="1711"/>
            <ac:spMk id="12" creationId="{FC21287C-23F6-4824-9536-01AAC6A68AA6}"/>
          </ac:spMkLst>
        </pc:spChg>
        <pc:picChg chg="mod">
          <ac:chgData name="Francisco Artes" userId="5be56ff3f51c4e1a" providerId="LiveId" clId="{00B3F608-862D-43B9-8EF8-D97988A7B23E}" dt="2020-06-06T16:20:02.009" v="1467" actId="1035"/>
          <ac:picMkLst>
            <pc:docMk/>
            <pc:sldMk cId="958105935" sldId="1711"/>
            <ac:picMk id="7" creationId="{08CE7A7C-C8FC-4510-B178-28FB875D9A0E}"/>
          </ac:picMkLst>
        </pc:picChg>
        <pc:picChg chg="mod">
          <ac:chgData name="Francisco Artes" userId="5be56ff3f51c4e1a" providerId="LiveId" clId="{00B3F608-862D-43B9-8EF8-D97988A7B23E}" dt="2020-06-06T16:20:02.009" v="1467" actId="1035"/>
          <ac:picMkLst>
            <pc:docMk/>
            <pc:sldMk cId="958105935" sldId="1711"/>
            <ac:picMk id="9" creationId="{E186B58F-CA29-4B6F-9767-021D983A374D}"/>
          </ac:picMkLst>
        </pc:picChg>
      </pc:sldChg>
      <pc:sldChg chg="delSp mod">
        <pc:chgData name="Francisco Artes" userId="5be56ff3f51c4e1a" providerId="LiveId" clId="{00B3F608-862D-43B9-8EF8-D97988A7B23E}" dt="2020-06-06T16:28:38.774" v="1600" actId="478"/>
        <pc:sldMkLst>
          <pc:docMk/>
          <pc:sldMk cId="3468777896" sldId="1712"/>
        </pc:sldMkLst>
        <pc:spChg chg="del">
          <ac:chgData name="Francisco Artes" userId="5be56ff3f51c4e1a" providerId="LiveId" clId="{00B3F608-862D-43B9-8EF8-D97988A7B23E}" dt="2020-06-06T16:28:38.774" v="1600" actId="478"/>
          <ac:spMkLst>
            <pc:docMk/>
            <pc:sldMk cId="3468777896" sldId="1712"/>
            <ac:spMk id="5" creationId="{93B96498-E2B0-4B2D-BA5F-760027BDB689}"/>
          </ac:spMkLst>
        </pc:spChg>
      </pc:sldChg>
      <pc:sldChg chg="addSp delSp modSp mod">
        <pc:chgData name="Francisco Artes" userId="5be56ff3f51c4e1a" providerId="LiveId" clId="{00B3F608-862D-43B9-8EF8-D97988A7B23E}" dt="2020-06-06T16:26:29.976" v="1556"/>
        <pc:sldMkLst>
          <pc:docMk/>
          <pc:sldMk cId="2397131228" sldId="1713"/>
        </pc:sldMkLst>
        <pc:spChg chg="del">
          <ac:chgData name="Francisco Artes" userId="5be56ff3f51c4e1a" providerId="LiveId" clId="{00B3F608-862D-43B9-8EF8-D97988A7B23E}" dt="2020-06-06T16:26:26.538" v="1555" actId="478"/>
          <ac:spMkLst>
            <pc:docMk/>
            <pc:sldMk cId="2397131228" sldId="1713"/>
            <ac:spMk id="4" creationId="{B9B5ED4E-DDCD-4FED-8FAF-2E0A7FC484C3}"/>
          </ac:spMkLst>
        </pc:spChg>
        <pc:spChg chg="del">
          <ac:chgData name="Francisco Artes" userId="5be56ff3f51c4e1a" providerId="LiveId" clId="{00B3F608-862D-43B9-8EF8-D97988A7B23E}" dt="2020-06-06T16:26:19.847" v="1554" actId="478"/>
          <ac:spMkLst>
            <pc:docMk/>
            <pc:sldMk cId="2397131228" sldId="1713"/>
            <ac:spMk id="8" creationId="{54E6B288-A170-49C0-9C70-E6766D704008}"/>
          </ac:spMkLst>
        </pc:spChg>
        <pc:spChg chg="add mod">
          <ac:chgData name="Francisco Artes" userId="5be56ff3f51c4e1a" providerId="LiveId" clId="{00B3F608-862D-43B9-8EF8-D97988A7B23E}" dt="2020-06-06T16:26:29.976" v="1556"/>
          <ac:spMkLst>
            <pc:docMk/>
            <pc:sldMk cId="2397131228" sldId="1713"/>
            <ac:spMk id="10" creationId="{3CFAFDD0-7EEF-4FB9-AC22-BBBFA78FFF5B}"/>
          </ac:spMkLst>
        </pc:spChg>
      </pc:sldChg>
      <pc:sldChg chg="addSp delSp modSp mod">
        <pc:chgData name="Francisco Artes" userId="5be56ff3f51c4e1a" providerId="LiveId" clId="{00B3F608-862D-43B9-8EF8-D97988A7B23E}" dt="2020-06-06T16:38:13.933" v="1859"/>
        <pc:sldMkLst>
          <pc:docMk/>
          <pc:sldMk cId="1121438261" sldId="1714"/>
        </pc:sldMkLst>
        <pc:spChg chg="add mod">
          <ac:chgData name="Francisco Artes" userId="5be56ff3f51c4e1a" providerId="LiveId" clId="{00B3F608-862D-43B9-8EF8-D97988A7B23E}" dt="2020-06-06T16:38:13.933" v="1859"/>
          <ac:spMkLst>
            <pc:docMk/>
            <pc:sldMk cId="1121438261" sldId="1714"/>
            <ac:spMk id="3" creationId="{4B674AE4-73EE-431A-BF83-853612D34585}"/>
          </ac:spMkLst>
        </pc:spChg>
        <pc:spChg chg="del">
          <ac:chgData name="Francisco Artes" userId="5be56ff3f51c4e1a" providerId="LiveId" clId="{00B3F608-862D-43B9-8EF8-D97988A7B23E}" dt="2020-06-06T16:20:53.497" v="1476" actId="478"/>
          <ac:spMkLst>
            <pc:docMk/>
            <pc:sldMk cId="1121438261" sldId="1714"/>
            <ac:spMk id="4" creationId="{92BFD3B0-C1E1-4109-834B-3F900D105A41}"/>
          </ac:spMkLst>
        </pc:spChg>
        <pc:spChg chg="del">
          <ac:chgData name="Francisco Artes" userId="5be56ff3f51c4e1a" providerId="LiveId" clId="{00B3F608-862D-43B9-8EF8-D97988A7B23E}" dt="2020-06-06T16:27:43.869" v="1580" actId="478"/>
          <ac:spMkLst>
            <pc:docMk/>
            <pc:sldMk cId="1121438261" sldId="1714"/>
            <ac:spMk id="5" creationId="{F9A66477-245E-4D06-9797-5B25CBFC1EDE}"/>
          </ac:spMkLst>
        </pc:spChg>
        <pc:spChg chg="del">
          <ac:chgData name="Francisco Artes" userId="5be56ff3f51c4e1a" providerId="LiveId" clId="{00B3F608-862D-43B9-8EF8-D97988A7B23E}" dt="2020-06-06T16:38:10.994" v="1858" actId="478"/>
          <ac:spMkLst>
            <pc:docMk/>
            <pc:sldMk cId="1121438261" sldId="1714"/>
            <ac:spMk id="16" creationId="{B7496752-7AC1-B641-B89C-0B14FD3D41E7}"/>
          </ac:spMkLst>
        </pc:spChg>
      </pc:sldChg>
      <pc:sldChg chg="new del">
        <pc:chgData name="Francisco Artes" userId="5be56ff3f51c4e1a" providerId="LiveId" clId="{00B3F608-862D-43B9-8EF8-D97988A7B23E}" dt="2020-06-06T14:48:55.570" v="242" actId="680"/>
        <pc:sldMkLst>
          <pc:docMk/>
          <pc:sldMk cId="1759173690" sldId="1715"/>
        </pc:sldMkLst>
      </pc:sldChg>
      <pc:sldChg chg="addSp delSp modSp new del">
        <pc:chgData name="Francisco Artes" userId="5be56ff3f51c4e1a" providerId="LiveId" clId="{00B3F608-862D-43B9-8EF8-D97988A7B23E}" dt="2020-06-06T15:41:51.287" v="908" actId="47"/>
        <pc:sldMkLst>
          <pc:docMk/>
          <pc:sldMk cId="1785312887" sldId="1715"/>
        </pc:sldMkLst>
        <pc:spChg chg="add del mod">
          <ac:chgData name="Francisco Artes" userId="5be56ff3f51c4e1a" providerId="LiveId" clId="{00B3F608-862D-43B9-8EF8-D97988A7B23E}" dt="2020-06-06T15:11:17.766" v="492"/>
          <ac:spMkLst>
            <pc:docMk/>
            <pc:sldMk cId="1785312887" sldId="1715"/>
            <ac:spMk id="3" creationId="{7797BFC1-B8DB-4D18-B505-1600848CF434}"/>
          </ac:spMkLst>
        </pc:spChg>
        <pc:spChg chg="add del mod">
          <ac:chgData name="Francisco Artes" userId="5be56ff3f51c4e1a" providerId="LiveId" clId="{00B3F608-862D-43B9-8EF8-D97988A7B23E}" dt="2020-06-06T15:12:03.675" v="494"/>
          <ac:spMkLst>
            <pc:docMk/>
            <pc:sldMk cId="1785312887" sldId="1715"/>
            <ac:spMk id="4" creationId="{6D217DF7-2433-4D19-A265-417CF91C9EEB}"/>
          </ac:spMkLst>
        </pc:spChg>
      </pc:sldChg>
      <pc:sldChg chg="add del">
        <pc:chgData name="Francisco Artes" userId="5be56ff3f51c4e1a" providerId="LiveId" clId="{00B3F608-862D-43B9-8EF8-D97988A7B23E}" dt="2020-06-06T15:04:57.768" v="459" actId="47"/>
        <pc:sldMkLst>
          <pc:docMk/>
          <pc:sldMk cId="1951432642" sldId="1715"/>
        </pc:sldMkLst>
      </pc:sldChg>
      <pc:sldChg chg="addSp delSp modSp new mod">
        <pc:chgData name="Francisco Artes" userId="5be56ff3f51c4e1a" providerId="LiveId" clId="{00B3F608-862D-43B9-8EF8-D97988A7B23E}" dt="2020-06-06T15:59:55.614" v="1253"/>
        <pc:sldMkLst>
          <pc:docMk/>
          <pc:sldMk cId="168050315" sldId="1716"/>
        </pc:sldMkLst>
        <pc:spChg chg="del">
          <ac:chgData name="Francisco Artes" userId="5be56ff3f51c4e1a" providerId="LiveId" clId="{00B3F608-862D-43B9-8EF8-D97988A7B23E}" dt="2020-06-06T15:33:35.763" v="663" actId="478"/>
          <ac:spMkLst>
            <pc:docMk/>
            <pc:sldMk cId="168050315" sldId="1716"/>
            <ac:spMk id="2" creationId="{16184CB0-ABE4-49FA-8303-6764B3C6EC18}"/>
          </ac:spMkLst>
        </pc:spChg>
        <pc:spChg chg="add mod">
          <ac:chgData name="Francisco Artes" userId="5be56ff3f51c4e1a" providerId="LiveId" clId="{00B3F608-862D-43B9-8EF8-D97988A7B23E}" dt="2020-06-06T15:33:56.546" v="670" actId="14100"/>
          <ac:spMkLst>
            <pc:docMk/>
            <pc:sldMk cId="168050315" sldId="1716"/>
            <ac:spMk id="3" creationId="{D0DEDE3C-70AF-4EBE-97D2-D5EC77669D08}"/>
          </ac:spMkLst>
        </pc:spChg>
        <pc:spChg chg="add mod">
          <ac:chgData name="Francisco Artes" userId="5be56ff3f51c4e1a" providerId="LiveId" clId="{00B3F608-862D-43B9-8EF8-D97988A7B23E}" dt="2020-06-06T15:35:30.191" v="780" actId="1035"/>
          <ac:spMkLst>
            <pc:docMk/>
            <pc:sldMk cId="168050315" sldId="1716"/>
            <ac:spMk id="4" creationId="{E19061A5-5A2A-4679-B626-9B04E810EBEB}"/>
          </ac:spMkLst>
        </pc:spChg>
        <pc:spChg chg="add mod">
          <ac:chgData name="Francisco Artes" userId="5be56ff3f51c4e1a" providerId="LiveId" clId="{00B3F608-862D-43B9-8EF8-D97988A7B23E}" dt="2020-06-06T15:34:28.499" v="718" actId="1037"/>
          <ac:spMkLst>
            <pc:docMk/>
            <pc:sldMk cId="168050315" sldId="1716"/>
            <ac:spMk id="5" creationId="{B0AE674A-E1C7-471F-A232-E6C6692F94F8}"/>
          </ac:spMkLst>
        </pc:spChg>
        <pc:spChg chg="add mod">
          <ac:chgData name="Francisco Artes" userId="5be56ff3f51c4e1a" providerId="LiveId" clId="{00B3F608-862D-43B9-8EF8-D97988A7B23E}" dt="2020-06-06T15:59:55.614" v="1253"/>
          <ac:spMkLst>
            <pc:docMk/>
            <pc:sldMk cId="168050315" sldId="1716"/>
            <ac:spMk id="8" creationId="{EB0DEEFA-2D37-4947-BC1D-75D22DB6069F}"/>
          </ac:spMkLst>
        </pc:spChg>
        <pc:cxnChg chg="add mod">
          <ac:chgData name="Francisco Artes" userId="5be56ff3f51c4e1a" providerId="LiveId" clId="{00B3F608-862D-43B9-8EF8-D97988A7B23E}" dt="2020-06-06T15:35:03.055" v="722" actId="1076"/>
          <ac:cxnSpMkLst>
            <pc:docMk/>
            <pc:sldMk cId="168050315" sldId="1716"/>
            <ac:cxnSpMk id="6" creationId="{F3479A4E-1B7A-423B-9FCD-6ADD9368BC9D}"/>
          </ac:cxnSpMkLst>
        </pc:cxnChg>
      </pc:sldChg>
      <pc:sldChg chg="new del">
        <pc:chgData name="Francisco Artes" userId="5be56ff3f51c4e1a" providerId="LiveId" clId="{00B3F608-862D-43B9-8EF8-D97988A7B23E}" dt="2020-06-06T15:35:56.400" v="782" actId="680"/>
        <pc:sldMkLst>
          <pc:docMk/>
          <pc:sldMk cId="1151990599" sldId="1717"/>
        </pc:sldMkLst>
      </pc:sldChg>
      <pc:sldChg chg="modSp mod">
        <pc:chgData name="Francisco Artes" userId="5be56ff3f51c4e1a" providerId="LiveId" clId="{00B3F608-862D-43B9-8EF8-D97988A7B23E}" dt="2020-06-06T15:56:06.193" v="1074" actId="20577"/>
        <pc:sldMkLst>
          <pc:docMk/>
          <pc:sldMk cId="3237610587" sldId="1717"/>
        </pc:sldMkLst>
        <pc:spChg chg="mod">
          <ac:chgData name="Francisco Artes" userId="5be56ff3f51c4e1a" providerId="LiveId" clId="{00B3F608-862D-43B9-8EF8-D97988A7B23E}" dt="2020-06-06T15:56:06.193" v="1074" actId="20577"/>
          <ac:spMkLst>
            <pc:docMk/>
            <pc:sldMk cId="3237610587" sldId="1717"/>
            <ac:spMk id="4" creationId="{E19061A5-5A2A-4679-B626-9B04E810EBEB}"/>
          </ac:spMkLst>
        </pc:spChg>
        <pc:spChg chg="mod">
          <ac:chgData name="Francisco Artes" userId="5be56ff3f51c4e1a" providerId="LiveId" clId="{00B3F608-862D-43B9-8EF8-D97988A7B23E}" dt="2020-06-06T15:36:10.440" v="786" actId="20577"/>
          <ac:spMkLst>
            <pc:docMk/>
            <pc:sldMk cId="3237610587" sldId="1717"/>
            <ac:spMk id="5" creationId="{B0AE674A-E1C7-471F-A232-E6C6692F94F8}"/>
          </ac:spMkLst>
        </pc:spChg>
      </pc:sldChg>
      <pc:sldChg chg="modSp mod">
        <pc:chgData name="Francisco Artes" userId="5be56ff3f51c4e1a" providerId="LiveId" clId="{00B3F608-862D-43B9-8EF8-D97988A7B23E}" dt="2020-06-06T15:56:23.559" v="1089" actId="20577"/>
        <pc:sldMkLst>
          <pc:docMk/>
          <pc:sldMk cId="382617015" sldId="1718"/>
        </pc:sldMkLst>
        <pc:spChg chg="mod">
          <ac:chgData name="Francisco Artes" userId="5be56ff3f51c4e1a" providerId="LiveId" clId="{00B3F608-862D-43B9-8EF8-D97988A7B23E}" dt="2020-06-06T15:56:23.559" v="1089" actId="20577"/>
          <ac:spMkLst>
            <pc:docMk/>
            <pc:sldMk cId="382617015" sldId="1718"/>
            <ac:spMk id="4" creationId="{E19061A5-5A2A-4679-B626-9B04E810EBEB}"/>
          </ac:spMkLst>
        </pc:spChg>
        <pc:spChg chg="mod">
          <ac:chgData name="Francisco Artes" userId="5be56ff3f51c4e1a" providerId="LiveId" clId="{00B3F608-862D-43B9-8EF8-D97988A7B23E}" dt="2020-06-06T15:36:42.001" v="801" actId="20577"/>
          <ac:spMkLst>
            <pc:docMk/>
            <pc:sldMk cId="382617015" sldId="1718"/>
            <ac:spMk id="5" creationId="{B0AE674A-E1C7-471F-A232-E6C6692F94F8}"/>
          </ac:spMkLst>
        </pc:spChg>
      </pc:sldChg>
      <pc:sldChg chg="modSp mod">
        <pc:chgData name="Francisco Artes" userId="5be56ff3f51c4e1a" providerId="LiveId" clId="{00B3F608-862D-43B9-8EF8-D97988A7B23E}" dt="2020-06-06T15:37:14.181" v="836" actId="20577"/>
        <pc:sldMkLst>
          <pc:docMk/>
          <pc:sldMk cId="2811654459" sldId="1719"/>
        </pc:sldMkLst>
        <pc:spChg chg="mod">
          <ac:chgData name="Francisco Artes" userId="5be56ff3f51c4e1a" providerId="LiveId" clId="{00B3F608-862D-43B9-8EF8-D97988A7B23E}" dt="2020-06-06T15:37:14.181" v="836" actId="20577"/>
          <ac:spMkLst>
            <pc:docMk/>
            <pc:sldMk cId="2811654459" sldId="1719"/>
            <ac:spMk id="4" creationId="{E19061A5-5A2A-4679-B626-9B04E810EBEB}"/>
          </ac:spMkLst>
        </pc:spChg>
        <pc:spChg chg="mod">
          <ac:chgData name="Francisco Artes" userId="5be56ff3f51c4e1a" providerId="LiveId" clId="{00B3F608-862D-43B9-8EF8-D97988A7B23E}" dt="2020-06-06T15:37:07.648" v="820" actId="20577"/>
          <ac:spMkLst>
            <pc:docMk/>
            <pc:sldMk cId="2811654459" sldId="1719"/>
            <ac:spMk id="5" creationId="{B0AE674A-E1C7-471F-A232-E6C6692F94F8}"/>
          </ac:spMkLst>
        </pc:spChg>
      </pc:sldChg>
      <pc:sldChg chg="addSp delSp modSp mod">
        <pc:chgData name="Francisco Artes" userId="5be56ff3f51c4e1a" providerId="LiveId" clId="{00B3F608-862D-43B9-8EF8-D97988A7B23E}" dt="2020-06-06T15:38:36.322" v="853"/>
        <pc:sldMkLst>
          <pc:docMk/>
          <pc:sldMk cId="45391526" sldId="1720"/>
        </pc:sldMkLst>
        <pc:spChg chg="mod">
          <ac:chgData name="Francisco Artes" userId="5be56ff3f51c4e1a" providerId="LiveId" clId="{00B3F608-862D-43B9-8EF8-D97988A7B23E}" dt="2020-06-06T15:37:37.725" v="850" actId="20577"/>
          <ac:spMkLst>
            <pc:docMk/>
            <pc:sldMk cId="45391526" sldId="1720"/>
            <ac:spMk id="4" creationId="{E19061A5-5A2A-4679-B626-9B04E810EBEB}"/>
          </ac:spMkLst>
        </pc:spChg>
        <pc:spChg chg="mod">
          <ac:chgData name="Francisco Artes" userId="5be56ff3f51c4e1a" providerId="LiveId" clId="{00B3F608-862D-43B9-8EF8-D97988A7B23E}" dt="2020-06-06T15:37:32.463" v="838" actId="20577"/>
          <ac:spMkLst>
            <pc:docMk/>
            <pc:sldMk cId="45391526" sldId="1720"/>
            <ac:spMk id="5" creationId="{B0AE674A-E1C7-471F-A232-E6C6692F94F8}"/>
          </ac:spMkLst>
        </pc:spChg>
        <pc:picChg chg="add del mod">
          <ac:chgData name="Francisco Artes" userId="5be56ff3f51c4e1a" providerId="LiveId" clId="{00B3F608-862D-43B9-8EF8-D97988A7B23E}" dt="2020-06-06T15:38:36.322" v="853"/>
          <ac:picMkLst>
            <pc:docMk/>
            <pc:sldMk cId="45391526" sldId="1720"/>
            <ac:picMk id="7" creationId="{4CF7E4E3-1903-4279-9CBF-54A0B863623F}"/>
          </ac:picMkLst>
        </pc:picChg>
      </pc:sldChg>
      <pc:sldChg chg="addSp delSp modSp mod">
        <pc:chgData name="Francisco Artes" userId="5be56ff3f51c4e1a" providerId="LiveId" clId="{00B3F608-862D-43B9-8EF8-D97988A7B23E}" dt="2020-06-06T15:39:34.491" v="885" actId="1036"/>
        <pc:sldMkLst>
          <pc:docMk/>
          <pc:sldMk cId="1942337538" sldId="1721"/>
        </pc:sldMkLst>
        <pc:spChg chg="mod">
          <ac:chgData name="Francisco Artes" userId="5be56ff3f51c4e1a" providerId="LiveId" clId="{00B3F608-862D-43B9-8EF8-D97988A7B23E}" dt="2020-06-06T15:39:05.911" v="869" actId="20577"/>
          <ac:spMkLst>
            <pc:docMk/>
            <pc:sldMk cId="1942337538" sldId="1721"/>
            <ac:spMk id="4" creationId="{E19061A5-5A2A-4679-B626-9B04E810EBEB}"/>
          </ac:spMkLst>
        </pc:spChg>
        <pc:spChg chg="del">
          <ac:chgData name="Francisco Artes" userId="5be56ff3f51c4e1a" providerId="LiveId" clId="{00B3F608-862D-43B9-8EF8-D97988A7B23E}" dt="2020-06-06T15:39:10.542" v="870" actId="478"/>
          <ac:spMkLst>
            <pc:docMk/>
            <pc:sldMk cId="1942337538" sldId="1721"/>
            <ac:spMk id="5" creationId="{B0AE674A-E1C7-471F-A232-E6C6692F94F8}"/>
          </ac:spMkLst>
        </pc:spChg>
        <pc:picChg chg="add mod">
          <ac:chgData name="Francisco Artes" userId="5be56ff3f51c4e1a" providerId="LiveId" clId="{00B3F608-862D-43B9-8EF8-D97988A7B23E}" dt="2020-06-06T15:39:34.491" v="885" actId="1036"/>
          <ac:picMkLst>
            <pc:docMk/>
            <pc:sldMk cId="1942337538" sldId="1721"/>
            <ac:picMk id="7" creationId="{95D1C1A8-1C85-4796-AC9B-CBD087397719}"/>
          </ac:picMkLst>
        </pc:picChg>
      </pc:sldChg>
      <pc:sldChg chg="addSp modSp mod">
        <pc:chgData name="Francisco Artes" userId="5be56ff3f51c4e1a" providerId="LiveId" clId="{00B3F608-862D-43B9-8EF8-D97988A7B23E}" dt="2020-06-06T15:59:29.410" v="1247"/>
        <pc:sldMkLst>
          <pc:docMk/>
          <pc:sldMk cId="572138686" sldId="1722"/>
        </pc:sldMkLst>
        <pc:spChg chg="mod">
          <ac:chgData name="Francisco Artes" userId="5be56ff3f51c4e1a" providerId="LiveId" clId="{00B3F608-862D-43B9-8EF8-D97988A7B23E}" dt="2020-06-06T15:40:51.290" v="905" actId="20577"/>
          <ac:spMkLst>
            <pc:docMk/>
            <pc:sldMk cId="572138686" sldId="1722"/>
            <ac:spMk id="4" creationId="{E19061A5-5A2A-4679-B626-9B04E810EBEB}"/>
          </ac:spMkLst>
        </pc:spChg>
        <pc:spChg chg="mod">
          <ac:chgData name="Francisco Artes" userId="5be56ff3f51c4e1a" providerId="LiveId" clId="{00B3F608-862D-43B9-8EF8-D97988A7B23E}" dt="2020-06-06T15:40:44.651" v="893" actId="20577"/>
          <ac:spMkLst>
            <pc:docMk/>
            <pc:sldMk cId="572138686" sldId="1722"/>
            <ac:spMk id="5" creationId="{B0AE674A-E1C7-471F-A232-E6C6692F94F8}"/>
          </ac:spMkLst>
        </pc:spChg>
        <pc:spChg chg="add mod">
          <ac:chgData name="Francisco Artes" userId="5be56ff3f51c4e1a" providerId="LiveId" clId="{00B3F608-862D-43B9-8EF8-D97988A7B23E}" dt="2020-06-06T15:59:29.410" v="1247"/>
          <ac:spMkLst>
            <pc:docMk/>
            <pc:sldMk cId="572138686" sldId="1722"/>
            <ac:spMk id="7" creationId="{162E3CA5-71FB-436B-832F-1F0E7952025A}"/>
          </ac:spMkLst>
        </pc:spChg>
      </pc:sldChg>
      <pc:sldChg chg="add del">
        <pc:chgData name="Francisco Artes" userId="5be56ff3f51c4e1a" providerId="LiveId" clId="{00B3F608-862D-43B9-8EF8-D97988A7B23E}" dt="2020-06-06T15:39:15.541" v="872"/>
        <pc:sldMkLst>
          <pc:docMk/>
          <pc:sldMk cId="1342789429" sldId="1722"/>
        </pc:sldMkLst>
      </pc:sldChg>
      <pc:sldChg chg="addSp delSp modSp new mod">
        <pc:chgData name="Francisco Artes" userId="5be56ff3f51c4e1a" providerId="LiveId" clId="{00B3F608-862D-43B9-8EF8-D97988A7B23E}" dt="2020-06-06T15:59:26.587" v="1246"/>
        <pc:sldMkLst>
          <pc:docMk/>
          <pc:sldMk cId="272159568" sldId="1723"/>
        </pc:sldMkLst>
        <pc:spChg chg="del">
          <ac:chgData name="Francisco Artes" userId="5be56ff3f51c4e1a" providerId="LiveId" clId="{00B3F608-862D-43B9-8EF8-D97988A7B23E}" dt="2020-06-06T15:53:20.373" v="959" actId="478"/>
          <ac:spMkLst>
            <pc:docMk/>
            <pc:sldMk cId="272159568" sldId="1723"/>
            <ac:spMk id="2" creationId="{DFF51482-6943-4C54-8B7B-768CCF7EA7C3}"/>
          </ac:spMkLst>
        </pc:spChg>
        <pc:spChg chg="add del mod">
          <ac:chgData name="Francisco Artes" userId="5be56ff3f51c4e1a" providerId="LiveId" clId="{00B3F608-862D-43B9-8EF8-D97988A7B23E}" dt="2020-06-06T15:58:07.631" v="1201" actId="478"/>
          <ac:spMkLst>
            <pc:docMk/>
            <pc:sldMk cId="272159568" sldId="1723"/>
            <ac:spMk id="3" creationId="{4CA6B896-D133-4296-B9B3-06DA1C28695D}"/>
          </ac:spMkLst>
        </pc:spChg>
        <pc:spChg chg="add del mod">
          <ac:chgData name="Francisco Artes" userId="5be56ff3f51c4e1a" providerId="LiveId" clId="{00B3F608-862D-43B9-8EF8-D97988A7B23E}" dt="2020-06-06T15:57:54.272" v="1194" actId="478"/>
          <ac:spMkLst>
            <pc:docMk/>
            <pc:sldMk cId="272159568" sldId="1723"/>
            <ac:spMk id="4" creationId="{E6044427-E7D3-42B8-8F82-E4486B998DBB}"/>
          </ac:spMkLst>
        </pc:spChg>
        <pc:spChg chg="add del mod">
          <ac:chgData name="Francisco Artes" userId="5be56ff3f51c4e1a" providerId="LiveId" clId="{00B3F608-862D-43B9-8EF8-D97988A7B23E}" dt="2020-06-06T15:54:11.682" v="962" actId="478"/>
          <ac:spMkLst>
            <pc:docMk/>
            <pc:sldMk cId="272159568" sldId="1723"/>
            <ac:spMk id="5" creationId="{BCA996E4-3CEC-4B67-9234-D73CF77D8B54}"/>
          </ac:spMkLst>
        </pc:spChg>
        <pc:spChg chg="add mod">
          <ac:chgData name="Francisco Artes" userId="5be56ff3f51c4e1a" providerId="LiveId" clId="{00B3F608-862D-43B9-8EF8-D97988A7B23E}" dt="2020-06-06T15:58:49.069" v="1245" actId="1035"/>
          <ac:spMkLst>
            <pc:docMk/>
            <pc:sldMk cId="272159568" sldId="1723"/>
            <ac:spMk id="6" creationId="{46447DB2-404A-4022-B59F-28AAB5CD355B}"/>
          </ac:spMkLst>
        </pc:spChg>
        <pc:spChg chg="add mod">
          <ac:chgData name="Francisco Artes" userId="5be56ff3f51c4e1a" providerId="LiveId" clId="{00B3F608-862D-43B9-8EF8-D97988A7B23E}" dt="2020-06-06T15:58:20.347" v="1208" actId="20577"/>
          <ac:spMkLst>
            <pc:docMk/>
            <pc:sldMk cId="272159568" sldId="1723"/>
            <ac:spMk id="7" creationId="{907DEB19-AEEC-4B6D-BCBE-783C9952B938}"/>
          </ac:spMkLst>
        </pc:spChg>
        <pc:spChg chg="add mod">
          <ac:chgData name="Francisco Artes" userId="5be56ff3f51c4e1a" providerId="LiveId" clId="{00B3F608-862D-43B9-8EF8-D97988A7B23E}" dt="2020-06-06T15:59:26.587" v="1246"/>
          <ac:spMkLst>
            <pc:docMk/>
            <pc:sldMk cId="272159568" sldId="1723"/>
            <ac:spMk id="8" creationId="{15D41A25-8A10-42E5-BCDB-7F84E889860B}"/>
          </ac:spMkLst>
        </pc:spChg>
      </pc:sldChg>
      <pc:sldChg chg="add del">
        <pc:chgData name="Francisco Artes" userId="5be56ff3f51c4e1a" providerId="LiveId" clId="{00B3F608-862D-43B9-8EF8-D97988A7B23E}" dt="2020-06-06T14:31:38.664" v="3"/>
        <pc:sldMkLst>
          <pc:docMk/>
          <pc:sldMk cId="1788867411" sldId="1844"/>
        </pc:sldMkLst>
      </pc:sldChg>
      <pc:sldChg chg="add del">
        <pc:chgData name="Francisco Artes" userId="5be56ff3f51c4e1a" providerId="LiveId" clId="{00B3F608-862D-43B9-8EF8-D97988A7B23E}" dt="2020-06-06T14:31:38.664" v="3"/>
        <pc:sldMkLst>
          <pc:docMk/>
          <pc:sldMk cId="158582922" sldId="1845"/>
        </pc:sldMkLst>
      </pc:sldChg>
      <pc:sldChg chg="add del">
        <pc:chgData name="Francisco Artes" userId="5be56ff3f51c4e1a" providerId="LiveId" clId="{00B3F608-862D-43B9-8EF8-D97988A7B23E}" dt="2020-06-06T14:31:38.664" v="3"/>
        <pc:sldMkLst>
          <pc:docMk/>
          <pc:sldMk cId="285878511" sldId="1847"/>
        </pc:sldMkLst>
      </pc:sldChg>
      <pc:sldChg chg="add del">
        <pc:chgData name="Francisco Artes" userId="5be56ff3f51c4e1a" providerId="LiveId" clId="{00B3F608-862D-43B9-8EF8-D97988A7B23E}" dt="2020-06-06T14:31:38.664" v="3"/>
        <pc:sldMkLst>
          <pc:docMk/>
          <pc:sldMk cId="2779720603" sldId="1849"/>
        </pc:sldMkLst>
      </pc:sldChg>
      <pc:sldChg chg="add del">
        <pc:chgData name="Francisco Artes" userId="5be56ff3f51c4e1a" providerId="LiveId" clId="{00B3F608-862D-43B9-8EF8-D97988A7B23E}" dt="2020-06-06T14:31:38.664" v="3"/>
        <pc:sldMkLst>
          <pc:docMk/>
          <pc:sldMk cId="2682957604" sldId="1865"/>
        </pc:sldMkLst>
      </pc:sldChg>
      <pc:sldChg chg="add del">
        <pc:chgData name="Francisco Artes" userId="5be56ff3f51c4e1a" providerId="LiveId" clId="{00B3F608-862D-43B9-8EF8-D97988A7B23E}" dt="2020-06-06T14:31:38.664" v="3"/>
        <pc:sldMkLst>
          <pc:docMk/>
          <pc:sldMk cId="1628715884" sldId="1887"/>
        </pc:sldMkLst>
      </pc:sldChg>
      <pc:sldChg chg="add del">
        <pc:chgData name="Francisco Artes" userId="5be56ff3f51c4e1a" providerId="LiveId" clId="{00B3F608-862D-43B9-8EF8-D97988A7B23E}" dt="2020-06-06T14:31:38.664" v="3"/>
        <pc:sldMkLst>
          <pc:docMk/>
          <pc:sldMk cId="1402368710" sldId="1924"/>
        </pc:sldMkLst>
      </pc:sldChg>
      <pc:sldChg chg="add del">
        <pc:chgData name="Francisco Artes" userId="5be56ff3f51c4e1a" providerId="LiveId" clId="{00B3F608-862D-43B9-8EF8-D97988A7B23E}" dt="2020-06-06T14:31:38.664" v="3"/>
        <pc:sldMkLst>
          <pc:docMk/>
          <pc:sldMk cId="3735855970" sldId="1953"/>
        </pc:sldMkLst>
      </pc:sldChg>
      <pc:sldChg chg="add del">
        <pc:chgData name="Francisco Artes" userId="5be56ff3f51c4e1a" providerId="LiveId" clId="{00B3F608-862D-43B9-8EF8-D97988A7B23E}" dt="2020-06-06T14:31:38.664" v="3"/>
        <pc:sldMkLst>
          <pc:docMk/>
          <pc:sldMk cId="2898445703" sldId="13278"/>
        </pc:sldMkLst>
      </pc:sldChg>
      <pc:sldChg chg="add del">
        <pc:chgData name="Francisco Artes" userId="5be56ff3f51c4e1a" providerId="LiveId" clId="{00B3F608-862D-43B9-8EF8-D97988A7B23E}" dt="2020-06-06T14:31:38.664" v="3"/>
        <pc:sldMkLst>
          <pc:docMk/>
          <pc:sldMk cId="235913363" sldId="13297"/>
        </pc:sldMkLst>
      </pc:sldChg>
      <pc:sldChg chg="add del">
        <pc:chgData name="Francisco Artes" userId="5be56ff3f51c4e1a" providerId="LiveId" clId="{00B3F608-862D-43B9-8EF8-D97988A7B23E}" dt="2020-06-06T14:31:38.664" v="3"/>
        <pc:sldMkLst>
          <pc:docMk/>
          <pc:sldMk cId="1121890286" sldId="13298"/>
        </pc:sldMkLst>
      </pc:sldChg>
      <pc:sldChg chg="add del">
        <pc:chgData name="Francisco Artes" userId="5be56ff3f51c4e1a" providerId="LiveId" clId="{00B3F608-862D-43B9-8EF8-D97988A7B23E}" dt="2020-06-06T14:31:38.664" v="3"/>
        <pc:sldMkLst>
          <pc:docMk/>
          <pc:sldMk cId="3151241132" sldId="13299"/>
        </pc:sldMkLst>
      </pc:sldChg>
      <pc:sldChg chg="add del">
        <pc:chgData name="Francisco Artes" userId="5be56ff3f51c4e1a" providerId="LiveId" clId="{00B3F608-862D-43B9-8EF8-D97988A7B23E}" dt="2020-06-06T14:31:38.664" v="3"/>
        <pc:sldMkLst>
          <pc:docMk/>
          <pc:sldMk cId="4069854147" sldId="13300"/>
        </pc:sldMkLst>
      </pc:sldChg>
      <pc:sldChg chg="add del">
        <pc:chgData name="Francisco Artes" userId="5be56ff3f51c4e1a" providerId="LiveId" clId="{00B3F608-862D-43B9-8EF8-D97988A7B23E}" dt="2020-06-06T14:31:38.664" v="3"/>
        <pc:sldMkLst>
          <pc:docMk/>
          <pc:sldMk cId="153204191" sldId="13301"/>
        </pc:sldMkLst>
      </pc:sldChg>
      <pc:sldChg chg="add del">
        <pc:chgData name="Francisco Artes" userId="5be56ff3f51c4e1a" providerId="LiveId" clId="{00B3F608-862D-43B9-8EF8-D97988A7B23E}" dt="2020-06-06T14:31:38.664" v="3"/>
        <pc:sldMkLst>
          <pc:docMk/>
          <pc:sldMk cId="3756491177" sldId="13308"/>
        </pc:sldMkLst>
      </pc:sldChg>
      <pc:sldChg chg="add del">
        <pc:chgData name="Francisco Artes" userId="5be56ff3f51c4e1a" providerId="LiveId" clId="{00B3F608-862D-43B9-8EF8-D97988A7B23E}" dt="2020-06-06T14:31:38.664" v="3"/>
        <pc:sldMkLst>
          <pc:docMk/>
          <pc:sldMk cId="4016934937" sldId="13330"/>
        </pc:sldMkLst>
      </pc:sldChg>
      <pc:sldChg chg="add del">
        <pc:chgData name="Francisco Artes" userId="5be56ff3f51c4e1a" providerId="LiveId" clId="{00B3F608-862D-43B9-8EF8-D97988A7B23E}" dt="2020-06-06T14:31:38.664" v="3"/>
        <pc:sldMkLst>
          <pc:docMk/>
          <pc:sldMk cId="1900573501" sldId="13331"/>
        </pc:sldMkLst>
      </pc:sldChg>
      <pc:sldChg chg="add del">
        <pc:chgData name="Francisco Artes" userId="5be56ff3f51c4e1a" providerId="LiveId" clId="{00B3F608-862D-43B9-8EF8-D97988A7B23E}" dt="2020-06-06T14:31:38.664" v="3"/>
        <pc:sldMkLst>
          <pc:docMk/>
          <pc:sldMk cId="1896508007" sldId="13332"/>
        </pc:sldMkLst>
      </pc:sldChg>
      <pc:sldChg chg="add del">
        <pc:chgData name="Francisco Artes" userId="5be56ff3f51c4e1a" providerId="LiveId" clId="{00B3F608-862D-43B9-8EF8-D97988A7B23E}" dt="2020-06-06T14:31:38.664" v="3"/>
        <pc:sldMkLst>
          <pc:docMk/>
          <pc:sldMk cId="523888846" sldId="13333"/>
        </pc:sldMkLst>
      </pc:sldChg>
      <pc:sldMasterChg chg="addSp delSp modSp mod delSldLayout modSldLayout">
        <pc:chgData name="Francisco Artes" userId="5be56ff3f51c4e1a" providerId="LiveId" clId="{00B3F608-862D-43B9-8EF8-D97988A7B23E}" dt="2020-06-06T15:41:11.156" v="907" actId="2696"/>
        <pc:sldMasterMkLst>
          <pc:docMk/>
          <pc:sldMasterMk cId="3490192964" sldId="2147484511"/>
        </pc:sldMasterMkLst>
        <pc:spChg chg="add mod">
          <ac:chgData name="Francisco Artes" userId="5be56ff3f51c4e1a" providerId="LiveId" clId="{00B3F608-862D-43B9-8EF8-D97988A7B23E}" dt="2020-06-06T15:28:23.556" v="589" actId="1038"/>
          <ac:spMkLst>
            <pc:docMk/>
            <pc:sldMasterMk cId="3490192964" sldId="2147484511"/>
            <ac:spMk id="7" creationId="{77F733C9-F453-4D1A-8A0B-5AC93AAA7DD6}"/>
          </ac:spMkLst>
        </pc:spChg>
        <pc:picChg chg="add del mod">
          <ac:chgData name="Francisco Artes" userId="5be56ff3f51c4e1a" providerId="LiveId" clId="{00B3F608-862D-43B9-8EF8-D97988A7B23E}" dt="2020-06-06T14:40:12.304" v="125"/>
          <ac:picMkLst>
            <pc:docMk/>
            <pc:sldMasterMk cId="3490192964" sldId="2147484511"/>
            <ac:picMk id="2" creationId="{5091DEF0-2D4F-48B5-8AD4-FFC2F5182B33}"/>
          </ac:picMkLst>
        </pc:picChg>
        <pc:picChg chg="add del mod">
          <ac:chgData name="Francisco Artes" userId="5be56ff3f51c4e1a" providerId="LiveId" clId="{00B3F608-862D-43B9-8EF8-D97988A7B23E}" dt="2020-06-06T14:40:12.304" v="125"/>
          <ac:picMkLst>
            <pc:docMk/>
            <pc:sldMasterMk cId="3490192964" sldId="2147484511"/>
            <ac:picMk id="3" creationId="{05DAA78D-8BDD-4D6C-9DCB-4E3798DF66BD}"/>
          </ac:picMkLst>
        </pc:picChg>
        <pc:picChg chg="add del mod">
          <ac:chgData name="Francisco Artes" userId="5be56ff3f51c4e1a" providerId="LiveId" clId="{00B3F608-862D-43B9-8EF8-D97988A7B23E}" dt="2020-06-06T14:40:12.304" v="125"/>
          <ac:picMkLst>
            <pc:docMk/>
            <pc:sldMasterMk cId="3490192964" sldId="2147484511"/>
            <ac:picMk id="4" creationId="{8676D8FA-AAD6-48C7-A63B-7444A8C4D5DF}"/>
          </ac:picMkLst>
        </pc:picChg>
        <pc:picChg chg="add del mod">
          <ac:chgData name="Francisco Artes" userId="5be56ff3f51c4e1a" providerId="LiveId" clId="{00B3F608-862D-43B9-8EF8-D97988A7B23E}" dt="2020-06-06T14:40:37.589" v="131"/>
          <ac:picMkLst>
            <pc:docMk/>
            <pc:sldMasterMk cId="3490192964" sldId="2147484511"/>
            <ac:picMk id="5" creationId="{BDAB88D3-D278-4D60-9E94-FB9299671C21}"/>
          </ac:picMkLst>
        </pc:picChg>
        <pc:picChg chg="add del mod">
          <ac:chgData name="Francisco Artes" userId="5be56ff3f51c4e1a" providerId="LiveId" clId="{00B3F608-862D-43B9-8EF8-D97988A7B23E}" dt="2020-06-06T14:40:37.589" v="131"/>
          <ac:picMkLst>
            <pc:docMk/>
            <pc:sldMasterMk cId="3490192964" sldId="2147484511"/>
            <ac:picMk id="6" creationId="{4575FE68-02FE-488A-AFAC-C34EAB1B14DF}"/>
          </ac:picMkLst>
        </pc:picChg>
        <pc:picChg chg="add del mod">
          <ac:chgData name="Francisco Artes" userId="5be56ff3f51c4e1a" providerId="LiveId" clId="{00B3F608-862D-43B9-8EF8-D97988A7B23E}" dt="2020-06-06T14:40:37.589" v="131"/>
          <ac:picMkLst>
            <pc:docMk/>
            <pc:sldMasterMk cId="3490192964" sldId="2147484511"/>
            <ac:picMk id="7" creationId="{48B78E69-B1A0-4CAA-A1BA-30E6AEE0D641}"/>
          </ac:picMkLst>
        </pc:picChg>
        <pc:picChg chg="add mod">
          <ac:chgData name="Francisco Artes" userId="5be56ff3f51c4e1a" providerId="LiveId" clId="{00B3F608-862D-43B9-8EF8-D97988A7B23E}" dt="2020-06-06T15:29:16.526" v="603" actId="1037"/>
          <ac:picMkLst>
            <pc:docMk/>
            <pc:sldMasterMk cId="3490192964" sldId="2147484511"/>
            <ac:picMk id="8" creationId="{6E62AEFE-66BD-427A-ACCD-7F15ADE09C59}"/>
          </ac:picMkLst>
        </pc:picChg>
        <pc:picChg chg="add mod">
          <ac:chgData name="Francisco Artes" userId="5be56ff3f51c4e1a" providerId="LiveId" clId="{00B3F608-862D-43B9-8EF8-D97988A7B23E}" dt="2020-06-06T15:29:19.480" v="605" actId="1036"/>
          <ac:picMkLst>
            <pc:docMk/>
            <pc:sldMasterMk cId="3490192964" sldId="2147484511"/>
            <ac:picMk id="9" creationId="{BE691337-BB46-4428-AC41-079B336F8FC0}"/>
          </ac:picMkLst>
        </pc:picChg>
        <pc:picChg chg="add mod">
          <ac:chgData name="Francisco Artes" userId="5be56ff3f51c4e1a" providerId="LiveId" clId="{00B3F608-862D-43B9-8EF8-D97988A7B23E}" dt="2020-06-06T15:29:22.611" v="607" actId="1036"/>
          <ac:picMkLst>
            <pc:docMk/>
            <pc:sldMasterMk cId="3490192964" sldId="2147484511"/>
            <ac:picMk id="10" creationId="{BD9B7FDD-AE23-413C-8A2E-FB6EA1BEBA5E}"/>
          </ac:picMkLst>
        </pc:picChg>
        <pc:picChg chg="add del mod">
          <ac:chgData name="Francisco Artes" userId="5be56ff3f51c4e1a" providerId="LiveId" clId="{00B3F608-862D-43B9-8EF8-D97988A7B23E}" dt="2020-06-06T14:44:19.046" v="174" actId="21"/>
          <ac:picMkLst>
            <pc:docMk/>
            <pc:sldMasterMk cId="3490192964" sldId="2147484511"/>
            <ac:picMk id="11" creationId="{B238883D-3992-4EE7-B823-20331F0630B8}"/>
          </ac:picMkLst>
        </pc:picChg>
        <pc:picChg chg="add del mod">
          <ac:chgData name="Francisco Artes" userId="5be56ff3f51c4e1a" providerId="LiveId" clId="{00B3F608-862D-43B9-8EF8-D97988A7B23E}" dt="2020-06-06T14:44:19.046" v="174" actId="21"/>
          <ac:picMkLst>
            <pc:docMk/>
            <pc:sldMasterMk cId="3490192964" sldId="2147484511"/>
            <ac:picMk id="12" creationId="{122F6F6E-4C48-410F-9D2D-5CC21F175D47}"/>
          </ac:picMkLst>
        </pc:picChg>
        <pc:sldLayoutChg chg="addSp delSp modSp mod">
          <pc:chgData name="Francisco Artes" userId="5be56ff3f51c4e1a" providerId="LiveId" clId="{00B3F608-862D-43B9-8EF8-D97988A7B23E}" dt="2020-06-06T15:07:16.574" v="489" actId="1036"/>
          <pc:sldLayoutMkLst>
            <pc:docMk/>
            <pc:sldMasterMk cId="3490192964" sldId="2147484511"/>
            <pc:sldLayoutMk cId="1245192925" sldId="2147484555"/>
          </pc:sldLayoutMkLst>
          <pc:spChg chg="del">
            <ac:chgData name="Francisco Artes" userId="5be56ff3f51c4e1a" providerId="LiveId" clId="{00B3F608-862D-43B9-8EF8-D97988A7B23E}" dt="2020-06-06T14:42:35.370" v="169" actId="478"/>
            <ac:spMkLst>
              <pc:docMk/>
              <pc:sldMasterMk cId="3490192964" sldId="2147484511"/>
              <pc:sldLayoutMk cId="1245192925" sldId="2147484555"/>
              <ac:spMk id="2" creationId="{00000000-0000-0000-0000-000000000000}"/>
            </ac:spMkLst>
          </pc:spChg>
          <pc:spChg chg="del">
            <ac:chgData name="Francisco Artes" userId="5be56ff3f51c4e1a" providerId="LiveId" clId="{00B3F608-862D-43B9-8EF8-D97988A7B23E}" dt="2020-06-06T14:33:03.135" v="9" actId="478"/>
            <ac:spMkLst>
              <pc:docMk/>
              <pc:sldMasterMk cId="3490192964" sldId="2147484511"/>
              <pc:sldLayoutMk cId="1245192925" sldId="2147484555"/>
              <ac:spMk id="10" creationId="{8ABBCB71-A37B-485C-BD27-72E4A1522456}"/>
            </ac:spMkLst>
          </pc:spChg>
          <pc:spChg chg="del">
            <ac:chgData name="Francisco Artes" userId="5be56ff3f51c4e1a" providerId="LiveId" clId="{00B3F608-862D-43B9-8EF8-D97988A7B23E}" dt="2020-06-06T14:32:19.943" v="6" actId="478"/>
            <ac:spMkLst>
              <pc:docMk/>
              <pc:sldMasterMk cId="3490192964" sldId="2147484511"/>
              <pc:sldLayoutMk cId="1245192925" sldId="2147484555"/>
              <ac:spMk id="11" creationId="{F7BAE484-28A8-4BC1-8848-996D72619145}"/>
            </ac:spMkLst>
          </pc:spChg>
          <pc:spChg chg="add mod">
            <ac:chgData name="Francisco Artes" userId="5be56ff3f51c4e1a" providerId="LiveId" clId="{00B3F608-862D-43B9-8EF8-D97988A7B23E}" dt="2020-06-06T15:07:16.574" v="489" actId="1036"/>
            <ac:spMkLst>
              <pc:docMk/>
              <pc:sldMasterMk cId="3490192964" sldId="2147484511"/>
              <pc:sldLayoutMk cId="1245192925" sldId="2147484555"/>
              <ac:spMk id="13" creationId="{F318B30B-F346-42C9-85F3-E04BCAFA97DB}"/>
            </ac:spMkLst>
          </pc:spChg>
          <pc:picChg chg="add mod">
            <ac:chgData name="Francisco Artes" userId="5be56ff3f51c4e1a" providerId="LiveId" clId="{00B3F608-862D-43B9-8EF8-D97988A7B23E}" dt="2020-06-06T14:44:24.835" v="177"/>
            <ac:picMkLst>
              <pc:docMk/>
              <pc:sldMasterMk cId="3490192964" sldId="2147484511"/>
              <pc:sldLayoutMk cId="1245192925" sldId="2147484555"/>
              <ac:picMk id="3" creationId="{154C6BC7-FD0D-4E3B-9115-4321C7CC9970}"/>
            </ac:picMkLst>
          </pc:picChg>
          <pc:picChg chg="add mod">
            <ac:chgData name="Francisco Artes" userId="5be56ff3f51c4e1a" providerId="LiveId" clId="{00B3F608-862D-43B9-8EF8-D97988A7B23E}" dt="2020-06-06T14:44:24.835" v="177"/>
            <ac:picMkLst>
              <pc:docMk/>
              <pc:sldMasterMk cId="3490192964" sldId="2147484511"/>
              <pc:sldLayoutMk cId="1245192925" sldId="2147484555"/>
              <ac:picMk id="4" creationId="{8E90A515-0B0E-42B8-9AB2-DCCD8A48F344}"/>
            </ac:picMkLst>
          </pc:picChg>
          <pc:picChg chg="del">
            <ac:chgData name="Francisco Artes" userId="5be56ff3f51c4e1a" providerId="LiveId" clId="{00B3F608-862D-43B9-8EF8-D97988A7B23E}" dt="2020-06-06T14:43:12.347" v="173" actId="478"/>
            <ac:picMkLst>
              <pc:docMk/>
              <pc:sldMasterMk cId="3490192964" sldId="2147484511"/>
              <pc:sldLayoutMk cId="1245192925" sldId="2147484555"/>
              <ac:picMk id="12" creationId="{6C6A1464-AB4B-A44C-A4FA-E9A19BC7AEAC}"/>
            </ac:picMkLst>
          </pc:picChg>
          <pc:picChg chg="del">
            <ac:chgData name="Francisco Artes" userId="5be56ff3f51c4e1a" providerId="LiveId" clId="{00B3F608-862D-43B9-8EF8-D97988A7B23E}" dt="2020-06-06T14:40:21.616" v="127" actId="478"/>
            <ac:picMkLst>
              <pc:docMk/>
              <pc:sldMasterMk cId="3490192964" sldId="2147484511"/>
              <pc:sldLayoutMk cId="1245192925" sldId="2147484555"/>
              <ac:picMk id="14" creationId="{0E9620D4-2318-4F96-96A5-0B2AFD9EC4E5}"/>
            </ac:picMkLst>
          </pc:picChg>
          <pc:picChg chg="del">
            <ac:chgData name="Francisco Artes" userId="5be56ff3f51c4e1a" providerId="LiveId" clId="{00B3F608-862D-43B9-8EF8-D97988A7B23E}" dt="2020-06-06T14:36:08.077" v="110" actId="478"/>
            <ac:picMkLst>
              <pc:docMk/>
              <pc:sldMasterMk cId="3490192964" sldId="2147484511"/>
              <pc:sldLayoutMk cId="1245192925" sldId="2147484555"/>
              <ac:picMk id="15" creationId="{00000000-0000-0000-0000-000000000000}"/>
            </ac:picMkLst>
          </pc:picChg>
          <pc:picChg chg="del">
            <ac:chgData name="Francisco Artes" userId="5be56ff3f51c4e1a" providerId="LiveId" clId="{00B3F608-862D-43B9-8EF8-D97988A7B23E}" dt="2020-06-06T14:40:21.616" v="127" actId="478"/>
            <ac:picMkLst>
              <pc:docMk/>
              <pc:sldMasterMk cId="3490192964" sldId="2147484511"/>
              <pc:sldLayoutMk cId="1245192925" sldId="2147484555"/>
              <ac:picMk id="16" creationId="{A4A15C80-B96A-435A-BFB5-7946A14AAF7A}"/>
            </ac:picMkLst>
          </pc:picChg>
          <pc:picChg chg="del">
            <ac:chgData name="Francisco Artes" userId="5be56ff3f51c4e1a" providerId="LiveId" clId="{00B3F608-862D-43B9-8EF8-D97988A7B23E}" dt="2020-06-06T14:40:21.616" v="127" actId="478"/>
            <ac:picMkLst>
              <pc:docMk/>
              <pc:sldMasterMk cId="3490192964" sldId="2147484511"/>
              <pc:sldLayoutMk cId="1245192925" sldId="2147484555"/>
              <ac:picMk id="17" creationId="{57502CBB-DA21-466E-802B-CAC1505AFD82}"/>
            </ac:picMkLst>
          </pc:picChg>
        </pc:sldLayoutChg>
        <pc:sldLayoutChg chg="addSp delSp modSp del mod setBg">
          <pc:chgData name="Francisco Artes" userId="5be56ff3f51c4e1a" providerId="LiveId" clId="{00B3F608-862D-43B9-8EF8-D97988A7B23E}" dt="2020-06-06T15:41:11.156" v="907" actId="2696"/>
          <pc:sldLayoutMkLst>
            <pc:docMk/>
            <pc:sldMasterMk cId="3490192964" sldId="2147484511"/>
            <pc:sldLayoutMk cId="1900877178" sldId="2147484581"/>
          </pc:sldLayoutMkLst>
          <pc:spChg chg="mod">
            <ac:chgData name="Francisco Artes" userId="5be56ff3f51c4e1a" providerId="LiveId" clId="{00B3F608-862D-43B9-8EF8-D97988A7B23E}" dt="2020-06-06T14:42:56.028" v="171" actId="207"/>
            <ac:spMkLst>
              <pc:docMk/>
              <pc:sldMasterMk cId="3490192964" sldId="2147484511"/>
              <pc:sldLayoutMk cId="1900877178" sldId="2147484581"/>
              <ac:spMk id="2" creationId="{00000000-0000-0000-0000-000000000000}"/>
            </ac:spMkLst>
          </pc:spChg>
          <pc:spChg chg="del">
            <ac:chgData name="Francisco Artes" userId="5be56ff3f51c4e1a" providerId="LiveId" clId="{00B3F608-862D-43B9-8EF8-D97988A7B23E}" dt="2020-06-06T14:32:17.151" v="5" actId="478"/>
            <ac:spMkLst>
              <pc:docMk/>
              <pc:sldMasterMk cId="3490192964" sldId="2147484511"/>
              <pc:sldLayoutMk cId="1900877178" sldId="2147484581"/>
              <ac:spMk id="14" creationId="{CF3A5C7C-0E5F-49E6-B78A-44D2AC988B51}"/>
            </ac:spMkLst>
          </pc:spChg>
          <pc:spChg chg="del">
            <ac:chgData name="Francisco Artes" userId="5be56ff3f51c4e1a" providerId="LiveId" clId="{00B3F608-862D-43B9-8EF8-D97988A7B23E}" dt="2020-06-06T14:33:21.398" v="10" actId="478"/>
            <ac:spMkLst>
              <pc:docMk/>
              <pc:sldMasterMk cId="3490192964" sldId="2147484511"/>
              <pc:sldLayoutMk cId="1900877178" sldId="2147484581"/>
              <ac:spMk id="20" creationId="{188A76B5-D01B-194B-8800-0EA80A8FC7A1}"/>
            </ac:spMkLst>
          </pc:spChg>
          <pc:spChg chg="del">
            <ac:chgData name="Francisco Artes" userId="5be56ff3f51c4e1a" providerId="LiveId" clId="{00B3F608-862D-43B9-8EF8-D97988A7B23E}" dt="2020-06-06T14:33:31.711" v="12" actId="478"/>
            <ac:spMkLst>
              <pc:docMk/>
              <pc:sldMasterMk cId="3490192964" sldId="2147484511"/>
              <pc:sldLayoutMk cId="1900877178" sldId="2147484581"/>
              <ac:spMk id="21" creationId="{4F5D2E26-5B99-A545-9736-057208F670B9}"/>
            </ac:spMkLst>
          </pc:spChg>
          <pc:spChg chg="del">
            <ac:chgData name="Francisco Artes" userId="5be56ff3f51c4e1a" providerId="LiveId" clId="{00B3F608-862D-43B9-8EF8-D97988A7B23E}" dt="2020-06-06T14:33:00.567" v="8" actId="478"/>
            <ac:spMkLst>
              <pc:docMk/>
              <pc:sldMasterMk cId="3490192964" sldId="2147484511"/>
              <pc:sldLayoutMk cId="1900877178" sldId="2147484581"/>
              <ac:spMk id="24" creationId="{E1AD25A2-1AD1-47B0-ACDA-C456B6337BE7}"/>
            </ac:spMkLst>
          </pc:spChg>
          <pc:picChg chg="add mod">
            <ac:chgData name="Francisco Artes" userId="5be56ff3f51c4e1a" providerId="LiveId" clId="{00B3F608-862D-43B9-8EF8-D97988A7B23E}" dt="2020-06-06T14:44:23.650" v="176"/>
            <ac:picMkLst>
              <pc:docMk/>
              <pc:sldMasterMk cId="3490192964" sldId="2147484511"/>
              <pc:sldLayoutMk cId="1900877178" sldId="2147484581"/>
              <ac:picMk id="4" creationId="{85FC4BB4-CB89-47AF-871C-A6649906B0AE}"/>
            </ac:picMkLst>
          </pc:picChg>
          <pc:picChg chg="add mod">
            <ac:chgData name="Francisco Artes" userId="5be56ff3f51c4e1a" providerId="LiveId" clId="{00B3F608-862D-43B9-8EF8-D97988A7B23E}" dt="2020-06-06T14:44:23.650" v="176"/>
            <ac:picMkLst>
              <pc:docMk/>
              <pc:sldMasterMk cId="3490192964" sldId="2147484511"/>
              <pc:sldLayoutMk cId="1900877178" sldId="2147484581"/>
              <ac:picMk id="5" creationId="{C96CC1C2-9722-4EC5-8F28-2FEDBCC597E0}"/>
            </ac:picMkLst>
          </pc:picChg>
          <pc:picChg chg="del">
            <ac:chgData name="Francisco Artes" userId="5be56ff3f51c4e1a" providerId="LiveId" clId="{00B3F608-862D-43B9-8EF8-D97988A7B23E}" dt="2020-06-06T14:33:51.717" v="14" actId="478"/>
            <ac:picMkLst>
              <pc:docMk/>
              <pc:sldMasterMk cId="3490192964" sldId="2147484511"/>
              <pc:sldLayoutMk cId="1900877178" sldId="2147484581"/>
              <ac:picMk id="7" creationId="{00000000-0000-0000-0000-000000000000}"/>
            </ac:picMkLst>
          </pc:picChg>
          <pc:picChg chg="del">
            <ac:chgData name="Francisco Artes" userId="5be56ff3f51c4e1a" providerId="LiveId" clId="{00B3F608-862D-43B9-8EF8-D97988A7B23E}" dt="2020-06-06T14:40:16.566" v="126" actId="478"/>
            <ac:picMkLst>
              <pc:docMk/>
              <pc:sldMasterMk cId="3490192964" sldId="2147484511"/>
              <pc:sldLayoutMk cId="1900877178" sldId="2147484581"/>
              <ac:picMk id="17" creationId="{0A4E454B-C48D-1B48-9B79-E98027165E0E}"/>
            </ac:picMkLst>
          </pc:picChg>
          <pc:picChg chg="del">
            <ac:chgData name="Francisco Artes" userId="5be56ff3f51c4e1a" providerId="LiveId" clId="{00B3F608-862D-43B9-8EF8-D97988A7B23E}" dt="2020-06-06T14:43:08.849" v="172" actId="478"/>
            <ac:picMkLst>
              <pc:docMk/>
              <pc:sldMasterMk cId="3490192964" sldId="2147484511"/>
              <pc:sldLayoutMk cId="1900877178" sldId="2147484581"/>
              <ac:picMk id="18" creationId="{AF576CF9-C5E1-4719-ACFA-6886EFA376A7}"/>
            </ac:picMkLst>
          </pc:picChg>
          <pc:picChg chg="del">
            <ac:chgData name="Francisco Artes" userId="5be56ff3f51c4e1a" providerId="LiveId" clId="{00B3F608-862D-43B9-8EF8-D97988A7B23E}" dt="2020-06-06T14:40:16.566" v="126" actId="478"/>
            <ac:picMkLst>
              <pc:docMk/>
              <pc:sldMasterMk cId="3490192964" sldId="2147484511"/>
              <pc:sldLayoutMk cId="1900877178" sldId="2147484581"/>
              <ac:picMk id="19" creationId="{4D1CB38A-CECA-5B49-8FE9-59FC6A9DBC6E}"/>
            </ac:picMkLst>
          </pc:picChg>
          <pc:picChg chg="del">
            <ac:chgData name="Francisco Artes" userId="5be56ff3f51c4e1a" providerId="LiveId" clId="{00B3F608-862D-43B9-8EF8-D97988A7B23E}" dt="2020-06-06T14:33:23.885" v="11" actId="478"/>
            <ac:picMkLst>
              <pc:docMk/>
              <pc:sldMasterMk cId="3490192964" sldId="2147484511"/>
              <pc:sldLayoutMk cId="1900877178" sldId="2147484581"/>
              <ac:picMk id="22" creationId="{940C6EAD-517D-D54E-A792-F9C36E9D3F50}"/>
            </ac:picMkLst>
          </pc:picChg>
          <pc:picChg chg="del">
            <ac:chgData name="Francisco Artes" userId="5be56ff3f51c4e1a" providerId="LiveId" clId="{00B3F608-862D-43B9-8EF8-D97988A7B23E}" dt="2020-06-06T14:40:16.566" v="126" actId="478"/>
            <ac:picMkLst>
              <pc:docMk/>
              <pc:sldMasterMk cId="3490192964" sldId="2147484511"/>
              <pc:sldLayoutMk cId="1900877178" sldId="2147484581"/>
              <ac:picMk id="23" creationId="{673470A0-747F-3E4E-ACA7-BC3ECC9785A2}"/>
            </ac:picMkLst>
          </pc:picChg>
        </pc:sldLayoutChg>
        <pc:sldLayoutChg chg="addSp delSp modSp mod">
          <pc:chgData name="Francisco Artes" userId="5be56ff3f51c4e1a" providerId="LiveId" clId="{00B3F608-862D-43B9-8EF8-D97988A7B23E}" dt="2020-06-06T14:48:22.412" v="240" actId="1038"/>
          <pc:sldLayoutMkLst>
            <pc:docMk/>
            <pc:sldMasterMk cId="3490192964" sldId="2147484511"/>
            <pc:sldLayoutMk cId="3144558402" sldId="2147484641"/>
          </pc:sldLayoutMkLst>
          <pc:spChg chg="del">
            <ac:chgData name="Francisco Artes" userId="5be56ff3f51c4e1a" providerId="LiveId" clId="{00B3F608-862D-43B9-8EF8-D97988A7B23E}" dt="2020-06-06T14:32:13.978" v="4" actId="478"/>
            <ac:spMkLst>
              <pc:docMk/>
              <pc:sldMasterMk cId="3490192964" sldId="2147484511"/>
              <pc:sldLayoutMk cId="3144558402" sldId="2147484641"/>
              <ac:spMk id="6" creationId="{00651559-4A84-410F-AB8A-15E3769BE3C2}"/>
            </ac:spMkLst>
          </pc:spChg>
          <pc:spChg chg="del">
            <ac:chgData name="Francisco Artes" userId="5be56ff3f51c4e1a" providerId="LiveId" clId="{00B3F608-862D-43B9-8EF8-D97988A7B23E}" dt="2020-06-06T14:32:57.551" v="7" actId="478"/>
            <ac:spMkLst>
              <pc:docMk/>
              <pc:sldMasterMk cId="3490192964" sldId="2147484511"/>
              <pc:sldLayoutMk cId="3144558402" sldId="2147484641"/>
              <ac:spMk id="10" creationId="{B12A5918-C3C5-4E04-850A-B488CDC622B7}"/>
            </ac:spMkLst>
          </pc:spChg>
          <pc:spChg chg="add del mod">
            <ac:chgData name="Francisco Artes" userId="5be56ff3f51c4e1a" providerId="LiveId" clId="{00B3F608-862D-43B9-8EF8-D97988A7B23E}" dt="2020-06-06T14:46:01.886" v="178" actId="478"/>
            <ac:spMkLst>
              <pc:docMk/>
              <pc:sldMasterMk cId="3490192964" sldId="2147484511"/>
              <pc:sldLayoutMk cId="3144558402" sldId="2147484641"/>
              <ac:spMk id="13" creationId="{6FB82E88-9FD4-4829-BB16-7051061A60C1}"/>
            </ac:spMkLst>
          </pc:spChg>
          <pc:spChg chg="add del mod">
            <ac:chgData name="Francisco Artes" userId="5be56ff3f51c4e1a" providerId="LiveId" clId="{00B3F608-862D-43B9-8EF8-D97988A7B23E}" dt="2020-06-06T14:37:44.009" v="116"/>
            <ac:spMkLst>
              <pc:docMk/>
              <pc:sldMasterMk cId="3490192964" sldId="2147484511"/>
              <pc:sldLayoutMk cId="3144558402" sldId="2147484641"/>
              <ac:spMk id="14" creationId="{7E1A67E8-18A2-4E87-B547-CB55806729D9}"/>
            </ac:spMkLst>
          </pc:spChg>
          <pc:spChg chg="add del mod">
            <ac:chgData name="Francisco Artes" userId="5be56ff3f51c4e1a" providerId="LiveId" clId="{00B3F608-862D-43B9-8EF8-D97988A7B23E}" dt="2020-06-06T14:37:44.009" v="116"/>
            <ac:spMkLst>
              <pc:docMk/>
              <pc:sldMasterMk cId="3490192964" sldId="2147484511"/>
              <pc:sldLayoutMk cId="3144558402" sldId="2147484641"/>
              <ac:spMk id="15" creationId="{B9871DDD-EE70-4A6B-9EFF-408A8F3B82E8}"/>
            </ac:spMkLst>
          </pc:spChg>
          <pc:spChg chg="add del mod">
            <ac:chgData name="Francisco Artes" userId="5be56ff3f51c4e1a" providerId="LiveId" clId="{00B3F608-862D-43B9-8EF8-D97988A7B23E}" dt="2020-06-06T14:37:44.009" v="116"/>
            <ac:spMkLst>
              <pc:docMk/>
              <pc:sldMasterMk cId="3490192964" sldId="2147484511"/>
              <pc:sldLayoutMk cId="3144558402" sldId="2147484641"/>
              <ac:spMk id="16" creationId="{426468F2-D599-4C77-B51B-FC6E1DF49BBE}"/>
            </ac:spMkLst>
          </pc:spChg>
          <pc:picChg chg="del mod">
            <ac:chgData name="Francisco Artes" userId="5be56ff3f51c4e1a" providerId="LiveId" clId="{00B3F608-862D-43B9-8EF8-D97988A7B23E}" dt="2020-06-06T14:35:17.978" v="17" actId="478"/>
            <ac:picMkLst>
              <pc:docMk/>
              <pc:sldMasterMk cId="3490192964" sldId="2147484511"/>
              <pc:sldLayoutMk cId="3144558402" sldId="2147484641"/>
              <ac:picMk id="3" creationId="{2A396A11-3777-4723-9C58-2351BC45CB8E}"/>
            </ac:picMkLst>
          </pc:picChg>
          <pc:picChg chg="add del mod">
            <ac:chgData name="Francisco Artes" userId="5be56ff3f51c4e1a" providerId="LiveId" clId="{00B3F608-862D-43B9-8EF8-D97988A7B23E}" dt="2020-06-06T14:46:01.886" v="178" actId="478"/>
            <ac:picMkLst>
              <pc:docMk/>
              <pc:sldMasterMk cId="3490192964" sldId="2147484511"/>
              <pc:sldLayoutMk cId="3144558402" sldId="2147484641"/>
              <ac:picMk id="3" creationId="{3C653F20-6764-4A66-B096-C3D4F3B0705C}"/>
            </ac:picMkLst>
          </pc:picChg>
          <pc:picChg chg="add del mod">
            <ac:chgData name="Francisco Artes" userId="5be56ff3f51c4e1a" providerId="LiveId" clId="{00B3F608-862D-43B9-8EF8-D97988A7B23E}" dt="2020-06-06T14:46:01.886" v="178" actId="478"/>
            <ac:picMkLst>
              <pc:docMk/>
              <pc:sldMasterMk cId="3490192964" sldId="2147484511"/>
              <pc:sldLayoutMk cId="3144558402" sldId="2147484641"/>
              <ac:picMk id="4" creationId="{5B4CB361-B563-4B58-B350-718FEF278BD3}"/>
            </ac:picMkLst>
          </pc:picChg>
          <pc:picChg chg="add mod">
            <ac:chgData name="Francisco Artes" userId="5be56ff3f51c4e1a" providerId="LiveId" clId="{00B3F608-862D-43B9-8EF8-D97988A7B23E}" dt="2020-06-06T14:48:22.412" v="240" actId="1038"/>
            <ac:picMkLst>
              <pc:docMk/>
              <pc:sldMasterMk cId="3490192964" sldId="2147484511"/>
              <pc:sldLayoutMk cId="3144558402" sldId="2147484641"/>
              <ac:picMk id="5" creationId="{A31EFB51-C466-4FFB-ACCE-A0859351A128}"/>
            </ac:picMkLst>
          </pc:picChg>
          <pc:picChg chg="add del mod">
            <ac:chgData name="Francisco Artes" userId="5be56ff3f51c4e1a" providerId="LiveId" clId="{00B3F608-862D-43B9-8EF8-D97988A7B23E}" dt="2020-06-06T14:40:07.208" v="123" actId="478"/>
            <ac:picMkLst>
              <pc:docMk/>
              <pc:sldMasterMk cId="3490192964" sldId="2147484511"/>
              <pc:sldLayoutMk cId="3144558402" sldId="2147484641"/>
              <ac:picMk id="7" creationId="{1CF3966F-6A63-4349-8AE0-EE6D4F36778D}"/>
            </ac:picMkLst>
          </pc:picChg>
          <pc:picChg chg="add del mod">
            <ac:chgData name="Francisco Artes" userId="5be56ff3f51c4e1a" providerId="LiveId" clId="{00B3F608-862D-43B9-8EF8-D97988A7B23E}" dt="2020-06-06T14:40:03.975" v="122" actId="478"/>
            <ac:picMkLst>
              <pc:docMk/>
              <pc:sldMasterMk cId="3490192964" sldId="2147484511"/>
              <pc:sldLayoutMk cId="3144558402" sldId="2147484641"/>
              <ac:picMk id="8" creationId="{7DDBE465-A8B1-409D-A316-5610CCAEC60B}"/>
            </ac:picMkLst>
          </pc:picChg>
          <pc:picChg chg="add del mod">
            <ac:chgData name="Francisco Artes" userId="5be56ff3f51c4e1a" providerId="LiveId" clId="{00B3F608-862D-43B9-8EF8-D97988A7B23E}" dt="2020-06-06T14:40:07.208" v="123" actId="478"/>
            <ac:picMkLst>
              <pc:docMk/>
              <pc:sldMasterMk cId="3490192964" sldId="2147484511"/>
              <pc:sldLayoutMk cId="3144558402" sldId="2147484641"/>
              <ac:picMk id="9" creationId="{7C5D2F93-0D19-4051-9FE2-1E357378AB01}"/>
            </ac:picMkLst>
          </pc:picChg>
          <pc:picChg chg="add del mod">
            <ac:chgData name="Francisco Artes" userId="5be56ff3f51c4e1a" providerId="LiveId" clId="{00B3F608-862D-43B9-8EF8-D97988A7B23E}" dt="2020-06-06T14:42:20.944" v="167" actId="21"/>
            <ac:picMkLst>
              <pc:docMk/>
              <pc:sldMasterMk cId="3490192964" sldId="2147484511"/>
              <pc:sldLayoutMk cId="3144558402" sldId="2147484641"/>
              <ac:picMk id="11" creationId="{99F80E77-574C-44DC-9629-7FBBB49C016A}"/>
            </ac:picMkLst>
          </pc:picChg>
          <pc:picChg chg="add del mod">
            <ac:chgData name="Francisco Artes" userId="5be56ff3f51c4e1a" providerId="LiveId" clId="{00B3F608-862D-43B9-8EF8-D97988A7B23E}" dt="2020-06-06T14:42:20.944" v="167" actId="21"/>
            <ac:picMkLst>
              <pc:docMk/>
              <pc:sldMasterMk cId="3490192964" sldId="2147484511"/>
              <pc:sldLayoutMk cId="3144558402" sldId="2147484641"/>
              <ac:picMk id="12" creationId="{C9C1CE83-AD4B-4BF5-927B-FD595DA277E7}"/>
            </ac:picMkLst>
          </pc:picChg>
        </pc:sldLayoutChg>
      </pc:sldMasterChg>
    </pc:docChg>
  </pc:docChgLst>
  <pc:docChgLst>
    <pc:chgData name="Francisco Artes" userId="5be56ff3f51c4e1a" providerId="LiveId" clId="{50A6996E-0E59-415D-B347-576E77F96080}"/>
    <pc:docChg chg="undo redo custSel addSld delSld modSld sldOrd">
      <pc:chgData name="Francisco Artes" userId="5be56ff3f51c4e1a" providerId="LiveId" clId="{50A6996E-0E59-415D-B347-576E77F96080}" dt="2020-06-08T09:41:41.601" v="4850" actId="47"/>
      <pc:docMkLst>
        <pc:docMk/>
      </pc:docMkLst>
      <pc:sldChg chg="add del">
        <pc:chgData name="Francisco Artes" userId="5be56ff3f51c4e1a" providerId="LiveId" clId="{50A6996E-0E59-415D-B347-576E77F96080}" dt="2020-06-08T08:15:22.098" v="3857" actId="2696"/>
        <pc:sldMkLst>
          <pc:docMk/>
          <pc:sldMk cId="1273336627" sldId="256"/>
        </pc:sldMkLst>
      </pc:sldChg>
      <pc:sldChg chg="addSp delSp modSp del mod">
        <pc:chgData name="Francisco Artes" userId="5be56ff3f51c4e1a" providerId="LiveId" clId="{50A6996E-0E59-415D-B347-576E77F96080}" dt="2020-06-07T19:00:34.727" v="21" actId="47"/>
        <pc:sldMkLst>
          <pc:docMk/>
          <pc:sldMk cId="3047679834" sldId="1592"/>
        </pc:sldMkLst>
        <pc:spChg chg="del">
          <ac:chgData name="Francisco Artes" userId="5be56ff3f51c4e1a" providerId="LiveId" clId="{50A6996E-0E59-415D-B347-576E77F96080}" dt="2020-06-07T19:00:28.574" v="19" actId="21"/>
          <ac:spMkLst>
            <pc:docMk/>
            <pc:sldMk cId="3047679834" sldId="1592"/>
            <ac:spMk id="3" creationId="{B29474EC-57A6-4764-8B28-EDABD2E3BAA6}"/>
          </ac:spMkLst>
        </pc:spChg>
        <pc:spChg chg="add mod">
          <ac:chgData name="Francisco Artes" userId="5be56ff3f51c4e1a" providerId="LiveId" clId="{50A6996E-0E59-415D-B347-576E77F96080}" dt="2020-06-07T19:00:28.574" v="19" actId="21"/>
          <ac:spMkLst>
            <pc:docMk/>
            <pc:sldMk cId="3047679834" sldId="1592"/>
            <ac:spMk id="4" creationId="{2A66B1BD-34D3-41B7-AB92-27DD3E102423}"/>
          </ac:spMkLst>
        </pc:spChg>
        <pc:spChg chg="del mod">
          <ac:chgData name="Francisco Artes" userId="5be56ff3f51c4e1a" providerId="LiveId" clId="{50A6996E-0E59-415D-B347-576E77F96080}" dt="2020-06-07T19:00:19.057" v="17" actId="21"/>
          <ac:spMkLst>
            <pc:docMk/>
            <pc:sldMk cId="3047679834" sldId="1592"/>
            <ac:spMk id="23" creationId="{7E42C4C7-1162-4AC9-B404-38A829C12A37}"/>
          </ac:spMkLst>
        </pc:spChg>
      </pc:sldChg>
      <pc:sldChg chg="add del">
        <pc:chgData name="Francisco Artes" userId="5be56ff3f51c4e1a" providerId="LiveId" clId="{50A6996E-0E59-415D-B347-576E77F96080}" dt="2020-06-08T08:15:22.098" v="3857" actId="2696"/>
        <pc:sldMkLst>
          <pc:docMk/>
          <pc:sldMk cId="2043922248" sldId="1593"/>
        </pc:sldMkLst>
      </pc:sldChg>
      <pc:sldChg chg="add del">
        <pc:chgData name="Francisco Artes" userId="5be56ff3f51c4e1a" providerId="LiveId" clId="{50A6996E-0E59-415D-B347-576E77F96080}" dt="2020-06-08T08:15:22.098" v="3857" actId="2696"/>
        <pc:sldMkLst>
          <pc:docMk/>
          <pc:sldMk cId="1423940247" sldId="1594"/>
        </pc:sldMkLst>
      </pc:sldChg>
      <pc:sldChg chg="modSp add del mod">
        <pc:chgData name="Francisco Artes" userId="5be56ff3f51c4e1a" providerId="LiveId" clId="{50A6996E-0E59-415D-B347-576E77F96080}" dt="2020-06-08T08:15:22.098" v="3857" actId="2696"/>
        <pc:sldMkLst>
          <pc:docMk/>
          <pc:sldMk cId="3388772476" sldId="1596"/>
        </pc:sldMkLst>
        <pc:spChg chg="mod">
          <ac:chgData name="Francisco Artes" userId="5be56ff3f51c4e1a" providerId="LiveId" clId="{50A6996E-0E59-415D-B347-576E77F96080}" dt="2020-06-08T05:36:53.811" v="834" actId="20577"/>
          <ac:spMkLst>
            <pc:docMk/>
            <pc:sldMk cId="3388772476" sldId="1596"/>
            <ac:spMk id="23" creationId="{7E42C4C7-1162-4AC9-B404-38A829C12A37}"/>
          </ac:spMkLst>
        </pc:spChg>
      </pc:sldChg>
      <pc:sldChg chg="addSp delSp modSp del mod">
        <pc:chgData name="Francisco Artes" userId="5be56ff3f51c4e1a" providerId="LiveId" clId="{50A6996E-0E59-415D-B347-576E77F96080}" dt="2020-06-08T06:02:58.115" v="1806" actId="47"/>
        <pc:sldMkLst>
          <pc:docMk/>
          <pc:sldMk cId="4062909026" sldId="1599"/>
        </pc:sldMkLst>
        <pc:spChg chg="del">
          <ac:chgData name="Francisco Artes" userId="5be56ff3f51c4e1a" providerId="LiveId" clId="{50A6996E-0E59-415D-B347-576E77F96080}" dt="2020-06-08T05:56:52.990" v="1743" actId="21"/>
          <ac:spMkLst>
            <pc:docMk/>
            <pc:sldMk cId="4062909026" sldId="1599"/>
            <ac:spMk id="3" creationId="{52622E34-9355-4CF8-9992-DF7F8ED4893F}"/>
          </ac:spMkLst>
        </pc:spChg>
        <pc:spChg chg="add mod">
          <ac:chgData name="Francisco Artes" userId="5be56ff3f51c4e1a" providerId="LiveId" clId="{50A6996E-0E59-415D-B347-576E77F96080}" dt="2020-06-08T05:56:52.990" v="1743" actId="21"/>
          <ac:spMkLst>
            <pc:docMk/>
            <pc:sldMk cId="4062909026" sldId="1599"/>
            <ac:spMk id="4" creationId="{A3DCB9DF-D29D-4C77-AFAC-22239B4A1D25}"/>
          </ac:spMkLst>
        </pc:spChg>
        <pc:spChg chg="del">
          <ac:chgData name="Francisco Artes" userId="5be56ff3f51c4e1a" providerId="LiveId" clId="{50A6996E-0E59-415D-B347-576E77F96080}" dt="2020-06-08T05:56:52.990" v="1743" actId="21"/>
          <ac:spMkLst>
            <pc:docMk/>
            <pc:sldMk cId="4062909026" sldId="1599"/>
            <ac:spMk id="6" creationId="{92BF533F-28A8-4EF3-8F01-1E5982DE60C3}"/>
          </ac:spMkLst>
        </pc:spChg>
        <pc:spChg chg="del">
          <ac:chgData name="Francisco Artes" userId="5be56ff3f51c4e1a" providerId="LiveId" clId="{50A6996E-0E59-415D-B347-576E77F96080}" dt="2020-06-08T05:56:52.990" v="1743" actId="21"/>
          <ac:spMkLst>
            <pc:docMk/>
            <pc:sldMk cId="4062909026" sldId="1599"/>
            <ac:spMk id="8" creationId="{39F2AA08-4822-4359-8438-4C783DD8412B}"/>
          </ac:spMkLst>
        </pc:spChg>
        <pc:spChg chg="del">
          <ac:chgData name="Francisco Artes" userId="5be56ff3f51c4e1a" providerId="LiveId" clId="{50A6996E-0E59-415D-B347-576E77F96080}" dt="2020-06-08T05:56:52.990" v="1743" actId="21"/>
          <ac:spMkLst>
            <pc:docMk/>
            <pc:sldMk cId="4062909026" sldId="1599"/>
            <ac:spMk id="23" creationId="{7E42C4C7-1162-4AC9-B404-38A829C12A37}"/>
          </ac:spMkLst>
        </pc:spChg>
        <pc:picChg chg="del">
          <ac:chgData name="Francisco Artes" userId="5be56ff3f51c4e1a" providerId="LiveId" clId="{50A6996E-0E59-415D-B347-576E77F96080}" dt="2020-06-08T05:55:32.816" v="1734" actId="21"/>
          <ac:picMkLst>
            <pc:docMk/>
            <pc:sldMk cId="4062909026" sldId="1599"/>
            <ac:picMk id="7" creationId="{0EE010EF-2493-4D2C-BC70-ED4708B04623}"/>
          </ac:picMkLst>
        </pc:picChg>
      </pc:sldChg>
      <pc:sldChg chg="modSp add del mod">
        <pc:chgData name="Francisco Artes" userId="5be56ff3f51c4e1a" providerId="LiveId" clId="{50A6996E-0E59-415D-B347-576E77F96080}" dt="2020-06-08T08:15:22.098" v="3857" actId="2696"/>
        <pc:sldMkLst>
          <pc:docMk/>
          <pc:sldMk cId="585753749" sldId="1601"/>
        </pc:sldMkLst>
        <pc:spChg chg="mod">
          <ac:chgData name="Francisco Artes" userId="5be56ff3f51c4e1a" providerId="LiveId" clId="{50A6996E-0E59-415D-B347-576E77F96080}" dt="2020-06-08T06:11:42.837" v="2002" actId="1076"/>
          <ac:spMkLst>
            <pc:docMk/>
            <pc:sldMk cId="585753749" sldId="1601"/>
            <ac:spMk id="5" creationId="{E0E00744-E0F9-4B53-B31C-D3DE87EA950E}"/>
          </ac:spMkLst>
        </pc:spChg>
        <pc:spChg chg="mod">
          <ac:chgData name="Francisco Artes" userId="5be56ff3f51c4e1a" providerId="LiveId" clId="{50A6996E-0E59-415D-B347-576E77F96080}" dt="2020-06-08T06:11:47.779" v="2027" actId="1038"/>
          <ac:spMkLst>
            <pc:docMk/>
            <pc:sldMk cId="585753749" sldId="1601"/>
            <ac:spMk id="7" creationId="{00FBD4B6-45D9-4722-8AF3-351DCC0C4A72}"/>
          </ac:spMkLst>
        </pc:spChg>
        <pc:picChg chg="mod">
          <ac:chgData name="Francisco Artes" userId="5be56ff3f51c4e1a" providerId="LiveId" clId="{50A6996E-0E59-415D-B347-576E77F96080}" dt="2020-06-08T06:11:36.919" v="2001" actId="14100"/>
          <ac:picMkLst>
            <pc:docMk/>
            <pc:sldMk cId="585753749" sldId="1601"/>
            <ac:picMk id="2" creationId="{A54AD54C-F067-466E-BCE9-A420B3BD1503}"/>
          </ac:picMkLst>
        </pc:picChg>
        <pc:picChg chg="mod">
          <ac:chgData name="Francisco Artes" userId="5be56ff3f51c4e1a" providerId="LiveId" clId="{50A6996E-0E59-415D-B347-576E77F96080}" dt="2020-06-08T06:11:56.308" v="2038" actId="1037"/>
          <ac:picMkLst>
            <pc:docMk/>
            <pc:sldMk cId="585753749" sldId="1601"/>
            <ac:picMk id="6" creationId="{01D1C275-1197-4D6A-A64F-BB8F0BB938E6}"/>
          </ac:picMkLst>
        </pc:picChg>
      </pc:sldChg>
      <pc:sldChg chg="modSp add del mod">
        <pc:chgData name="Francisco Artes" userId="5be56ff3f51c4e1a" providerId="LiveId" clId="{50A6996E-0E59-415D-B347-576E77F96080}" dt="2020-06-08T08:15:22.098" v="3857" actId="2696"/>
        <pc:sldMkLst>
          <pc:docMk/>
          <pc:sldMk cId="3512940052" sldId="1603"/>
        </pc:sldMkLst>
        <pc:spChg chg="mod">
          <ac:chgData name="Francisco Artes" userId="5be56ff3f51c4e1a" providerId="LiveId" clId="{50A6996E-0E59-415D-B347-576E77F96080}" dt="2020-06-08T06:24:48.427" v="2987" actId="207"/>
          <ac:spMkLst>
            <pc:docMk/>
            <pc:sldMk cId="3512940052" sldId="1603"/>
            <ac:spMk id="23" creationId="{7E42C4C7-1162-4AC9-B404-38A829C12A37}"/>
          </ac:spMkLst>
        </pc:spChg>
      </pc:sldChg>
      <pc:sldChg chg="addSp delSp modSp add del mod">
        <pc:chgData name="Francisco Artes" userId="5be56ff3f51c4e1a" providerId="LiveId" clId="{50A6996E-0E59-415D-B347-576E77F96080}" dt="2020-06-08T08:15:22.098" v="3857" actId="2696"/>
        <pc:sldMkLst>
          <pc:docMk/>
          <pc:sldMk cId="3299580985" sldId="1604"/>
        </pc:sldMkLst>
        <pc:spChg chg="add del mod">
          <ac:chgData name="Francisco Artes" userId="5be56ff3f51c4e1a" providerId="LiveId" clId="{50A6996E-0E59-415D-B347-576E77F96080}" dt="2020-06-07T19:06:59.324" v="90" actId="478"/>
          <ac:spMkLst>
            <pc:docMk/>
            <pc:sldMk cId="3299580985" sldId="1604"/>
            <ac:spMk id="4" creationId="{C72519E7-84DE-472F-B76A-9D32D5E793B4}"/>
          </ac:spMkLst>
        </pc:spChg>
        <pc:spChg chg="add mod">
          <ac:chgData name="Francisco Artes" userId="5be56ff3f51c4e1a" providerId="LiveId" clId="{50A6996E-0E59-415D-B347-576E77F96080}" dt="2020-06-08T06:27:04.716" v="2999" actId="1076"/>
          <ac:spMkLst>
            <pc:docMk/>
            <pc:sldMk cId="3299580985" sldId="1604"/>
            <ac:spMk id="6" creationId="{CE8E21F6-3D9B-4152-9E65-CAD9151003A8}"/>
          </ac:spMkLst>
        </pc:spChg>
        <pc:spChg chg="mod">
          <ac:chgData name="Francisco Artes" userId="5be56ff3f51c4e1a" providerId="LiveId" clId="{50A6996E-0E59-415D-B347-576E77F96080}" dt="2020-06-08T06:31:03.869" v="3064" actId="207"/>
          <ac:spMkLst>
            <pc:docMk/>
            <pc:sldMk cId="3299580985" sldId="1604"/>
            <ac:spMk id="23" creationId="{7E42C4C7-1162-4AC9-B404-38A829C12A37}"/>
          </ac:spMkLst>
        </pc:spChg>
        <pc:picChg chg="add mod">
          <ac:chgData name="Francisco Artes" userId="5be56ff3f51c4e1a" providerId="LiveId" clId="{50A6996E-0E59-415D-B347-576E77F96080}" dt="2020-06-08T06:27:01.194" v="2998" actId="14100"/>
          <ac:picMkLst>
            <pc:docMk/>
            <pc:sldMk cId="3299580985" sldId="1604"/>
            <ac:picMk id="2" creationId="{0DDA62DE-542E-48D6-8D88-6E2EB805AADD}"/>
          </ac:picMkLst>
        </pc:picChg>
      </pc:sldChg>
      <pc:sldChg chg="addSp modSp add del mod">
        <pc:chgData name="Francisco Artes" userId="5be56ff3f51c4e1a" providerId="LiveId" clId="{50A6996E-0E59-415D-B347-576E77F96080}" dt="2020-06-08T08:15:22.098" v="3857" actId="2696"/>
        <pc:sldMkLst>
          <pc:docMk/>
          <pc:sldMk cId="402419817" sldId="1605"/>
        </pc:sldMkLst>
        <pc:spChg chg="add mod">
          <ac:chgData name="Francisco Artes" userId="5be56ff3f51c4e1a" providerId="LiveId" clId="{50A6996E-0E59-415D-B347-576E77F96080}" dt="2020-06-07T20:40:27.033" v="360" actId="1076"/>
          <ac:spMkLst>
            <pc:docMk/>
            <pc:sldMk cId="402419817" sldId="1605"/>
            <ac:spMk id="5" creationId="{B535E67A-DFC1-4803-87BE-21E0017EE595}"/>
          </ac:spMkLst>
        </pc:spChg>
        <pc:spChg chg="add mod">
          <ac:chgData name="Francisco Artes" userId="5be56ff3f51c4e1a" providerId="LiveId" clId="{50A6996E-0E59-415D-B347-576E77F96080}" dt="2020-06-08T06:35:14.153" v="3225" actId="207"/>
          <ac:spMkLst>
            <pc:docMk/>
            <pc:sldMk cId="402419817" sldId="1605"/>
            <ac:spMk id="6" creationId="{6ECB6600-7936-4EAE-8FC8-2B5BD6234689}"/>
          </ac:spMkLst>
        </pc:spChg>
        <pc:spChg chg="mod">
          <ac:chgData name="Francisco Artes" userId="5be56ff3f51c4e1a" providerId="LiveId" clId="{50A6996E-0E59-415D-B347-576E77F96080}" dt="2020-06-07T20:39:57.688" v="357" actId="20577"/>
          <ac:spMkLst>
            <pc:docMk/>
            <pc:sldMk cId="402419817" sldId="1605"/>
            <ac:spMk id="23" creationId="{7E42C4C7-1162-4AC9-B404-38A829C12A37}"/>
          </ac:spMkLst>
        </pc:spChg>
        <pc:picChg chg="add mod">
          <ac:chgData name="Francisco Artes" userId="5be56ff3f51c4e1a" providerId="LiveId" clId="{50A6996E-0E59-415D-B347-576E77F96080}" dt="2020-06-07T20:40:13.697" v="359" actId="14100"/>
          <ac:picMkLst>
            <pc:docMk/>
            <pc:sldMk cId="402419817" sldId="1605"/>
            <ac:picMk id="2" creationId="{3F3F40A0-9A50-4AE6-A240-0850092F5A66}"/>
          </ac:picMkLst>
        </pc:picChg>
      </pc:sldChg>
      <pc:sldChg chg="delSp add del mod">
        <pc:chgData name="Francisco Artes" userId="5be56ff3f51c4e1a" providerId="LiveId" clId="{50A6996E-0E59-415D-B347-576E77F96080}" dt="2020-06-08T08:38:53.430" v="4281" actId="47"/>
        <pc:sldMkLst>
          <pc:docMk/>
          <pc:sldMk cId="1978109707" sldId="1606"/>
        </pc:sldMkLst>
        <pc:spChg chg="del">
          <ac:chgData name="Francisco Artes" userId="5be56ff3f51c4e1a" providerId="LiveId" clId="{50A6996E-0E59-415D-B347-576E77F96080}" dt="2020-06-08T06:37:03.851" v="3241" actId="21"/>
          <ac:spMkLst>
            <pc:docMk/>
            <pc:sldMk cId="1978109707" sldId="1606"/>
            <ac:spMk id="5" creationId="{CD030C2B-9834-4CD8-9F92-44C677F93DC3}"/>
          </ac:spMkLst>
        </pc:spChg>
        <pc:picChg chg="del">
          <ac:chgData name="Francisco Artes" userId="5be56ff3f51c4e1a" providerId="LiveId" clId="{50A6996E-0E59-415D-B347-576E77F96080}" dt="2020-06-08T06:36:56.047" v="3238" actId="21"/>
          <ac:picMkLst>
            <pc:docMk/>
            <pc:sldMk cId="1978109707" sldId="1606"/>
            <ac:picMk id="4" creationId="{87BBFB38-890C-4B35-A0D4-AA7699FD3FC7}"/>
          </ac:picMkLst>
        </pc:picChg>
      </pc:sldChg>
      <pc:sldChg chg="addSp delSp modSp add del mod">
        <pc:chgData name="Francisco Artes" userId="5be56ff3f51c4e1a" providerId="LiveId" clId="{50A6996E-0E59-415D-B347-576E77F96080}" dt="2020-06-08T08:40:34.684" v="4314" actId="21"/>
        <pc:sldMkLst>
          <pc:docMk/>
          <pc:sldMk cId="1112833039" sldId="1607"/>
        </pc:sldMkLst>
        <pc:spChg chg="add mod">
          <ac:chgData name="Francisco Artes" userId="5be56ff3f51c4e1a" providerId="LiveId" clId="{50A6996E-0E59-415D-B347-576E77F96080}" dt="2020-06-08T07:51:49.608" v="3555" actId="1076"/>
          <ac:spMkLst>
            <pc:docMk/>
            <pc:sldMk cId="1112833039" sldId="1607"/>
            <ac:spMk id="5" creationId="{4471466A-7B5B-4387-8043-D85F0CEC7A20}"/>
          </ac:spMkLst>
        </pc:spChg>
        <pc:spChg chg="add del mod">
          <ac:chgData name="Francisco Artes" userId="5be56ff3f51c4e1a" providerId="LiveId" clId="{50A6996E-0E59-415D-B347-576E77F96080}" dt="2020-06-08T08:40:34.684" v="4314" actId="21"/>
          <ac:spMkLst>
            <pc:docMk/>
            <pc:sldMk cId="1112833039" sldId="1607"/>
            <ac:spMk id="6" creationId="{42B4AE1F-251D-4FD4-8DEC-B389E273E919}"/>
          </ac:spMkLst>
        </pc:spChg>
        <pc:spChg chg="mod">
          <ac:chgData name="Francisco Artes" userId="5be56ff3f51c4e1a" providerId="LiveId" clId="{50A6996E-0E59-415D-B347-576E77F96080}" dt="2020-06-08T07:58:21.772" v="3725" actId="207"/>
          <ac:spMkLst>
            <pc:docMk/>
            <pc:sldMk cId="1112833039" sldId="1607"/>
            <ac:spMk id="23" creationId="{7E42C4C7-1162-4AC9-B404-38A829C12A37}"/>
          </ac:spMkLst>
        </pc:spChg>
        <pc:picChg chg="add mod">
          <ac:chgData name="Francisco Artes" userId="5be56ff3f51c4e1a" providerId="LiveId" clId="{50A6996E-0E59-415D-B347-576E77F96080}" dt="2020-06-08T07:51:45.779" v="3554" actId="1076"/>
          <ac:picMkLst>
            <pc:docMk/>
            <pc:sldMk cId="1112833039" sldId="1607"/>
            <ac:picMk id="2" creationId="{9A53B713-688A-4D16-8EEB-BBFEC8038EC1}"/>
          </ac:picMkLst>
        </pc:picChg>
      </pc:sldChg>
      <pc:sldChg chg="addSp modSp add del mod">
        <pc:chgData name="Francisco Artes" userId="5be56ff3f51c4e1a" providerId="LiveId" clId="{50A6996E-0E59-415D-B347-576E77F96080}" dt="2020-06-08T08:15:22.098" v="3857" actId="2696"/>
        <pc:sldMkLst>
          <pc:docMk/>
          <pc:sldMk cId="51980025" sldId="1608"/>
        </pc:sldMkLst>
        <pc:spChg chg="add mod">
          <ac:chgData name="Francisco Artes" userId="5be56ff3f51c4e1a" providerId="LiveId" clId="{50A6996E-0E59-415D-B347-576E77F96080}" dt="2020-06-08T08:00:04.427" v="3815" actId="1036"/>
          <ac:spMkLst>
            <pc:docMk/>
            <pc:sldMk cId="51980025" sldId="1608"/>
            <ac:spMk id="5" creationId="{43867F99-E697-454C-8335-066019798A63}"/>
          </ac:spMkLst>
        </pc:spChg>
        <pc:spChg chg="mod">
          <ac:chgData name="Francisco Artes" userId="5be56ff3f51c4e1a" providerId="LiveId" clId="{50A6996E-0E59-415D-B347-576E77F96080}" dt="2020-06-08T08:00:04.427" v="3815" actId="1036"/>
          <ac:spMkLst>
            <pc:docMk/>
            <pc:sldMk cId="51980025" sldId="1608"/>
            <ac:spMk id="23" creationId="{7E42C4C7-1162-4AC9-B404-38A829C12A37}"/>
          </ac:spMkLst>
        </pc:spChg>
        <pc:picChg chg="add mod">
          <ac:chgData name="Francisco Artes" userId="5be56ff3f51c4e1a" providerId="LiveId" clId="{50A6996E-0E59-415D-B347-576E77F96080}" dt="2020-06-08T08:00:04.427" v="3815" actId="1036"/>
          <ac:picMkLst>
            <pc:docMk/>
            <pc:sldMk cId="51980025" sldId="1608"/>
            <ac:picMk id="2" creationId="{2F0756FD-1BCB-4245-A80E-32A1A874CF74}"/>
          </ac:picMkLst>
        </pc:picChg>
      </pc:sldChg>
      <pc:sldChg chg="addSp delSp modSp add del mod">
        <pc:chgData name="Francisco Artes" userId="5be56ff3f51c4e1a" providerId="LiveId" clId="{50A6996E-0E59-415D-B347-576E77F96080}" dt="2020-06-08T08:15:46.859" v="3865" actId="47"/>
        <pc:sldMkLst>
          <pc:docMk/>
          <pc:sldMk cId="4155825978" sldId="1609"/>
        </pc:sldMkLst>
        <pc:spChg chg="del">
          <ac:chgData name="Francisco Artes" userId="5be56ff3f51c4e1a" providerId="LiveId" clId="{50A6996E-0E59-415D-B347-576E77F96080}" dt="2020-06-08T08:15:25.739" v="3858" actId="21"/>
          <ac:spMkLst>
            <pc:docMk/>
            <pc:sldMk cId="4155825978" sldId="1609"/>
            <ac:spMk id="3" creationId="{FDC21E67-2425-4303-B692-1289DF3EB969}"/>
          </ac:spMkLst>
        </pc:spChg>
        <pc:spChg chg="add mod">
          <ac:chgData name="Francisco Artes" userId="5be56ff3f51c4e1a" providerId="LiveId" clId="{50A6996E-0E59-415D-B347-576E77F96080}" dt="2020-06-08T08:15:25.739" v="3858" actId="21"/>
          <ac:spMkLst>
            <pc:docMk/>
            <pc:sldMk cId="4155825978" sldId="1609"/>
            <ac:spMk id="4" creationId="{4255DE74-1819-4F84-93D8-87F4F481FDE0}"/>
          </ac:spMkLst>
        </pc:spChg>
        <pc:spChg chg="del mod">
          <ac:chgData name="Francisco Artes" userId="5be56ff3f51c4e1a" providerId="LiveId" clId="{50A6996E-0E59-415D-B347-576E77F96080}" dt="2020-06-08T08:15:25.739" v="3858" actId="21"/>
          <ac:spMkLst>
            <pc:docMk/>
            <pc:sldMk cId="4155825978" sldId="1609"/>
            <ac:spMk id="23" creationId="{7E42C4C7-1162-4AC9-B404-38A829C12A37}"/>
          </ac:spMkLst>
        </pc:spChg>
      </pc:sldChg>
      <pc:sldChg chg="modSp add del mod">
        <pc:chgData name="Francisco Artes" userId="5be56ff3f51c4e1a" providerId="LiveId" clId="{50A6996E-0E59-415D-B347-576E77F96080}" dt="2020-06-08T09:41:35.075" v="4849" actId="14100"/>
        <pc:sldMkLst>
          <pc:docMk/>
          <pc:sldMk cId="1172398190" sldId="1610"/>
        </pc:sldMkLst>
        <pc:spChg chg="mod">
          <ac:chgData name="Francisco Artes" userId="5be56ff3f51c4e1a" providerId="LiveId" clId="{50A6996E-0E59-415D-B347-576E77F96080}" dt="2020-06-08T09:41:35.075" v="4849" actId="14100"/>
          <ac:spMkLst>
            <pc:docMk/>
            <pc:sldMk cId="1172398190" sldId="1610"/>
            <ac:spMk id="23" creationId="{7E42C4C7-1162-4AC9-B404-38A829C12A37}"/>
          </ac:spMkLst>
        </pc:spChg>
      </pc:sldChg>
      <pc:sldChg chg="modSp add del mod">
        <pc:chgData name="Francisco Artes" userId="5be56ff3f51c4e1a" providerId="LiveId" clId="{50A6996E-0E59-415D-B347-576E77F96080}" dt="2020-06-08T08:15:22.098" v="3857" actId="2696"/>
        <pc:sldMkLst>
          <pc:docMk/>
          <pc:sldMk cId="2721979303" sldId="1611"/>
        </pc:sldMkLst>
        <pc:spChg chg="mod">
          <ac:chgData name="Francisco Artes" userId="5be56ff3f51c4e1a" providerId="LiveId" clId="{50A6996E-0E59-415D-B347-576E77F96080}" dt="2020-06-07T21:15:20.797" v="470" actId="20577"/>
          <ac:spMkLst>
            <pc:docMk/>
            <pc:sldMk cId="2721979303" sldId="1611"/>
            <ac:spMk id="7" creationId="{A83695B7-35AD-405A-812C-9B4ED4F58989}"/>
          </ac:spMkLst>
        </pc:spChg>
      </pc:sldChg>
      <pc:sldChg chg="modSp add del mod">
        <pc:chgData name="Francisco Artes" userId="5be56ff3f51c4e1a" providerId="LiveId" clId="{50A6996E-0E59-415D-B347-576E77F96080}" dt="2020-06-08T08:37:41.146" v="4276" actId="27636"/>
        <pc:sldMkLst>
          <pc:docMk/>
          <pc:sldMk cId="2070590485" sldId="1612"/>
        </pc:sldMkLst>
        <pc:spChg chg="mod">
          <ac:chgData name="Francisco Artes" userId="5be56ff3f51c4e1a" providerId="LiveId" clId="{50A6996E-0E59-415D-B347-576E77F96080}" dt="2020-06-08T08:37:41.146" v="4276" actId="27636"/>
          <ac:spMkLst>
            <pc:docMk/>
            <pc:sldMk cId="2070590485" sldId="1612"/>
            <ac:spMk id="23" creationId="{7E42C4C7-1162-4AC9-B404-38A829C12A37}"/>
          </ac:spMkLst>
        </pc:spChg>
      </pc:sldChg>
      <pc:sldChg chg="add del">
        <pc:chgData name="Francisco Artes" userId="5be56ff3f51c4e1a" providerId="LiveId" clId="{50A6996E-0E59-415D-B347-576E77F96080}" dt="2020-06-08T08:15:22.098" v="3857" actId="2696"/>
        <pc:sldMkLst>
          <pc:docMk/>
          <pc:sldMk cId="1387738466" sldId="1613"/>
        </pc:sldMkLst>
      </pc:sldChg>
      <pc:sldChg chg="add del">
        <pc:chgData name="Francisco Artes" userId="5be56ff3f51c4e1a" providerId="LiveId" clId="{50A6996E-0E59-415D-B347-576E77F96080}" dt="2020-06-08T08:15:22.098" v="3857" actId="2696"/>
        <pc:sldMkLst>
          <pc:docMk/>
          <pc:sldMk cId="1202019172" sldId="1616"/>
        </pc:sldMkLst>
      </pc:sldChg>
      <pc:sldChg chg="add del">
        <pc:chgData name="Francisco Artes" userId="5be56ff3f51c4e1a" providerId="LiveId" clId="{50A6996E-0E59-415D-B347-576E77F96080}" dt="2020-06-08T08:15:22.098" v="3857" actId="2696"/>
        <pc:sldMkLst>
          <pc:docMk/>
          <pc:sldMk cId="4260687196" sldId="1617"/>
        </pc:sldMkLst>
      </pc:sldChg>
      <pc:sldChg chg="add del">
        <pc:chgData name="Francisco Artes" userId="5be56ff3f51c4e1a" providerId="LiveId" clId="{50A6996E-0E59-415D-B347-576E77F96080}" dt="2020-06-08T08:15:22.098" v="3857" actId="2696"/>
        <pc:sldMkLst>
          <pc:docMk/>
          <pc:sldMk cId="3841707426" sldId="1618"/>
        </pc:sldMkLst>
      </pc:sldChg>
      <pc:sldChg chg="add del">
        <pc:chgData name="Francisco Artes" userId="5be56ff3f51c4e1a" providerId="LiveId" clId="{50A6996E-0E59-415D-B347-576E77F96080}" dt="2020-06-08T08:15:22.098" v="3857" actId="2696"/>
        <pc:sldMkLst>
          <pc:docMk/>
          <pc:sldMk cId="1997141352" sldId="1619"/>
        </pc:sldMkLst>
      </pc:sldChg>
      <pc:sldChg chg="add del">
        <pc:chgData name="Francisco Artes" userId="5be56ff3f51c4e1a" providerId="LiveId" clId="{50A6996E-0E59-415D-B347-576E77F96080}" dt="2020-06-08T08:15:22.098" v="3857" actId="2696"/>
        <pc:sldMkLst>
          <pc:docMk/>
          <pc:sldMk cId="1630784681" sldId="1621"/>
        </pc:sldMkLst>
      </pc:sldChg>
      <pc:sldChg chg="modSp add del mod">
        <pc:chgData name="Francisco Artes" userId="5be56ff3f51c4e1a" providerId="LiveId" clId="{50A6996E-0E59-415D-B347-576E77F96080}" dt="2020-06-08T08:15:22.098" v="3857" actId="2696"/>
        <pc:sldMkLst>
          <pc:docMk/>
          <pc:sldMk cId="185876594" sldId="1623"/>
        </pc:sldMkLst>
        <pc:spChg chg="mod">
          <ac:chgData name="Francisco Artes" userId="5be56ff3f51c4e1a" providerId="LiveId" clId="{50A6996E-0E59-415D-B347-576E77F96080}" dt="2020-06-08T05:26:02.341" v="704" actId="20577"/>
          <ac:spMkLst>
            <pc:docMk/>
            <pc:sldMk cId="185876594" sldId="1623"/>
            <ac:spMk id="3" creationId="{F01D7287-177B-4DC3-97E2-900A9FDA78FA}"/>
          </ac:spMkLst>
        </pc:spChg>
        <pc:spChg chg="mod">
          <ac:chgData name="Francisco Artes" userId="5be56ff3f51c4e1a" providerId="LiveId" clId="{50A6996E-0E59-415D-B347-576E77F96080}" dt="2020-06-08T05:30:25.470" v="737" actId="27636"/>
          <ac:spMkLst>
            <pc:docMk/>
            <pc:sldMk cId="185876594" sldId="1623"/>
            <ac:spMk id="23" creationId="{7E42C4C7-1162-4AC9-B404-38A829C12A37}"/>
          </ac:spMkLst>
        </pc:spChg>
        <pc:picChg chg="mod">
          <ac:chgData name="Francisco Artes" userId="5be56ff3f51c4e1a" providerId="LiveId" clId="{50A6996E-0E59-415D-B347-576E77F96080}" dt="2020-06-08T05:30:46.148" v="743" actId="1038"/>
          <ac:picMkLst>
            <pc:docMk/>
            <pc:sldMk cId="185876594" sldId="1623"/>
            <ac:picMk id="5" creationId="{4ADA5EC0-4736-45C4-92A8-A75254009FDC}"/>
          </ac:picMkLst>
        </pc:picChg>
      </pc:sldChg>
      <pc:sldChg chg="addSp delSp modSp del mod">
        <pc:chgData name="Francisco Artes" userId="5be56ff3f51c4e1a" providerId="LiveId" clId="{50A6996E-0E59-415D-B347-576E77F96080}" dt="2020-06-07T21:04:26.192" v="439" actId="47"/>
        <pc:sldMkLst>
          <pc:docMk/>
          <pc:sldMk cId="310237429" sldId="1626"/>
        </pc:sldMkLst>
        <pc:spChg chg="del">
          <ac:chgData name="Francisco Artes" userId="5be56ff3f51c4e1a" providerId="LiveId" clId="{50A6996E-0E59-415D-B347-576E77F96080}" dt="2020-06-07T21:02:20.851" v="415" actId="21"/>
          <ac:spMkLst>
            <pc:docMk/>
            <pc:sldMk cId="310237429" sldId="1626"/>
            <ac:spMk id="3" creationId="{5CF50EBB-DAD0-4F27-B1C6-81C367CFFEF8}"/>
          </ac:spMkLst>
        </pc:spChg>
        <pc:spChg chg="add mod">
          <ac:chgData name="Francisco Artes" userId="5be56ff3f51c4e1a" providerId="LiveId" clId="{50A6996E-0E59-415D-B347-576E77F96080}" dt="2020-06-07T21:02:20.851" v="415" actId="21"/>
          <ac:spMkLst>
            <pc:docMk/>
            <pc:sldMk cId="310237429" sldId="1626"/>
            <ac:spMk id="4" creationId="{FA1AAB62-6C53-4934-A45F-F0499E2E2D94}"/>
          </ac:spMkLst>
        </pc:spChg>
        <pc:spChg chg="del">
          <ac:chgData name="Francisco Artes" userId="5be56ff3f51c4e1a" providerId="LiveId" clId="{50A6996E-0E59-415D-B347-576E77F96080}" dt="2020-06-07T21:02:20.851" v="415" actId="21"/>
          <ac:spMkLst>
            <pc:docMk/>
            <pc:sldMk cId="310237429" sldId="1626"/>
            <ac:spMk id="6" creationId="{E84B9917-2330-4F08-AB05-DEF6C6F00987}"/>
          </ac:spMkLst>
        </pc:spChg>
        <pc:spChg chg="del">
          <ac:chgData name="Francisco Artes" userId="5be56ff3f51c4e1a" providerId="LiveId" clId="{50A6996E-0E59-415D-B347-576E77F96080}" dt="2020-06-07T21:02:20.851" v="415" actId="21"/>
          <ac:spMkLst>
            <pc:docMk/>
            <pc:sldMk cId="310237429" sldId="1626"/>
            <ac:spMk id="23" creationId="{7E42C4C7-1162-4AC9-B404-38A829C12A37}"/>
          </ac:spMkLst>
        </pc:spChg>
      </pc:sldChg>
      <pc:sldChg chg="addSp delSp modSp add del mod">
        <pc:chgData name="Francisco Artes" userId="5be56ff3f51c4e1a" providerId="LiveId" clId="{50A6996E-0E59-415D-B347-576E77F96080}" dt="2020-06-08T08:16:03.179" v="3868" actId="47"/>
        <pc:sldMkLst>
          <pc:docMk/>
          <pc:sldMk cId="2484307219" sldId="1627"/>
        </pc:sldMkLst>
        <pc:spChg chg="del">
          <ac:chgData name="Francisco Artes" userId="5be56ff3f51c4e1a" providerId="LiveId" clId="{50A6996E-0E59-415D-B347-576E77F96080}" dt="2020-06-08T08:15:57.378" v="3866" actId="21"/>
          <ac:spMkLst>
            <pc:docMk/>
            <pc:sldMk cId="2484307219" sldId="1627"/>
            <ac:spMk id="3" creationId="{DF852F63-FBFD-4CE7-93E5-96C0AF68D943}"/>
          </ac:spMkLst>
        </pc:spChg>
        <pc:spChg chg="add mod">
          <ac:chgData name="Francisco Artes" userId="5be56ff3f51c4e1a" providerId="LiveId" clId="{50A6996E-0E59-415D-B347-576E77F96080}" dt="2020-06-08T08:15:57.378" v="3866" actId="21"/>
          <ac:spMkLst>
            <pc:docMk/>
            <pc:sldMk cId="2484307219" sldId="1627"/>
            <ac:spMk id="4" creationId="{519EF373-DA0A-496D-B987-BBB049C0250A}"/>
          </ac:spMkLst>
        </pc:spChg>
        <pc:spChg chg="del">
          <ac:chgData name="Francisco Artes" userId="5be56ff3f51c4e1a" providerId="LiveId" clId="{50A6996E-0E59-415D-B347-576E77F96080}" dt="2020-06-08T08:15:57.378" v="3866" actId="21"/>
          <ac:spMkLst>
            <pc:docMk/>
            <pc:sldMk cId="2484307219" sldId="1627"/>
            <ac:spMk id="23" creationId="{7E42C4C7-1162-4AC9-B404-38A829C12A37}"/>
          </ac:spMkLst>
        </pc:spChg>
      </pc:sldChg>
      <pc:sldChg chg="addSp delSp modSp add del mod ord">
        <pc:chgData name="Francisco Artes" userId="5be56ff3f51c4e1a" providerId="LiveId" clId="{50A6996E-0E59-415D-B347-576E77F96080}" dt="2020-06-08T08:17:32.668" v="3888" actId="47"/>
        <pc:sldMkLst>
          <pc:docMk/>
          <pc:sldMk cId="3316969328" sldId="1630"/>
        </pc:sldMkLst>
        <pc:spChg chg="del mod">
          <ac:chgData name="Francisco Artes" userId="5be56ff3f51c4e1a" providerId="LiveId" clId="{50A6996E-0E59-415D-B347-576E77F96080}" dt="2020-06-08T08:17:25.986" v="3886" actId="21"/>
          <ac:spMkLst>
            <pc:docMk/>
            <pc:sldMk cId="3316969328" sldId="1630"/>
            <ac:spMk id="3" creationId="{8275AB43-C64D-4204-BEC0-FBD89D2D8474}"/>
          </ac:spMkLst>
        </pc:spChg>
        <pc:spChg chg="add mod">
          <ac:chgData name="Francisco Artes" userId="5be56ff3f51c4e1a" providerId="LiveId" clId="{50A6996E-0E59-415D-B347-576E77F96080}" dt="2020-06-08T08:17:25.986" v="3886" actId="21"/>
          <ac:spMkLst>
            <pc:docMk/>
            <pc:sldMk cId="3316969328" sldId="1630"/>
            <ac:spMk id="4" creationId="{D4CAD919-C2CE-4E9D-8EF9-E45AE2ACC418}"/>
          </ac:spMkLst>
        </pc:spChg>
        <pc:spChg chg="del">
          <ac:chgData name="Francisco Artes" userId="5be56ff3f51c4e1a" providerId="LiveId" clId="{50A6996E-0E59-415D-B347-576E77F96080}" dt="2020-06-08T08:17:25.986" v="3886" actId="21"/>
          <ac:spMkLst>
            <pc:docMk/>
            <pc:sldMk cId="3316969328" sldId="1630"/>
            <ac:spMk id="23" creationId="{7E42C4C7-1162-4AC9-B404-38A829C12A37}"/>
          </ac:spMkLst>
        </pc:spChg>
      </pc:sldChg>
      <pc:sldChg chg="addSp delSp modSp add del mod">
        <pc:chgData name="Francisco Artes" userId="5be56ff3f51c4e1a" providerId="LiveId" clId="{50A6996E-0E59-415D-B347-576E77F96080}" dt="2020-06-08T08:18:11.606" v="3897" actId="47"/>
        <pc:sldMkLst>
          <pc:docMk/>
          <pc:sldMk cId="204886671" sldId="1631"/>
        </pc:sldMkLst>
        <pc:spChg chg="del">
          <ac:chgData name="Francisco Artes" userId="5be56ff3f51c4e1a" providerId="LiveId" clId="{50A6996E-0E59-415D-B347-576E77F96080}" dt="2020-06-08T08:18:04.675" v="3895" actId="21"/>
          <ac:spMkLst>
            <pc:docMk/>
            <pc:sldMk cId="204886671" sldId="1631"/>
            <ac:spMk id="3" creationId="{85B67B09-FB76-414E-85F7-CEE4DD9E987C}"/>
          </ac:spMkLst>
        </pc:spChg>
        <pc:spChg chg="add mod">
          <ac:chgData name="Francisco Artes" userId="5be56ff3f51c4e1a" providerId="LiveId" clId="{50A6996E-0E59-415D-B347-576E77F96080}" dt="2020-06-08T08:18:04.675" v="3895" actId="21"/>
          <ac:spMkLst>
            <pc:docMk/>
            <pc:sldMk cId="204886671" sldId="1631"/>
            <ac:spMk id="4" creationId="{CA976E11-C709-4F87-8D81-4AD51E166AE1}"/>
          </ac:spMkLst>
        </pc:spChg>
        <pc:spChg chg="del">
          <ac:chgData name="Francisco Artes" userId="5be56ff3f51c4e1a" providerId="LiveId" clId="{50A6996E-0E59-415D-B347-576E77F96080}" dt="2020-06-08T08:18:04.675" v="3895" actId="21"/>
          <ac:spMkLst>
            <pc:docMk/>
            <pc:sldMk cId="204886671" sldId="1631"/>
            <ac:spMk id="23" creationId="{7E42C4C7-1162-4AC9-B404-38A829C12A37}"/>
          </ac:spMkLst>
        </pc:spChg>
      </pc:sldChg>
      <pc:sldChg chg="addSp delSp modSp add del mod">
        <pc:chgData name="Francisco Artes" userId="5be56ff3f51c4e1a" providerId="LiveId" clId="{50A6996E-0E59-415D-B347-576E77F96080}" dt="2020-06-08T08:16:25.330" v="3874" actId="47"/>
        <pc:sldMkLst>
          <pc:docMk/>
          <pc:sldMk cId="2109866848" sldId="1638"/>
        </pc:sldMkLst>
        <pc:spChg chg="add mod">
          <ac:chgData name="Francisco Artes" userId="5be56ff3f51c4e1a" providerId="LiveId" clId="{50A6996E-0E59-415D-B347-576E77F96080}" dt="2020-06-08T08:16:17.694" v="3872" actId="21"/>
          <ac:spMkLst>
            <pc:docMk/>
            <pc:sldMk cId="2109866848" sldId="1638"/>
            <ac:spMk id="4" creationId="{B4D67669-BAAA-4D5E-87D7-EAA71487F9D6}"/>
          </ac:spMkLst>
        </pc:spChg>
        <pc:spChg chg="del mod">
          <ac:chgData name="Francisco Artes" userId="5be56ff3f51c4e1a" providerId="LiveId" clId="{50A6996E-0E59-415D-B347-576E77F96080}" dt="2020-06-08T08:16:17.694" v="3872" actId="21"/>
          <ac:spMkLst>
            <pc:docMk/>
            <pc:sldMk cId="2109866848" sldId="1638"/>
            <ac:spMk id="5" creationId="{78DAE9E0-F956-4776-9E17-20A1142CB9BB}"/>
          </ac:spMkLst>
        </pc:spChg>
        <pc:spChg chg="del mod">
          <ac:chgData name="Francisco Artes" userId="5be56ff3f51c4e1a" providerId="LiveId" clId="{50A6996E-0E59-415D-B347-576E77F96080}" dt="2020-06-08T08:16:17.694" v="3872" actId="21"/>
          <ac:spMkLst>
            <pc:docMk/>
            <pc:sldMk cId="2109866848" sldId="1638"/>
            <ac:spMk id="6" creationId="{7E8FA61F-6EA0-4E38-A337-A761AB593539}"/>
          </ac:spMkLst>
        </pc:spChg>
        <pc:spChg chg="del mod">
          <ac:chgData name="Francisco Artes" userId="5be56ff3f51c4e1a" providerId="LiveId" clId="{50A6996E-0E59-415D-B347-576E77F96080}" dt="2020-06-08T08:16:17.694" v="3872" actId="21"/>
          <ac:spMkLst>
            <pc:docMk/>
            <pc:sldMk cId="2109866848" sldId="1638"/>
            <ac:spMk id="7" creationId="{14456774-7D08-43E7-AF5E-8CF0EE69316A}"/>
          </ac:spMkLst>
        </pc:spChg>
        <pc:picChg chg="del mod">
          <ac:chgData name="Francisco Artes" userId="5be56ff3f51c4e1a" providerId="LiveId" clId="{50A6996E-0E59-415D-B347-576E77F96080}" dt="2020-06-08T08:16:17.694" v="3872" actId="21"/>
          <ac:picMkLst>
            <pc:docMk/>
            <pc:sldMk cId="2109866848" sldId="1638"/>
            <ac:picMk id="2" creationId="{610A184E-D324-46FB-A688-EC8D0A15DB84}"/>
          </ac:picMkLst>
        </pc:picChg>
      </pc:sldChg>
      <pc:sldChg chg="addSp delSp modSp add del mod">
        <pc:chgData name="Francisco Artes" userId="5be56ff3f51c4e1a" providerId="LiveId" clId="{50A6996E-0E59-415D-B347-576E77F96080}" dt="2020-06-08T08:16:54.888" v="3880" actId="47"/>
        <pc:sldMkLst>
          <pc:docMk/>
          <pc:sldMk cId="2786074521" sldId="1639"/>
        </pc:sldMkLst>
        <pc:spChg chg="add mod">
          <ac:chgData name="Francisco Artes" userId="5be56ff3f51c4e1a" providerId="LiveId" clId="{50A6996E-0E59-415D-B347-576E77F96080}" dt="2020-06-08T08:16:42.413" v="3878" actId="21"/>
          <ac:spMkLst>
            <pc:docMk/>
            <pc:sldMk cId="2786074521" sldId="1639"/>
            <ac:spMk id="4" creationId="{19D41E25-EDBD-4210-A743-DA64A73B1E35}"/>
          </ac:spMkLst>
        </pc:spChg>
        <pc:spChg chg="del">
          <ac:chgData name="Francisco Artes" userId="5be56ff3f51c4e1a" providerId="LiveId" clId="{50A6996E-0E59-415D-B347-576E77F96080}" dt="2020-06-08T08:16:42.413" v="3878" actId="21"/>
          <ac:spMkLst>
            <pc:docMk/>
            <pc:sldMk cId="2786074521" sldId="1639"/>
            <ac:spMk id="5" creationId="{172AF5AE-830F-4BAB-92AD-38D82BB6B11C}"/>
          </ac:spMkLst>
        </pc:spChg>
        <pc:spChg chg="del">
          <ac:chgData name="Francisco Artes" userId="5be56ff3f51c4e1a" providerId="LiveId" clId="{50A6996E-0E59-415D-B347-576E77F96080}" dt="2020-06-08T08:16:42.413" v="3878" actId="21"/>
          <ac:spMkLst>
            <pc:docMk/>
            <pc:sldMk cId="2786074521" sldId="1639"/>
            <ac:spMk id="6" creationId="{ED671D79-57C9-4064-90F4-86CBEA0D85FD}"/>
          </ac:spMkLst>
        </pc:spChg>
        <pc:spChg chg="del">
          <ac:chgData name="Francisco Artes" userId="5be56ff3f51c4e1a" providerId="LiveId" clId="{50A6996E-0E59-415D-B347-576E77F96080}" dt="2020-06-08T08:16:42.413" v="3878" actId="21"/>
          <ac:spMkLst>
            <pc:docMk/>
            <pc:sldMk cId="2786074521" sldId="1639"/>
            <ac:spMk id="7" creationId="{455A8179-EB78-4E97-B18F-917EECF30290}"/>
          </ac:spMkLst>
        </pc:spChg>
        <pc:picChg chg="del">
          <ac:chgData name="Francisco Artes" userId="5be56ff3f51c4e1a" providerId="LiveId" clId="{50A6996E-0E59-415D-B347-576E77F96080}" dt="2020-06-08T08:16:42.413" v="3878" actId="21"/>
          <ac:picMkLst>
            <pc:docMk/>
            <pc:sldMk cId="2786074521" sldId="1639"/>
            <ac:picMk id="2" creationId="{DC316A2E-8748-4C19-AA3A-00D0124D7081}"/>
          </ac:picMkLst>
        </pc:picChg>
      </pc:sldChg>
      <pc:sldChg chg="modSp add del mod">
        <pc:chgData name="Francisco Artes" userId="5be56ff3f51c4e1a" providerId="LiveId" clId="{50A6996E-0E59-415D-B347-576E77F96080}" dt="2020-06-08T08:15:22.098" v="3857" actId="2696"/>
        <pc:sldMkLst>
          <pc:docMk/>
          <pc:sldMk cId="3856171130" sldId="1643"/>
        </pc:sldMkLst>
        <pc:spChg chg="mod">
          <ac:chgData name="Francisco Artes" userId="5be56ff3f51c4e1a" providerId="LiveId" clId="{50A6996E-0E59-415D-B347-576E77F96080}" dt="2020-06-08T06:07:26.886" v="1892" actId="1038"/>
          <ac:spMkLst>
            <pc:docMk/>
            <pc:sldMk cId="3856171130" sldId="1643"/>
            <ac:spMk id="9" creationId="{8818E405-DBDD-4EE1-A095-384228A8D6B0}"/>
          </ac:spMkLst>
        </pc:spChg>
      </pc:sldChg>
      <pc:sldChg chg="modSp add del mod">
        <pc:chgData name="Francisco Artes" userId="5be56ff3f51c4e1a" providerId="LiveId" clId="{50A6996E-0E59-415D-B347-576E77F96080}" dt="2020-06-08T08:15:22.098" v="3857" actId="2696"/>
        <pc:sldMkLst>
          <pc:docMk/>
          <pc:sldMk cId="740024852" sldId="1646"/>
        </pc:sldMkLst>
        <pc:spChg chg="mod">
          <ac:chgData name="Francisco Artes" userId="5be56ff3f51c4e1a" providerId="LiveId" clId="{50A6996E-0E59-415D-B347-576E77F96080}" dt="2020-06-08T05:44:29.757" v="1554" actId="1036"/>
          <ac:spMkLst>
            <pc:docMk/>
            <pc:sldMk cId="740024852" sldId="1646"/>
            <ac:spMk id="6" creationId="{B32A8670-C608-4CB6-AF9A-AFD09E55E2AB}"/>
          </ac:spMkLst>
        </pc:spChg>
        <pc:spChg chg="mod">
          <ac:chgData name="Francisco Artes" userId="5be56ff3f51c4e1a" providerId="LiveId" clId="{50A6996E-0E59-415D-B347-576E77F96080}" dt="2020-06-08T05:44:09.073" v="1526" actId="207"/>
          <ac:spMkLst>
            <pc:docMk/>
            <pc:sldMk cId="740024852" sldId="1646"/>
            <ac:spMk id="8" creationId="{14C57417-73A1-48A3-A53D-3FF875F93586}"/>
          </ac:spMkLst>
        </pc:spChg>
        <pc:picChg chg="mod">
          <ac:chgData name="Francisco Artes" userId="5be56ff3f51c4e1a" providerId="LiveId" clId="{50A6996E-0E59-415D-B347-576E77F96080}" dt="2020-06-08T05:44:29.757" v="1554" actId="1036"/>
          <ac:picMkLst>
            <pc:docMk/>
            <pc:sldMk cId="740024852" sldId="1646"/>
            <ac:picMk id="2" creationId="{26EDE08A-6E0F-49E2-BB71-E83F21113689}"/>
          </ac:picMkLst>
        </pc:picChg>
      </pc:sldChg>
      <pc:sldChg chg="addSp modSp add del mod">
        <pc:chgData name="Francisco Artes" userId="5be56ff3f51c4e1a" providerId="LiveId" clId="{50A6996E-0E59-415D-B347-576E77F96080}" dt="2020-06-08T08:15:22.098" v="3857" actId="2696"/>
        <pc:sldMkLst>
          <pc:docMk/>
          <pc:sldMk cId="2434358677" sldId="1673"/>
        </pc:sldMkLst>
        <pc:spChg chg="add mod">
          <ac:chgData name="Francisco Artes" userId="5be56ff3f51c4e1a" providerId="LiveId" clId="{50A6996E-0E59-415D-B347-576E77F96080}" dt="2020-06-08T07:38:49.859" v="3426" actId="1076"/>
          <ac:spMkLst>
            <pc:docMk/>
            <pc:sldMk cId="2434358677" sldId="1673"/>
            <ac:spMk id="5" creationId="{C9D5CAD2-4083-4AF6-8449-B26307DFD7CA}"/>
          </ac:spMkLst>
        </pc:spChg>
        <pc:spChg chg="mod">
          <ac:chgData name="Francisco Artes" userId="5be56ff3f51c4e1a" providerId="LiveId" clId="{50A6996E-0E59-415D-B347-576E77F96080}" dt="2020-06-08T07:44:56.732" v="3478" actId="1038"/>
          <ac:spMkLst>
            <pc:docMk/>
            <pc:sldMk cId="2434358677" sldId="1673"/>
            <ac:spMk id="23" creationId="{7E42C4C7-1162-4AC9-B404-38A829C12A37}"/>
          </ac:spMkLst>
        </pc:spChg>
        <pc:picChg chg="add mod">
          <ac:chgData name="Francisco Artes" userId="5be56ff3f51c4e1a" providerId="LiveId" clId="{50A6996E-0E59-415D-B347-576E77F96080}" dt="2020-06-08T07:38:30.875" v="3423" actId="14100"/>
          <ac:picMkLst>
            <pc:docMk/>
            <pc:sldMk cId="2434358677" sldId="1673"/>
            <ac:picMk id="2" creationId="{62F60D2A-DDFE-4437-8C3A-E0548BAD1E55}"/>
          </ac:picMkLst>
        </pc:picChg>
      </pc:sldChg>
      <pc:sldChg chg="del">
        <pc:chgData name="Francisco Artes" userId="5be56ff3f51c4e1a" providerId="LiveId" clId="{50A6996E-0E59-415D-B347-576E77F96080}" dt="2020-06-07T21:21:06.808" v="473" actId="47"/>
        <pc:sldMkLst>
          <pc:docMk/>
          <pc:sldMk cId="1725631745" sldId="1675"/>
        </pc:sldMkLst>
      </pc:sldChg>
      <pc:sldChg chg="addSp delSp modSp add del mod ord">
        <pc:chgData name="Francisco Artes" userId="5be56ff3f51c4e1a" providerId="LiveId" clId="{50A6996E-0E59-415D-B347-576E77F96080}" dt="2020-06-08T08:17:58.397" v="3894" actId="47"/>
        <pc:sldMkLst>
          <pc:docMk/>
          <pc:sldMk cId="561306826" sldId="1676"/>
        </pc:sldMkLst>
        <pc:spChg chg="del">
          <ac:chgData name="Francisco Artes" userId="5be56ff3f51c4e1a" providerId="LiveId" clId="{50A6996E-0E59-415D-B347-576E77F96080}" dt="2020-06-08T08:17:53.607" v="3892" actId="21"/>
          <ac:spMkLst>
            <pc:docMk/>
            <pc:sldMk cId="561306826" sldId="1676"/>
            <ac:spMk id="3" creationId="{0B711558-363B-4D27-B7F6-E91904C20EEC}"/>
          </ac:spMkLst>
        </pc:spChg>
        <pc:spChg chg="add mod">
          <ac:chgData name="Francisco Artes" userId="5be56ff3f51c4e1a" providerId="LiveId" clId="{50A6996E-0E59-415D-B347-576E77F96080}" dt="2020-06-08T08:17:53.607" v="3892" actId="21"/>
          <ac:spMkLst>
            <pc:docMk/>
            <pc:sldMk cId="561306826" sldId="1676"/>
            <ac:spMk id="4" creationId="{21E7F82B-BEE2-4DCE-B433-42B9BD3E15C6}"/>
          </ac:spMkLst>
        </pc:spChg>
        <pc:spChg chg="del">
          <ac:chgData name="Francisco Artes" userId="5be56ff3f51c4e1a" providerId="LiveId" clId="{50A6996E-0E59-415D-B347-576E77F96080}" dt="2020-06-08T08:17:53.607" v="3892" actId="21"/>
          <ac:spMkLst>
            <pc:docMk/>
            <pc:sldMk cId="561306826" sldId="1676"/>
            <ac:spMk id="23" creationId="{7E42C4C7-1162-4AC9-B404-38A829C12A37}"/>
          </ac:spMkLst>
        </pc:spChg>
      </pc:sldChg>
      <pc:sldChg chg="modSp add del mod">
        <pc:chgData name="Francisco Artes" userId="5be56ff3f51c4e1a" providerId="LiveId" clId="{50A6996E-0E59-415D-B347-576E77F96080}" dt="2020-06-08T08:35:38.123" v="4226" actId="47"/>
        <pc:sldMkLst>
          <pc:docMk/>
          <pc:sldMk cId="1221789778" sldId="1679"/>
        </pc:sldMkLst>
        <pc:spChg chg="mod">
          <ac:chgData name="Francisco Artes" userId="5be56ff3f51c4e1a" providerId="LiveId" clId="{50A6996E-0E59-415D-B347-576E77F96080}" dt="2020-06-08T08:35:25.384" v="4221" actId="21"/>
          <ac:spMkLst>
            <pc:docMk/>
            <pc:sldMk cId="1221789778" sldId="1679"/>
            <ac:spMk id="23" creationId="{7E42C4C7-1162-4AC9-B404-38A829C12A37}"/>
          </ac:spMkLst>
        </pc:spChg>
      </pc:sldChg>
      <pc:sldChg chg="add del">
        <pc:chgData name="Francisco Artes" userId="5be56ff3f51c4e1a" providerId="LiveId" clId="{50A6996E-0E59-415D-B347-576E77F96080}" dt="2020-06-08T08:15:22.098" v="3857" actId="2696"/>
        <pc:sldMkLst>
          <pc:docMk/>
          <pc:sldMk cId="1553873120" sldId="1685"/>
        </pc:sldMkLst>
      </pc:sldChg>
      <pc:sldChg chg="modSp add del mod">
        <pc:chgData name="Francisco Artes" userId="5be56ff3f51c4e1a" providerId="LiveId" clId="{50A6996E-0E59-415D-B347-576E77F96080}" dt="2020-06-08T08:15:22.098" v="3857" actId="2696"/>
        <pc:sldMkLst>
          <pc:docMk/>
          <pc:sldMk cId="1493897736" sldId="1692"/>
        </pc:sldMkLst>
        <pc:spChg chg="mod">
          <ac:chgData name="Francisco Artes" userId="5be56ff3f51c4e1a" providerId="LiveId" clId="{50A6996E-0E59-415D-B347-576E77F96080}" dt="2020-06-08T05:16:37.745" v="584" actId="20577"/>
          <ac:spMkLst>
            <pc:docMk/>
            <pc:sldMk cId="1493897736" sldId="1692"/>
            <ac:spMk id="6" creationId="{89FA451F-20D3-45A3-8A8D-37C9EB0FD122}"/>
          </ac:spMkLst>
        </pc:spChg>
      </pc:sldChg>
      <pc:sldChg chg="addSp delSp modSp del mod">
        <pc:chgData name="Francisco Artes" userId="5be56ff3f51c4e1a" providerId="LiveId" clId="{50A6996E-0E59-415D-B347-576E77F96080}" dt="2020-06-07T21:06:51.928" v="469" actId="47"/>
        <pc:sldMkLst>
          <pc:docMk/>
          <pc:sldMk cId="1076200401" sldId="1698"/>
        </pc:sldMkLst>
        <pc:spChg chg="del">
          <ac:chgData name="Francisco Artes" userId="5be56ff3f51c4e1a" providerId="LiveId" clId="{50A6996E-0E59-415D-B347-576E77F96080}" dt="2020-06-07T21:06:41.875" v="467" actId="21"/>
          <ac:spMkLst>
            <pc:docMk/>
            <pc:sldMk cId="1076200401" sldId="1698"/>
            <ac:spMk id="3" creationId="{FF947C34-2D8C-417D-879E-31DA21312CB5}"/>
          </ac:spMkLst>
        </pc:spChg>
        <pc:spChg chg="add mod">
          <ac:chgData name="Francisco Artes" userId="5be56ff3f51c4e1a" providerId="LiveId" clId="{50A6996E-0E59-415D-B347-576E77F96080}" dt="2020-06-07T21:06:41.875" v="467" actId="21"/>
          <ac:spMkLst>
            <pc:docMk/>
            <pc:sldMk cId="1076200401" sldId="1698"/>
            <ac:spMk id="5" creationId="{E38B237A-8572-431E-A44F-B30BAA99654C}"/>
          </ac:spMkLst>
        </pc:spChg>
        <pc:spChg chg="del">
          <ac:chgData name="Francisco Artes" userId="5be56ff3f51c4e1a" providerId="LiveId" clId="{50A6996E-0E59-415D-B347-576E77F96080}" dt="2020-06-07T21:06:41.875" v="467" actId="21"/>
          <ac:spMkLst>
            <pc:docMk/>
            <pc:sldMk cId="1076200401" sldId="1698"/>
            <ac:spMk id="7" creationId="{0517AD2F-0428-4DD3-9C78-D5ADEA90F487}"/>
          </ac:spMkLst>
        </pc:spChg>
        <pc:spChg chg="del">
          <ac:chgData name="Francisco Artes" userId="5be56ff3f51c4e1a" providerId="LiveId" clId="{50A6996E-0E59-415D-B347-576E77F96080}" dt="2020-06-07T21:06:41.875" v="467" actId="21"/>
          <ac:spMkLst>
            <pc:docMk/>
            <pc:sldMk cId="1076200401" sldId="1698"/>
            <ac:spMk id="23" creationId="{7E42C4C7-1162-4AC9-B404-38A829C12A37}"/>
          </ac:spMkLst>
        </pc:spChg>
        <pc:picChg chg="del">
          <ac:chgData name="Francisco Artes" userId="5be56ff3f51c4e1a" providerId="LiveId" clId="{50A6996E-0E59-415D-B347-576E77F96080}" dt="2020-06-07T21:06:41.875" v="467" actId="21"/>
          <ac:picMkLst>
            <pc:docMk/>
            <pc:sldMk cId="1076200401" sldId="1698"/>
            <ac:picMk id="2" creationId="{BD2DD4AE-03AB-4036-932C-203EAB581C7C}"/>
          </ac:picMkLst>
        </pc:picChg>
      </pc:sldChg>
      <pc:sldChg chg="modSp add del mod">
        <pc:chgData name="Francisco Artes" userId="5be56ff3f51c4e1a" providerId="LiveId" clId="{50A6996E-0E59-415D-B347-576E77F96080}" dt="2020-06-08T09:41:41.601" v="4850" actId="47"/>
        <pc:sldMkLst>
          <pc:docMk/>
          <pc:sldMk cId="76319427" sldId="1701"/>
        </pc:sldMkLst>
        <pc:spChg chg="mod">
          <ac:chgData name="Francisco Artes" userId="5be56ff3f51c4e1a" providerId="LiveId" clId="{50A6996E-0E59-415D-B347-576E77F96080}" dt="2020-06-08T09:39:55.668" v="4802" actId="21"/>
          <ac:spMkLst>
            <pc:docMk/>
            <pc:sldMk cId="76319427" sldId="1701"/>
            <ac:spMk id="23" creationId="{7E42C4C7-1162-4AC9-B404-38A829C12A37}"/>
          </ac:spMkLst>
        </pc:spChg>
      </pc:sldChg>
      <pc:sldChg chg="add del">
        <pc:chgData name="Francisco Artes" userId="5be56ff3f51c4e1a" providerId="LiveId" clId="{50A6996E-0E59-415D-B347-576E77F96080}" dt="2020-06-08T08:15:22.098" v="3857" actId="2696"/>
        <pc:sldMkLst>
          <pc:docMk/>
          <pc:sldMk cId="1564075430" sldId="1707"/>
        </pc:sldMkLst>
      </pc:sldChg>
      <pc:sldChg chg="addSp delSp modSp del mod">
        <pc:chgData name="Francisco Artes" userId="5be56ff3f51c4e1a" providerId="LiveId" clId="{50A6996E-0E59-415D-B347-576E77F96080}" dt="2020-06-08T05:23:52.376" v="635" actId="47"/>
        <pc:sldMkLst>
          <pc:docMk/>
          <pc:sldMk cId="183350020" sldId="1708"/>
        </pc:sldMkLst>
        <pc:spChg chg="del">
          <ac:chgData name="Francisco Artes" userId="5be56ff3f51c4e1a" providerId="LiveId" clId="{50A6996E-0E59-415D-B347-576E77F96080}" dt="2020-06-08T05:22:25.025" v="619" actId="21"/>
          <ac:spMkLst>
            <pc:docMk/>
            <pc:sldMk cId="183350020" sldId="1708"/>
            <ac:spMk id="3" creationId="{18DCAB4F-7ADA-40C8-A71F-20F092C380FF}"/>
          </ac:spMkLst>
        </pc:spChg>
        <pc:spChg chg="add mod">
          <ac:chgData name="Francisco Artes" userId="5be56ff3f51c4e1a" providerId="LiveId" clId="{50A6996E-0E59-415D-B347-576E77F96080}" dt="2020-06-08T05:22:25.025" v="619" actId="21"/>
          <ac:spMkLst>
            <pc:docMk/>
            <pc:sldMk cId="183350020" sldId="1708"/>
            <ac:spMk id="5" creationId="{6DF703A2-792F-445A-8E6C-7D41A98A693E}"/>
          </ac:spMkLst>
        </pc:spChg>
        <pc:spChg chg="del">
          <ac:chgData name="Francisco Artes" userId="5be56ff3f51c4e1a" providerId="LiveId" clId="{50A6996E-0E59-415D-B347-576E77F96080}" dt="2020-06-08T05:22:25.025" v="619" actId="21"/>
          <ac:spMkLst>
            <pc:docMk/>
            <pc:sldMk cId="183350020" sldId="1708"/>
            <ac:spMk id="11" creationId="{949B8C1F-E1FA-425E-8D79-702727B30225}"/>
          </ac:spMkLst>
        </pc:spChg>
        <pc:spChg chg="del mod">
          <ac:chgData name="Francisco Artes" userId="5be56ff3f51c4e1a" providerId="LiveId" clId="{50A6996E-0E59-415D-B347-576E77F96080}" dt="2020-06-08T05:22:25.025" v="619" actId="21"/>
          <ac:spMkLst>
            <pc:docMk/>
            <pc:sldMk cId="183350020" sldId="1708"/>
            <ac:spMk id="12" creationId="{271C07A3-0704-47C5-AF26-30239A46677B}"/>
          </ac:spMkLst>
        </pc:spChg>
        <pc:spChg chg="del">
          <ac:chgData name="Francisco Artes" userId="5be56ff3f51c4e1a" providerId="LiveId" clId="{50A6996E-0E59-415D-B347-576E77F96080}" dt="2020-06-08T05:22:25.025" v="619" actId="21"/>
          <ac:spMkLst>
            <pc:docMk/>
            <pc:sldMk cId="183350020" sldId="1708"/>
            <ac:spMk id="23" creationId="{7E42C4C7-1162-4AC9-B404-38A829C12A37}"/>
          </ac:spMkLst>
        </pc:spChg>
        <pc:picChg chg="del">
          <ac:chgData name="Francisco Artes" userId="5be56ff3f51c4e1a" providerId="LiveId" clId="{50A6996E-0E59-415D-B347-576E77F96080}" dt="2020-06-08T05:20:35.380" v="602" actId="21"/>
          <ac:picMkLst>
            <pc:docMk/>
            <pc:sldMk cId="183350020" sldId="1708"/>
            <ac:picMk id="4" creationId="{4C868620-356B-433F-880E-B0F83DCE5B13}"/>
          </ac:picMkLst>
        </pc:picChg>
      </pc:sldChg>
      <pc:sldChg chg="add del">
        <pc:chgData name="Francisco Artes" userId="5be56ff3f51c4e1a" providerId="LiveId" clId="{50A6996E-0E59-415D-B347-576E77F96080}" dt="2020-06-08T08:15:22.098" v="3857" actId="2696"/>
        <pc:sldMkLst>
          <pc:docMk/>
          <pc:sldMk cId="168050315" sldId="1716"/>
        </pc:sldMkLst>
      </pc:sldChg>
      <pc:sldChg chg="add del">
        <pc:chgData name="Francisco Artes" userId="5be56ff3f51c4e1a" providerId="LiveId" clId="{50A6996E-0E59-415D-B347-576E77F96080}" dt="2020-06-08T08:15:22.098" v="3857" actId="2696"/>
        <pc:sldMkLst>
          <pc:docMk/>
          <pc:sldMk cId="3237610587" sldId="1717"/>
        </pc:sldMkLst>
      </pc:sldChg>
      <pc:sldChg chg="add del">
        <pc:chgData name="Francisco Artes" userId="5be56ff3f51c4e1a" providerId="LiveId" clId="{50A6996E-0E59-415D-B347-576E77F96080}" dt="2020-06-08T08:15:22.098" v="3857" actId="2696"/>
        <pc:sldMkLst>
          <pc:docMk/>
          <pc:sldMk cId="382617015" sldId="1718"/>
        </pc:sldMkLst>
      </pc:sldChg>
      <pc:sldChg chg="add del">
        <pc:chgData name="Francisco Artes" userId="5be56ff3f51c4e1a" providerId="LiveId" clId="{50A6996E-0E59-415D-B347-576E77F96080}" dt="2020-06-08T08:15:22.098" v="3857" actId="2696"/>
        <pc:sldMkLst>
          <pc:docMk/>
          <pc:sldMk cId="2811654459" sldId="1719"/>
        </pc:sldMkLst>
      </pc:sldChg>
      <pc:sldChg chg="add del">
        <pc:chgData name="Francisco Artes" userId="5be56ff3f51c4e1a" providerId="LiveId" clId="{50A6996E-0E59-415D-B347-576E77F96080}" dt="2020-06-08T08:15:22.098" v="3857" actId="2696"/>
        <pc:sldMkLst>
          <pc:docMk/>
          <pc:sldMk cId="45391526" sldId="1720"/>
        </pc:sldMkLst>
      </pc:sldChg>
      <pc:sldChg chg="add del">
        <pc:chgData name="Francisco Artes" userId="5be56ff3f51c4e1a" providerId="LiveId" clId="{50A6996E-0E59-415D-B347-576E77F96080}" dt="2020-06-08T08:15:22.098" v="3857" actId="2696"/>
        <pc:sldMkLst>
          <pc:docMk/>
          <pc:sldMk cId="1942337538" sldId="1721"/>
        </pc:sldMkLst>
      </pc:sldChg>
      <pc:sldChg chg="add del">
        <pc:chgData name="Francisco Artes" userId="5be56ff3f51c4e1a" providerId="LiveId" clId="{50A6996E-0E59-415D-B347-576E77F96080}" dt="2020-06-08T08:15:22.098" v="3857" actId="2696"/>
        <pc:sldMkLst>
          <pc:docMk/>
          <pc:sldMk cId="572138686" sldId="1722"/>
        </pc:sldMkLst>
      </pc:sldChg>
      <pc:sldChg chg="add del">
        <pc:chgData name="Francisco Artes" userId="5be56ff3f51c4e1a" providerId="LiveId" clId="{50A6996E-0E59-415D-B347-576E77F96080}" dt="2020-06-08T08:15:22.098" v="3857" actId="2696"/>
        <pc:sldMkLst>
          <pc:docMk/>
          <pc:sldMk cId="272159568" sldId="1723"/>
        </pc:sldMkLst>
      </pc:sldChg>
      <pc:sldChg chg="add del">
        <pc:chgData name="Francisco Artes" userId="5be56ff3f51c4e1a" providerId="LiveId" clId="{50A6996E-0E59-415D-B347-576E77F96080}" dt="2020-06-08T08:15:22.098" v="3857" actId="2696"/>
        <pc:sldMkLst>
          <pc:docMk/>
          <pc:sldMk cId="690821287" sldId="1724"/>
        </pc:sldMkLst>
      </pc:sldChg>
      <pc:sldChg chg="add del">
        <pc:chgData name="Francisco Artes" userId="5be56ff3f51c4e1a" providerId="LiveId" clId="{50A6996E-0E59-415D-B347-576E77F96080}" dt="2020-06-08T08:15:22.098" v="3857" actId="2696"/>
        <pc:sldMkLst>
          <pc:docMk/>
          <pc:sldMk cId="1679190714" sldId="1725"/>
        </pc:sldMkLst>
      </pc:sldChg>
      <pc:sldChg chg="add del">
        <pc:chgData name="Francisco Artes" userId="5be56ff3f51c4e1a" providerId="LiveId" clId="{50A6996E-0E59-415D-B347-576E77F96080}" dt="2020-06-08T08:15:22.098" v="3857" actId="2696"/>
        <pc:sldMkLst>
          <pc:docMk/>
          <pc:sldMk cId="3296761882" sldId="1726"/>
        </pc:sldMkLst>
      </pc:sldChg>
      <pc:sldChg chg="add del">
        <pc:chgData name="Francisco Artes" userId="5be56ff3f51c4e1a" providerId="LiveId" clId="{50A6996E-0E59-415D-B347-576E77F96080}" dt="2020-06-08T08:15:22.098" v="3857" actId="2696"/>
        <pc:sldMkLst>
          <pc:docMk/>
          <pc:sldMk cId="1658433397" sldId="1727"/>
        </pc:sldMkLst>
      </pc:sldChg>
      <pc:sldChg chg="modSp add del mod">
        <pc:chgData name="Francisco Artes" userId="5be56ff3f51c4e1a" providerId="LiveId" clId="{50A6996E-0E59-415D-B347-576E77F96080}" dt="2020-06-08T08:15:22.098" v="3857" actId="2696"/>
        <pc:sldMkLst>
          <pc:docMk/>
          <pc:sldMk cId="216806672" sldId="1733"/>
        </pc:sldMkLst>
        <pc:spChg chg="mod">
          <ac:chgData name="Francisco Artes" userId="5be56ff3f51c4e1a" providerId="LiveId" clId="{50A6996E-0E59-415D-B347-576E77F96080}" dt="2020-06-08T05:48:41.588" v="1573" actId="207"/>
          <ac:spMkLst>
            <pc:docMk/>
            <pc:sldMk cId="216806672" sldId="1733"/>
            <ac:spMk id="33" creationId="{D7D5D078-8562-44E3-A105-12BED84AC368}"/>
          </ac:spMkLst>
        </pc:spChg>
      </pc:sldChg>
      <pc:sldChg chg="modSp add del mod">
        <pc:chgData name="Francisco Artes" userId="5be56ff3f51c4e1a" providerId="LiveId" clId="{50A6996E-0E59-415D-B347-576E77F96080}" dt="2020-06-08T08:15:22.098" v="3857" actId="2696"/>
        <pc:sldMkLst>
          <pc:docMk/>
          <pc:sldMk cId="3462298732" sldId="1735"/>
        </pc:sldMkLst>
        <pc:spChg chg="mod">
          <ac:chgData name="Francisco Artes" userId="5be56ff3f51c4e1a" providerId="LiveId" clId="{50A6996E-0E59-415D-B347-576E77F96080}" dt="2020-06-08T06:16:23.304" v="2640" actId="207"/>
          <ac:spMkLst>
            <pc:docMk/>
            <pc:sldMk cId="3462298732" sldId="1735"/>
            <ac:spMk id="3" creationId="{7DB77979-545D-4921-8B6E-039CAF2FCEFC}"/>
          </ac:spMkLst>
        </pc:spChg>
      </pc:sldChg>
      <pc:sldChg chg="modSp add del mod">
        <pc:chgData name="Francisco Artes" userId="5be56ff3f51c4e1a" providerId="LiveId" clId="{50A6996E-0E59-415D-B347-576E77F96080}" dt="2020-06-08T08:15:22.098" v="3857" actId="2696"/>
        <pc:sldMkLst>
          <pc:docMk/>
          <pc:sldMk cId="3800389283" sldId="1740"/>
        </pc:sldMkLst>
        <pc:spChg chg="mod">
          <ac:chgData name="Francisco Artes" userId="5be56ff3f51c4e1a" providerId="LiveId" clId="{50A6996E-0E59-415D-B347-576E77F96080}" dt="2020-06-08T06:26:27.960" v="2997" actId="1076"/>
          <ac:spMkLst>
            <pc:docMk/>
            <pc:sldMk cId="3800389283" sldId="1740"/>
            <ac:spMk id="5" creationId="{BADCACEA-46C6-4BEE-95B9-6B3CDBCF43DB}"/>
          </ac:spMkLst>
        </pc:spChg>
        <pc:spChg chg="mod">
          <ac:chgData name="Francisco Artes" userId="5be56ff3f51c4e1a" providerId="LiveId" clId="{50A6996E-0E59-415D-B347-576E77F96080}" dt="2020-06-08T06:26:24.275" v="2996" actId="1076"/>
          <ac:spMkLst>
            <pc:docMk/>
            <pc:sldMk cId="3800389283" sldId="1740"/>
            <ac:spMk id="6" creationId="{5CEF1742-7E96-47C4-9B83-2EE17F29A65B}"/>
          </ac:spMkLst>
        </pc:spChg>
      </pc:sldChg>
      <pc:sldChg chg="addSp modSp add del mod modAnim">
        <pc:chgData name="Francisco Artes" userId="5be56ff3f51c4e1a" providerId="LiveId" clId="{50A6996E-0E59-415D-B347-576E77F96080}" dt="2020-06-08T08:15:22.098" v="3857" actId="2696"/>
        <pc:sldMkLst>
          <pc:docMk/>
          <pc:sldMk cId="3288932624" sldId="1741"/>
        </pc:sldMkLst>
        <pc:spChg chg="add mod">
          <ac:chgData name="Francisco Artes" userId="5be56ff3f51c4e1a" providerId="LiveId" clId="{50A6996E-0E59-415D-B347-576E77F96080}" dt="2020-06-08T05:53:34.305" v="1724" actId="688"/>
          <ac:spMkLst>
            <pc:docMk/>
            <pc:sldMk cId="3288932624" sldId="1741"/>
            <ac:spMk id="7" creationId="{C10556A6-4080-4DC5-864D-E7F3650644C1}"/>
          </ac:spMkLst>
        </pc:spChg>
      </pc:sldChg>
      <pc:sldChg chg="modSp add del">
        <pc:chgData name="Francisco Artes" userId="5be56ff3f51c4e1a" providerId="LiveId" clId="{50A6996E-0E59-415D-B347-576E77F96080}" dt="2020-06-08T08:15:22.098" v="3857" actId="2696"/>
        <pc:sldMkLst>
          <pc:docMk/>
          <pc:sldMk cId="2775615537" sldId="1742"/>
        </pc:sldMkLst>
        <pc:spChg chg="mod">
          <ac:chgData name="Francisco Artes" userId="5be56ff3f51c4e1a" providerId="LiveId" clId="{50A6996E-0E59-415D-B347-576E77F96080}" dt="2020-06-08T05:47:23.150" v="1571" actId="207"/>
          <ac:spMkLst>
            <pc:docMk/>
            <pc:sldMk cId="2775615537" sldId="1742"/>
            <ac:spMk id="3" creationId="{B189A047-3325-4166-813D-E1658F5AC161}"/>
          </ac:spMkLst>
        </pc:spChg>
      </pc:sldChg>
      <pc:sldChg chg="add del">
        <pc:chgData name="Francisco Artes" userId="5be56ff3f51c4e1a" providerId="LiveId" clId="{50A6996E-0E59-415D-B347-576E77F96080}" dt="2020-06-08T08:15:22.098" v="3857" actId="2696"/>
        <pc:sldMkLst>
          <pc:docMk/>
          <pc:sldMk cId="1529540081" sldId="1743"/>
        </pc:sldMkLst>
      </pc:sldChg>
      <pc:sldChg chg="addSp delSp modSp new add del mod setBg">
        <pc:chgData name="Francisco Artes" userId="5be56ff3f51c4e1a" providerId="LiveId" clId="{50A6996E-0E59-415D-B347-576E77F96080}" dt="2020-06-08T08:15:22.098" v="3857" actId="2696"/>
        <pc:sldMkLst>
          <pc:docMk/>
          <pc:sldMk cId="4169499274" sldId="1744"/>
        </pc:sldMkLst>
        <pc:spChg chg="del">
          <ac:chgData name="Francisco Artes" userId="5be56ff3f51c4e1a" providerId="LiveId" clId="{50A6996E-0E59-415D-B347-576E77F96080}" dt="2020-06-07T18:59:29.973" v="3" actId="478"/>
          <ac:spMkLst>
            <pc:docMk/>
            <pc:sldMk cId="4169499274" sldId="1744"/>
            <ac:spMk id="2" creationId="{3C78077E-0ACF-4858-BCF8-BA87BDEF3381}"/>
          </ac:spMkLst>
        </pc:spChg>
        <pc:spChg chg="add mod">
          <ac:chgData name="Francisco Artes" userId="5be56ff3f51c4e1a" providerId="LiveId" clId="{50A6996E-0E59-415D-B347-576E77F96080}" dt="2020-06-08T06:19:39.974" v="2717" actId="207"/>
          <ac:spMkLst>
            <pc:docMk/>
            <pc:sldMk cId="4169499274" sldId="1744"/>
            <ac:spMk id="3" creationId="{7BF540A1-FBB9-43DF-9679-AB2EA971336A}"/>
          </ac:spMkLst>
        </pc:spChg>
        <pc:spChg chg="add mod">
          <ac:chgData name="Francisco Artes" userId="5be56ff3f51c4e1a" providerId="LiveId" clId="{50A6996E-0E59-415D-B347-576E77F96080}" dt="2020-06-07T19:00:30.117" v="20"/>
          <ac:spMkLst>
            <pc:docMk/>
            <pc:sldMk cId="4169499274" sldId="1744"/>
            <ac:spMk id="4" creationId="{6804FCF3-DCC2-40F4-96F3-4BE4AFE06A05}"/>
          </ac:spMkLst>
        </pc:spChg>
      </pc:sldChg>
      <pc:sldChg chg="addSp delSp modSp new add del mod setBg">
        <pc:chgData name="Francisco Artes" userId="5be56ff3f51c4e1a" providerId="LiveId" clId="{50A6996E-0E59-415D-B347-576E77F96080}" dt="2020-06-08T08:15:22.098" v="3857" actId="2696"/>
        <pc:sldMkLst>
          <pc:docMk/>
          <pc:sldMk cId="4271669321" sldId="1745"/>
        </pc:sldMkLst>
        <pc:spChg chg="del">
          <ac:chgData name="Francisco Artes" userId="5be56ff3f51c4e1a" providerId="LiveId" clId="{50A6996E-0E59-415D-B347-576E77F96080}" dt="2020-06-07T21:01:58.444" v="411" actId="478"/>
          <ac:spMkLst>
            <pc:docMk/>
            <pc:sldMk cId="4271669321" sldId="1745"/>
            <ac:spMk id="2" creationId="{F0EFCA92-94F8-4F6B-B542-232A4794372D}"/>
          </ac:spMkLst>
        </pc:spChg>
        <pc:spChg chg="add mod">
          <ac:chgData name="Francisco Artes" userId="5be56ff3f51c4e1a" providerId="LiveId" clId="{50A6996E-0E59-415D-B347-576E77F96080}" dt="2020-06-07T21:05:36.166" v="461" actId="113"/>
          <ac:spMkLst>
            <pc:docMk/>
            <pc:sldMk cId="4271669321" sldId="1745"/>
            <ac:spMk id="3" creationId="{5F15334C-2178-4CAE-BB8A-FFF7EA5B0A45}"/>
          </ac:spMkLst>
        </pc:spChg>
        <pc:spChg chg="add mod">
          <ac:chgData name="Francisco Artes" userId="5be56ff3f51c4e1a" providerId="LiveId" clId="{50A6996E-0E59-415D-B347-576E77F96080}" dt="2020-06-07T21:03:20.966" v="425" actId="1076"/>
          <ac:spMkLst>
            <pc:docMk/>
            <pc:sldMk cId="4271669321" sldId="1745"/>
            <ac:spMk id="4" creationId="{D6BEDA90-7F2E-46BA-8775-5934D02F87C1}"/>
          </ac:spMkLst>
        </pc:spChg>
        <pc:spChg chg="add mod">
          <ac:chgData name="Francisco Artes" userId="5be56ff3f51c4e1a" providerId="LiveId" clId="{50A6996E-0E59-415D-B347-576E77F96080}" dt="2020-06-07T21:02:24.314" v="416"/>
          <ac:spMkLst>
            <pc:docMk/>
            <pc:sldMk cId="4271669321" sldId="1745"/>
            <ac:spMk id="5" creationId="{73557010-5730-4A18-A987-727937903004}"/>
          </ac:spMkLst>
        </pc:spChg>
        <pc:spChg chg="add mod">
          <ac:chgData name="Francisco Artes" userId="5be56ff3f51c4e1a" providerId="LiveId" clId="{50A6996E-0E59-415D-B347-576E77F96080}" dt="2020-06-07T21:02:50.864" v="418" actId="1076"/>
          <ac:spMkLst>
            <pc:docMk/>
            <pc:sldMk cId="4271669321" sldId="1745"/>
            <ac:spMk id="6" creationId="{0543AFCD-9B9B-422B-A4FC-118921F46395}"/>
          </ac:spMkLst>
        </pc:spChg>
      </pc:sldChg>
      <pc:sldChg chg="addSp delSp modSp new add del mod setBg">
        <pc:chgData name="Francisco Artes" userId="5be56ff3f51c4e1a" providerId="LiveId" clId="{50A6996E-0E59-415D-B347-576E77F96080}" dt="2020-06-08T08:15:22.098" v="3857" actId="2696"/>
        <pc:sldMkLst>
          <pc:docMk/>
          <pc:sldMk cId="9097948" sldId="1746"/>
        </pc:sldMkLst>
        <pc:spChg chg="del">
          <ac:chgData name="Francisco Artes" userId="5be56ff3f51c4e1a" providerId="LiveId" clId="{50A6996E-0E59-415D-B347-576E77F96080}" dt="2020-06-07T21:06:11.021" v="463" actId="478"/>
          <ac:spMkLst>
            <pc:docMk/>
            <pc:sldMk cId="9097948" sldId="1746"/>
            <ac:spMk id="2" creationId="{0D04C1EC-E0B2-4ABF-8D77-4B5AE3EB4DF4}"/>
          </ac:spMkLst>
        </pc:spChg>
        <pc:spChg chg="add mod">
          <ac:chgData name="Francisco Artes" userId="5be56ff3f51c4e1a" providerId="LiveId" clId="{50A6996E-0E59-415D-B347-576E77F96080}" dt="2020-06-08T08:01:15.001" v="3819" actId="207"/>
          <ac:spMkLst>
            <pc:docMk/>
            <pc:sldMk cId="9097948" sldId="1746"/>
            <ac:spMk id="3" creationId="{C5F5DECC-E155-4209-BF96-8DFBC99EC301}"/>
          </ac:spMkLst>
        </pc:spChg>
        <pc:spChg chg="add mod">
          <ac:chgData name="Francisco Artes" userId="5be56ff3f51c4e1a" providerId="LiveId" clId="{50A6996E-0E59-415D-B347-576E77F96080}" dt="2020-06-07T21:06:44.252" v="468"/>
          <ac:spMkLst>
            <pc:docMk/>
            <pc:sldMk cId="9097948" sldId="1746"/>
            <ac:spMk id="4" creationId="{CD75BD03-2B97-46AA-A81C-335B5BB836D9}"/>
          </ac:spMkLst>
        </pc:spChg>
        <pc:spChg chg="add mod">
          <ac:chgData name="Francisco Artes" userId="5be56ff3f51c4e1a" providerId="LiveId" clId="{50A6996E-0E59-415D-B347-576E77F96080}" dt="2020-06-07T21:06:44.252" v="468"/>
          <ac:spMkLst>
            <pc:docMk/>
            <pc:sldMk cId="9097948" sldId="1746"/>
            <ac:spMk id="6" creationId="{30BAD2CC-B0E0-4572-927E-23FC0986E8AB}"/>
          </ac:spMkLst>
        </pc:spChg>
        <pc:picChg chg="add mod">
          <ac:chgData name="Francisco Artes" userId="5be56ff3f51c4e1a" providerId="LiveId" clId="{50A6996E-0E59-415D-B347-576E77F96080}" dt="2020-06-07T21:06:44.252" v="468"/>
          <ac:picMkLst>
            <pc:docMk/>
            <pc:sldMk cId="9097948" sldId="1746"/>
            <ac:picMk id="5" creationId="{A52E6F1E-AD4F-4342-A782-4019D5BB166A}"/>
          </ac:picMkLst>
        </pc:picChg>
      </pc:sldChg>
      <pc:sldChg chg="addSp delSp modSp new add del mod setBg">
        <pc:chgData name="Francisco Artes" userId="5be56ff3f51c4e1a" providerId="LiveId" clId="{50A6996E-0E59-415D-B347-576E77F96080}" dt="2020-06-08T08:15:22.098" v="3857" actId="2696"/>
        <pc:sldMkLst>
          <pc:docMk/>
          <pc:sldMk cId="2852643820" sldId="1747"/>
        </pc:sldMkLst>
        <pc:spChg chg="del">
          <ac:chgData name="Francisco Artes" userId="5be56ff3f51c4e1a" providerId="LiveId" clId="{50A6996E-0E59-415D-B347-576E77F96080}" dt="2020-06-08T05:21:43.606" v="613" actId="478"/>
          <ac:spMkLst>
            <pc:docMk/>
            <pc:sldMk cId="2852643820" sldId="1747"/>
            <ac:spMk id="2" creationId="{7E499E5C-DB99-4C35-B4DB-48CEB9822860}"/>
          </ac:spMkLst>
        </pc:spChg>
        <pc:spChg chg="add del mod">
          <ac:chgData name="Francisco Artes" userId="5be56ff3f51c4e1a" providerId="LiveId" clId="{50A6996E-0E59-415D-B347-576E77F96080}" dt="2020-06-08T05:22:35.851" v="623" actId="478"/>
          <ac:spMkLst>
            <pc:docMk/>
            <pc:sldMk cId="2852643820" sldId="1747"/>
            <ac:spMk id="4" creationId="{810EF977-7B1C-4CAA-8A58-9FF150FD1816}"/>
          </ac:spMkLst>
        </pc:spChg>
        <pc:spChg chg="add mod">
          <ac:chgData name="Francisco Artes" userId="5be56ff3f51c4e1a" providerId="LiveId" clId="{50A6996E-0E59-415D-B347-576E77F96080}" dt="2020-06-08T05:22:27.782" v="620"/>
          <ac:spMkLst>
            <pc:docMk/>
            <pc:sldMk cId="2852643820" sldId="1747"/>
            <ac:spMk id="5" creationId="{181C55FF-D707-4ED3-85FA-3F6ED09476D7}"/>
          </ac:spMkLst>
        </pc:spChg>
        <pc:spChg chg="add mod">
          <ac:chgData name="Francisco Artes" userId="5be56ff3f51c4e1a" providerId="LiveId" clId="{50A6996E-0E59-415D-B347-576E77F96080}" dt="2020-06-08T05:22:27.782" v="620"/>
          <ac:spMkLst>
            <pc:docMk/>
            <pc:sldMk cId="2852643820" sldId="1747"/>
            <ac:spMk id="6" creationId="{443DEC25-CE40-47AC-B7E4-CFB6FBEE8E12}"/>
          </ac:spMkLst>
        </pc:spChg>
        <pc:spChg chg="add mod">
          <ac:chgData name="Francisco Artes" userId="5be56ff3f51c4e1a" providerId="LiveId" clId="{50A6996E-0E59-415D-B347-576E77F96080}" dt="2020-06-08T05:55:09.121" v="1729" actId="1076"/>
          <ac:spMkLst>
            <pc:docMk/>
            <pc:sldMk cId="2852643820" sldId="1747"/>
            <ac:spMk id="7" creationId="{089573C8-1C6F-4B58-9FAE-D15A30AAC154}"/>
          </ac:spMkLst>
        </pc:spChg>
        <pc:spChg chg="add del mod">
          <ac:chgData name="Francisco Artes" userId="5be56ff3f51c4e1a" providerId="LiveId" clId="{50A6996E-0E59-415D-B347-576E77F96080}" dt="2020-06-08T05:55:09.644" v="1730"/>
          <ac:spMkLst>
            <pc:docMk/>
            <pc:sldMk cId="2852643820" sldId="1747"/>
            <ac:spMk id="8" creationId="{64AF9B55-0118-415A-B220-25BEBABCA58F}"/>
          </ac:spMkLst>
        </pc:spChg>
        <pc:spChg chg="add mod">
          <ac:chgData name="Francisco Artes" userId="5be56ff3f51c4e1a" providerId="LiveId" clId="{50A6996E-0E59-415D-B347-576E77F96080}" dt="2020-06-08T05:55:15.787" v="1732" actId="1076"/>
          <ac:spMkLst>
            <pc:docMk/>
            <pc:sldMk cId="2852643820" sldId="1747"/>
            <ac:spMk id="9" creationId="{7672253B-ABDB-49A5-84A3-EF4FDF2385B6}"/>
          </ac:spMkLst>
        </pc:spChg>
        <pc:picChg chg="add del mod">
          <ac:chgData name="Francisco Artes" userId="5be56ff3f51c4e1a" providerId="LiveId" clId="{50A6996E-0E59-415D-B347-576E77F96080}" dt="2020-06-08T05:21:40.295" v="612" actId="478"/>
          <ac:picMkLst>
            <pc:docMk/>
            <pc:sldMk cId="2852643820" sldId="1747"/>
            <ac:picMk id="3" creationId="{1FFE169F-419C-4B00-BF25-D49F75D0F84A}"/>
          </ac:picMkLst>
        </pc:picChg>
      </pc:sldChg>
      <pc:sldChg chg="addSp delSp modSp new add del mod setBg">
        <pc:chgData name="Francisco Artes" userId="5be56ff3f51c4e1a" providerId="LiveId" clId="{50A6996E-0E59-415D-B347-576E77F96080}" dt="2020-06-08T08:15:22.098" v="3857" actId="2696"/>
        <pc:sldMkLst>
          <pc:docMk/>
          <pc:sldMk cId="3856663133" sldId="1748"/>
        </pc:sldMkLst>
        <pc:spChg chg="del">
          <ac:chgData name="Francisco Artes" userId="5be56ff3f51c4e1a" providerId="LiveId" clId="{50A6996E-0E59-415D-B347-576E77F96080}" dt="2020-06-08T05:56:20.803" v="1739" actId="478"/>
          <ac:spMkLst>
            <pc:docMk/>
            <pc:sldMk cId="3856663133" sldId="1748"/>
            <ac:spMk id="2" creationId="{AE2E990E-02FA-4F81-9835-6CA74D7EA63D}"/>
          </ac:spMkLst>
        </pc:spChg>
        <pc:spChg chg="add mod">
          <ac:chgData name="Francisco Artes" userId="5be56ff3f51c4e1a" providerId="LiveId" clId="{50A6996E-0E59-415D-B347-576E77F96080}" dt="2020-06-08T06:01:08.887" v="1799" actId="20577"/>
          <ac:spMkLst>
            <pc:docMk/>
            <pc:sldMk cId="3856663133" sldId="1748"/>
            <ac:spMk id="4" creationId="{DA02A7C3-34F0-43AC-9E62-B5546D70E47F}"/>
          </ac:spMkLst>
        </pc:spChg>
        <pc:spChg chg="add mod">
          <ac:chgData name="Francisco Artes" userId="5be56ff3f51c4e1a" providerId="LiveId" clId="{50A6996E-0E59-415D-B347-576E77F96080}" dt="2020-06-08T05:56:55.381" v="1744"/>
          <ac:spMkLst>
            <pc:docMk/>
            <pc:sldMk cId="3856663133" sldId="1748"/>
            <ac:spMk id="5" creationId="{BC12BEFB-DFFA-48E0-9D25-66E7ECCA0120}"/>
          </ac:spMkLst>
        </pc:spChg>
        <pc:spChg chg="add mod">
          <ac:chgData name="Francisco Artes" userId="5be56ff3f51c4e1a" providerId="LiveId" clId="{50A6996E-0E59-415D-B347-576E77F96080}" dt="2020-06-08T05:59:34.005" v="1778" actId="207"/>
          <ac:spMkLst>
            <pc:docMk/>
            <pc:sldMk cId="3856663133" sldId="1748"/>
            <ac:spMk id="6" creationId="{85FF767D-E0DB-48D9-ACF0-CEF0DF7C55B3}"/>
          </ac:spMkLst>
        </pc:spChg>
        <pc:spChg chg="add mod">
          <ac:chgData name="Francisco Artes" userId="5be56ff3f51c4e1a" providerId="LiveId" clId="{50A6996E-0E59-415D-B347-576E77F96080}" dt="2020-06-08T05:57:03.629" v="1746" actId="1076"/>
          <ac:spMkLst>
            <pc:docMk/>
            <pc:sldMk cId="3856663133" sldId="1748"/>
            <ac:spMk id="7" creationId="{4405E512-247D-4E55-A762-9A9716C87CCF}"/>
          </ac:spMkLst>
        </pc:spChg>
        <pc:picChg chg="add del mod">
          <ac:chgData name="Francisco Artes" userId="5be56ff3f51c4e1a" providerId="LiveId" clId="{50A6996E-0E59-415D-B347-576E77F96080}" dt="2020-06-08T05:56:16.785" v="1738" actId="478"/>
          <ac:picMkLst>
            <pc:docMk/>
            <pc:sldMk cId="3856663133" sldId="1748"/>
            <ac:picMk id="3" creationId="{2E02E38D-DEA5-45B7-B978-1D33B8810986}"/>
          </ac:picMkLst>
        </pc:picChg>
      </pc:sldChg>
      <pc:sldChg chg="addSp delSp modSp add del mod">
        <pc:chgData name="Francisco Artes" userId="5be56ff3f51c4e1a" providerId="LiveId" clId="{50A6996E-0E59-415D-B347-576E77F96080}" dt="2020-06-08T08:15:22.098" v="3857" actId="2696"/>
        <pc:sldMkLst>
          <pc:docMk/>
          <pc:sldMk cId="52610457" sldId="1749"/>
        </pc:sldMkLst>
        <pc:spChg chg="del">
          <ac:chgData name="Francisco Artes" userId="5be56ff3f51c4e1a" providerId="LiveId" clId="{50A6996E-0E59-415D-B347-576E77F96080}" dt="2020-06-08T06:36:17.623" v="3227" actId="478"/>
          <ac:spMkLst>
            <pc:docMk/>
            <pc:sldMk cId="52610457" sldId="1749"/>
            <ac:spMk id="5" creationId="{CD030C2B-9834-4CD8-9F92-44C677F93DC3}"/>
          </ac:spMkLst>
        </pc:spChg>
        <pc:spChg chg="add mod">
          <ac:chgData name="Francisco Artes" userId="5be56ff3f51c4e1a" providerId="LiveId" clId="{50A6996E-0E59-415D-B347-576E77F96080}" dt="2020-06-08T06:48:34.136" v="3342" actId="207"/>
          <ac:spMkLst>
            <pc:docMk/>
            <pc:sldMk cId="52610457" sldId="1749"/>
            <ac:spMk id="6" creationId="{B5FAC855-D5C4-42F6-9765-E75162186190}"/>
          </ac:spMkLst>
        </pc:spChg>
        <pc:spChg chg="add mod">
          <ac:chgData name="Francisco Artes" userId="5be56ff3f51c4e1a" providerId="LiveId" clId="{50A6996E-0E59-415D-B347-576E77F96080}" dt="2020-06-08T06:48:56.753" v="3365" actId="1036"/>
          <ac:spMkLst>
            <pc:docMk/>
            <pc:sldMk cId="52610457" sldId="1749"/>
            <ac:spMk id="8" creationId="{DFF5A5A7-ECA9-45E0-ABB6-F4DDBFAC1290}"/>
          </ac:spMkLst>
        </pc:spChg>
        <pc:spChg chg="mod">
          <ac:chgData name="Francisco Artes" userId="5be56ff3f51c4e1a" providerId="LiveId" clId="{50A6996E-0E59-415D-B347-576E77F96080}" dt="2020-06-08T06:48:48.287" v="3343" actId="207"/>
          <ac:spMkLst>
            <pc:docMk/>
            <pc:sldMk cId="52610457" sldId="1749"/>
            <ac:spMk id="23" creationId="{7E42C4C7-1162-4AC9-B404-38A829C12A37}"/>
          </ac:spMkLst>
        </pc:spChg>
        <pc:picChg chg="del">
          <ac:chgData name="Francisco Artes" userId="5be56ff3f51c4e1a" providerId="LiveId" clId="{50A6996E-0E59-415D-B347-576E77F96080}" dt="2020-06-08T06:36:17.623" v="3227" actId="478"/>
          <ac:picMkLst>
            <pc:docMk/>
            <pc:sldMk cId="52610457" sldId="1749"/>
            <ac:picMk id="4" creationId="{87BBFB38-890C-4B35-A0D4-AA7699FD3FC7}"/>
          </ac:picMkLst>
        </pc:picChg>
        <pc:picChg chg="add mod">
          <ac:chgData name="Francisco Artes" userId="5be56ff3f51c4e1a" providerId="LiveId" clId="{50A6996E-0E59-415D-B347-576E77F96080}" dt="2020-06-08T06:48:56.753" v="3365" actId="1036"/>
          <ac:picMkLst>
            <pc:docMk/>
            <pc:sldMk cId="52610457" sldId="1749"/>
            <ac:picMk id="7" creationId="{3F298D52-5D18-4FEC-833F-18A0D317C2C0}"/>
          </ac:picMkLst>
        </pc:picChg>
      </pc:sldChg>
      <pc:sldChg chg="addSp delSp modSp new add del mod ord setBg">
        <pc:chgData name="Francisco Artes" userId="5be56ff3f51c4e1a" providerId="LiveId" clId="{50A6996E-0E59-415D-B347-576E77F96080}" dt="2020-06-08T08:40:56.397" v="4320"/>
        <pc:sldMkLst>
          <pc:docMk/>
          <pc:sldMk cId="636477075" sldId="1750"/>
        </pc:sldMkLst>
        <pc:spChg chg="del">
          <ac:chgData name="Francisco Artes" userId="5be56ff3f51c4e1a" providerId="LiveId" clId="{50A6996E-0E59-415D-B347-576E77F96080}" dt="2020-06-08T08:03:28.659" v="3835" actId="478"/>
          <ac:spMkLst>
            <pc:docMk/>
            <pc:sldMk cId="636477075" sldId="1750"/>
            <ac:spMk id="2" creationId="{CFDA5588-28AF-4B1D-AA8B-196308E485DB}"/>
          </ac:spMkLst>
        </pc:spChg>
        <pc:spChg chg="add mod">
          <ac:chgData name="Francisco Artes" userId="5be56ff3f51c4e1a" providerId="LiveId" clId="{50A6996E-0E59-415D-B347-576E77F96080}" dt="2020-06-08T08:17:29.295" v="3887"/>
          <ac:spMkLst>
            <pc:docMk/>
            <pc:sldMk cId="636477075" sldId="1750"/>
            <ac:spMk id="9" creationId="{94E94040-2781-4ADE-A37D-ED48D8ABF0E0}"/>
          </ac:spMkLst>
        </pc:spChg>
        <pc:spChg chg="add mod">
          <ac:chgData name="Francisco Artes" userId="5be56ff3f51c4e1a" providerId="LiveId" clId="{50A6996E-0E59-415D-B347-576E77F96080}" dt="2020-06-08T08:17:29.295" v="3887"/>
          <ac:spMkLst>
            <pc:docMk/>
            <pc:sldMk cId="636477075" sldId="1750"/>
            <ac:spMk id="10" creationId="{01F02C50-1B06-46F7-B7A6-D228D6493F41}"/>
          </ac:spMkLst>
        </pc:spChg>
        <pc:spChg chg="add mod">
          <ac:chgData name="Francisco Artes" userId="5be56ff3f51c4e1a" providerId="LiveId" clId="{50A6996E-0E59-415D-B347-576E77F96080}" dt="2020-06-08T08:40:56.397" v="4320"/>
          <ac:spMkLst>
            <pc:docMk/>
            <pc:sldMk cId="636477075" sldId="1750"/>
            <ac:spMk id="11" creationId="{7AE1BEDC-2946-4B0A-9752-C0D034D5D719}"/>
          </ac:spMkLst>
        </pc:spChg>
        <pc:picChg chg="add del mod">
          <ac:chgData name="Francisco Artes" userId="5be56ff3f51c4e1a" providerId="LiveId" clId="{50A6996E-0E59-415D-B347-576E77F96080}" dt="2020-06-08T08:14:34.250" v="3849" actId="478"/>
          <ac:picMkLst>
            <pc:docMk/>
            <pc:sldMk cId="636477075" sldId="1750"/>
            <ac:picMk id="3" creationId="{4F4508A7-2AEA-4B98-8027-7D04DDDEDFEB}"/>
          </ac:picMkLst>
        </pc:picChg>
        <pc:picChg chg="add del mod">
          <ac:chgData name="Francisco Artes" userId="5be56ff3f51c4e1a" providerId="LiveId" clId="{50A6996E-0E59-415D-B347-576E77F96080}" dt="2020-06-08T08:14:34.250" v="3849" actId="478"/>
          <ac:picMkLst>
            <pc:docMk/>
            <pc:sldMk cId="636477075" sldId="1750"/>
            <ac:picMk id="4" creationId="{47B875A3-0B17-4E21-AB70-A7821278A910}"/>
          </ac:picMkLst>
        </pc:picChg>
        <pc:picChg chg="add del mod">
          <ac:chgData name="Francisco Artes" userId="5be56ff3f51c4e1a" providerId="LiveId" clId="{50A6996E-0E59-415D-B347-576E77F96080}" dt="2020-06-08T08:14:34.250" v="3849" actId="478"/>
          <ac:picMkLst>
            <pc:docMk/>
            <pc:sldMk cId="636477075" sldId="1750"/>
            <ac:picMk id="5" creationId="{D9C93AE3-28F0-4FCE-A4B8-C75A730FBE10}"/>
          </ac:picMkLst>
        </pc:picChg>
        <pc:picChg chg="add del mod">
          <ac:chgData name="Francisco Artes" userId="5be56ff3f51c4e1a" providerId="LiveId" clId="{50A6996E-0E59-415D-B347-576E77F96080}" dt="2020-06-08T08:14:34.250" v="3849" actId="478"/>
          <ac:picMkLst>
            <pc:docMk/>
            <pc:sldMk cId="636477075" sldId="1750"/>
            <ac:picMk id="6" creationId="{943AA2D5-C12C-468C-AB3C-633DEADDEF8D}"/>
          </ac:picMkLst>
        </pc:picChg>
        <pc:picChg chg="add del mod">
          <ac:chgData name="Francisco Artes" userId="5be56ff3f51c4e1a" providerId="LiveId" clId="{50A6996E-0E59-415D-B347-576E77F96080}" dt="2020-06-08T08:14:34.250" v="3849" actId="478"/>
          <ac:picMkLst>
            <pc:docMk/>
            <pc:sldMk cId="636477075" sldId="1750"/>
            <ac:picMk id="7" creationId="{C95121A0-CBB2-4F9B-B37C-1CC89EDBC147}"/>
          </ac:picMkLst>
        </pc:picChg>
        <pc:picChg chg="add del mod">
          <ac:chgData name="Francisco Artes" userId="5be56ff3f51c4e1a" providerId="LiveId" clId="{50A6996E-0E59-415D-B347-576E77F96080}" dt="2020-06-08T08:14:34.250" v="3849" actId="478"/>
          <ac:picMkLst>
            <pc:docMk/>
            <pc:sldMk cId="636477075" sldId="1750"/>
            <ac:picMk id="8" creationId="{BD7D59EC-F6E2-4EB7-B17B-250E8291FE9E}"/>
          </ac:picMkLst>
        </pc:picChg>
      </pc:sldChg>
      <pc:sldChg chg="addSp modSp add del mod setBg">
        <pc:chgData name="Francisco Artes" userId="5be56ff3f51c4e1a" providerId="LiveId" clId="{50A6996E-0E59-415D-B347-576E77F96080}" dt="2020-06-08T08:40:48.411" v="4316" actId="1076"/>
        <pc:sldMkLst>
          <pc:docMk/>
          <pc:sldMk cId="2980834746" sldId="1751"/>
        </pc:sldMkLst>
        <pc:spChg chg="add mod">
          <ac:chgData name="Francisco Artes" userId="5be56ff3f51c4e1a" providerId="LiveId" clId="{50A6996E-0E59-415D-B347-576E77F96080}" dt="2020-06-08T08:23:48.328" v="4046" actId="27636"/>
          <ac:spMkLst>
            <pc:docMk/>
            <pc:sldMk cId="2980834746" sldId="1751"/>
            <ac:spMk id="2" creationId="{21D5A297-B4D4-42FE-A212-0343BFE0D9CC}"/>
          </ac:spMkLst>
        </pc:spChg>
        <pc:spChg chg="add mod">
          <ac:chgData name="Francisco Artes" userId="5be56ff3f51c4e1a" providerId="LiveId" clId="{50A6996E-0E59-415D-B347-576E77F96080}" dt="2020-06-08T08:15:28.006" v="3859"/>
          <ac:spMkLst>
            <pc:docMk/>
            <pc:sldMk cId="2980834746" sldId="1751"/>
            <ac:spMk id="3" creationId="{BD8C287A-4B73-4BC2-B430-5FD7F98A9973}"/>
          </ac:spMkLst>
        </pc:spChg>
        <pc:spChg chg="add mod">
          <ac:chgData name="Francisco Artes" userId="5be56ff3f51c4e1a" providerId="LiveId" clId="{50A6996E-0E59-415D-B347-576E77F96080}" dt="2020-06-08T08:40:48.411" v="4316" actId="1076"/>
          <ac:spMkLst>
            <pc:docMk/>
            <pc:sldMk cId="2980834746" sldId="1751"/>
            <ac:spMk id="4" creationId="{C42366C0-FC00-4686-ADB9-DC1FD3C5D0A2}"/>
          </ac:spMkLst>
        </pc:spChg>
      </pc:sldChg>
      <pc:sldChg chg="addSp delSp modSp add mod ord setBg">
        <pc:chgData name="Francisco Artes" userId="5be56ff3f51c4e1a" providerId="LiveId" clId="{50A6996E-0E59-415D-B347-576E77F96080}" dt="2020-06-08T08:51:19.126" v="4522" actId="207"/>
        <pc:sldMkLst>
          <pc:docMk/>
          <pc:sldMk cId="592912036" sldId="1752"/>
        </pc:sldMkLst>
        <pc:spChg chg="add mod">
          <ac:chgData name="Francisco Artes" userId="5be56ff3f51c4e1a" providerId="LiveId" clId="{50A6996E-0E59-415D-B347-576E77F96080}" dt="2020-06-08T08:51:19.126" v="4522" actId="207"/>
          <ac:spMkLst>
            <pc:docMk/>
            <pc:sldMk cId="592912036" sldId="1752"/>
            <ac:spMk id="2" creationId="{59102E8A-C893-4C33-9CD9-B0E8E9A4DA2A}"/>
          </ac:spMkLst>
        </pc:spChg>
        <pc:spChg chg="add mod">
          <ac:chgData name="Francisco Artes" userId="5be56ff3f51c4e1a" providerId="LiveId" clId="{50A6996E-0E59-415D-B347-576E77F96080}" dt="2020-06-08T08:15:59.386" v="3867"/>
          <ac:spMkLst>
            <pc:docMk/>
            <pc:sldMk cId="592912036" sldId="1752"/>
            <ac:spMk id="3" creationId="{C10FF3A2-52C1-40CF-8071-393070A3B7DB}"/>
          </ac:spMkLst>
        </pc:spChg>
        <pc:spChg chg="add del mod">
          <ac:chgData name="Francisco Artes" userId="5be56ff3f51c4e1a" providerId="LiveId" clId="{50A6996E-0E59-415D-B347-576E77F96080}" dt="2020-06-08T08:50:06.797" v="4514" actId="478"/>
          <ac:spMkLst>
            <pc:docMk/>
            <pc:sldMk cId="592912036" sldId="1752"/>
            <ac:spMk id="4" creationId="{9F5195E8-4497-4617-BBCE-310908F5C380}"/>
          </ac:spMkLst>
        </pc:spChg>
        <pc:spChg chg="add mod">
          <ac:chgData name="Francisco Artes" userId="5be56ff3f51c4e1a" providerId="LiveId" clId="{50A6996E-0E59-415D-B347-576E77F96080}" dt="2020-06-08T08:50:03.698" v="4513" actId="1037"/>
          <ac:spMkLst>
            <pc:docMk/>
            <pc:sldMk cId="592912036" sldId="1752"/>
            <ac:spMk id="6" creationId="{01C17282-B25B-4949-87A7-EC012D6FC101}"/>
          </ac:spMkLst>
        </pc:spChg>
        <pc:spChg chg="add mod">
          <ac:chgData name="Francisco Artes" userId="5be56ff3f51c4e1a" providerId="LiveId" clId="{50A6996E-0E59-415D-B347-576E77F96080}" dt="2020-06-08T08:50:11.459" v="4515"/>
          <ac:spMkLst>
            <pc:docMk/>
            <pc:sldMk cId="592912036" sldId="1752"/>
            <ac:spMk id="7" creationId="{DE6D37AF-75A0-48C3-BE48-D3409207C8E9}"/>
          </ac:spMkLst>
        </pc:spChg>
        <pc:picChg chg="add mod">
          <ac:chgData name="Francisco Artes" userId="5be56ff3f51c4e1a" providerId="LiveId" clId="{50A6996E-0E59-415D-B347-576E77F96080}" dt="2020-06-08T08:50:03.698" v="4513" actId="1037"/>
          <ac:picMkLst>
            <pc:docMk/>
            <pc:sldMk cId="592912036" sldId="1752"/>
            <ac:picMk id="5" creationId="{D300DDD7-530B-4200-8620-5D3D273E6C9E}"/>
          </ac:picMkLst>
        </pc:picChg>
      </pc:sldChg>
      <pc:sldChg chg="addSp modSp add ord setBg">
        <pc:chgData name="Francisco Artes" userId="5be56ff3f51c4e1a" providerId="LiveId" clId="{50A6996E-0E59-415D-B347-576E77F96080}" dt="2020-06-08T08:40:53.625" v="4318"/>
        <pc:sldMkLst>
          <pc:docMk/>
          <pc:sldMk cId="3667040652" sldId="1753"/>
        </pc:sldMkLst>
        <pc:spChg chg="add mod">
          <ac:chgData name="Francisco Artes" userId="5be56ff3f51c4e1a" providerId="LiveId" clId="{50A6996E-0E59-415D-B347-576E77F96080}" dt="2020-06-08T08:16:20.066" v="3873"/>
          <ac:spMkLst>
            <pc:docMk/>
            <pc:sldMk cId="3667040652" sldId="1753"/>
            <ac:spMk id="3" creationId="{FF437504-7CE3-46B9-A4F1-1D7D7E893BCE}"/>
          </ac:spMkLst>
        </pc:spChg>
        <pc:spChg chg="add mod">
          <ac:chgData name="Francisco Artes" userId="5be56ff3f51c4e1a" providerId="LiveId" clId="{50A6996E-0E59-415D-B347-576E77F96080}" dt="2020-06-08T08:16:20.066" v="3873"/>
          <ac:spMkLst>
            <pc:docMk/>
            <pc:sldMk cId="3667040652" sldId="1753"/>
            <ac:spMk id="4" creationId="{44A8FD51-72B9-448C-BA60-E49C46E56E67}"/>
          </ac:spMkLst>
        </pc:spChg>
        <pc:spChg chg="add mod">
          <ac:chgData name="Francisco Artes" userId="5be56ff3f51c4e1a" providerId="LiveId" clId="{50A6996E-0E59-415D-B347-576E77F96080}" dt="2020-06-08T08:16:20.066" v="3873"/>
          <ac:spMkLst>
            <pc:docMk/>
            <pc:sldMk cId="3667040652" sldId="1753"/>
            <ac:spMk id="5" creationId="{B37C3359-E769-47F3-86D5-DC1B83DE25D3}"/>
          </ac:spMkLst>
        </pc:spChg>
        <pc:spChg chg="add mod">
          <ac:chgData name="Francisco Artes" userId="5be56ff3f51c4e1a" providerId="LiveId" clId="{50A6996E-0E59-415D-B347-576E77F96080}" dt="2020-06-08T08:40:53.625" v="4318"/>
          <ac:spMkLst>
            <pc:docMk/>
            <pc:sldMk cId="3667040652" sldId="1753"/>
            <ac:spMk id="6" creationId="{F87DD7FC-0FF0-4698-9495-A352C8D5FFC7}"/>
          </ac:spMkLst>
        </pc:spChg>
        <pc:picChg chg="add mod">
          <ac:chgData name="Francisco Artes" userId="5be56ff3f51c4e1a" providerId="LiveId" clId="{50A6996E-0E59-415D-B347-576E77F96080}" dt="2020-06-08T08:16:20.066" v="3873"/>
          <ac:picMkLst>
            <pc:docMk/>
            <pc:sldMk cId="3667040652" sldId="1753"/>
            <ac:picMk id="2" creationId="{8DCB5277-ED5D-4470-89B2-ACFF46F3D354}"/>
          </ac:picMkLst>
        </pc:picChg>
      </pc:sldChg>
      <pc:sldChg chg="addSp modSp add ord setBg">
        <pc:chgData name="Francisco Artes" userId="5be56ff3f51c4e1a" providerId="LiveId" clId="{50A6996E-0E59-415D-B347-576E77F96080}" dt="2020-06-08T08:40:54.754" v="4319"/>
        <pc:sldMkLst>
          <pc:docMk/>
          <pc:sldMk cId="3908223814" sldId="1754"/>
        </pc:sldMkLst>
        <pc:spChg chg="add mod">
          <ac:chgData name="Francisco Artes" userId="5be56ff3f51c4e1a" providerId="LiveId" clId="{50A6996E-0E59-415D-B347-576E77F96080}" dt="2020-06-08T08:16:44.559" v="3879"/>
          <ac:spMkLst>
            <pc:docMk/>
            <pc:sldMk cId="3908223814" sldId="1754"/>
            <ac:spMk id="3" creationId="{91B43D2D-3E94-4C7B-88F4-B9F592A302D2}"/>
          </ac:spMkLst>
        </pc:spChg>
        <pc:spChg chg="add mod">
          <ac:chgData name="Francisco Artes" userId="5be56ff3f51c4e1a" providerId="LiveId" clId="{50A6996E-0E59-415D-B347-576E77F96080}" dt="2020-06-08T08:16:44.559" v="3879"/>
          <ac:spMkLst>
            <pc:docMk/>
            <pc:sldMk cId="3908223814" sldId="1754"/>
            <ac:spMk id="4" creationId="{C3DC7054-9C8E-4691-BE81-33E00EB8A328}"/>
          </ac:spMkLst>
        </pc:spChg>
        <pc:spChg chg="add mod">
          <ac:chgData name="Francisco Artes" userId="5be56ff3f51c4e1a" providerId="LiveId" clId="{50A6996E-0E59-415D-B347-576E77F96080}" dt="2020-06-08T08:16:44.559" v="3879"/>
          <ac:spMkLst>
            <pc:docMk/>
            <pc:sldMk cId="3908223814" sldId="1754"/>
            <ac:spMk id="5" creationId="{20F8F40E-ECF9-464E-A715-0757D244F978}"/>
          </ac:spMkLst>
        </pc:spChg>
        <pc:spChg chg="add mod">
          <ac:chgData name="Francisco Artes" userId="5be56ff3f51c4e1a" providerId="LiveId" clId="{50A6996E-0E59-415D-B347-576E77F96080}" dt="2020-06-08T08:40:54.754" v="4319"/>
          <ac:spMkLst>
            <pc:docMk/>
            <pc:sldMk cId="3908223814" sldId="1754"/>
            <ac:spMk id="6" creationId="{AC6A05E1-2733-4F56-A5E0-5287BA9D43BA}"/>
          </ac:spMkLst>
        </pc:spChg>
        <pc:picChg chg="add mod">
          <ac:chgData name="Francisco Artes" userId="5be56ff3f51c4e1a" providerId="LiveId" clId="{50A6996E-0E59-415D-B347-576E77F96080}" dt="2020-06-08T08:16:44.559" v="3879"/>
          <ac:picMkLst>
            <pc:docMk/>
            <pc:sldMk cId="3908223814" sldId="1754"/>
            <ac:picMk id="2" creationId="{6A7958D4-4F77-47CF-8C4E-D8D40A4389A9}"/>
          </ac:picMkLst>
        </pc:picChg>
      </pc:sldChg>
      <pc:sldChg chg="addSp modSp add mod setBg">
        <pc:chgData name="Francisco Artes" userId="5be56ff3f51c4e1a" providerId="LiveId" clId="{50A6996E-0E59-415D-B347-576E77F96080}" dt="2020-06-08T09:29:08.733" v="4691" actId="27636"/>
        <pc:sldMkLst>
          <pc:docMk/>
          <pc:sldMk cId="441430868" sldId="1755"/>
        </pc:sldMkLst>
        <pc:spChg chg="add mod">
          <ac:chgData name="Francisco Artes" userId="5be56ff3f51c4e1a" providerId="LiveId" clId="{50A6996E-0E59-415D-B347-576E77F96080}" dt="2020-06-08T09:29:08.733" v="4691" actId="27636"/>
          <ac:spMkLst>
            <pc:docMk/>
            <pc:sldMk cId="441430868" sldId="1755"/>
            <ac:spMk id="2" creationId="{C6A118AE-00EE-461D-BA2C-75C927CE8A93}"/>
          </ac:spMkLst>
        </pc:spChg>
        <pc:spChg chg="add mod">
          <ac:chgData name="Francisco Artes" userId="5be56ff3f51c4e1a" providerId="LiveId" clId="{50A6996E-0E59-415D-B347-576E77F96080}" dt="2020-06-08T08:17:55.781" v="3893"/>
          <ac:spMkLst>
            <pc:docMk/>
            <pc:sldMk cId="441430868" sldId="1755"/>
            <ac:spMk id="3" creationId="{E2BE2137-062A-4826-AE95-F3E40B39DBE4}"/>
          </ac:spMkLst>
        </pc:spChg>
        <pc:spChg chg="add mod">
          <ac:chgData name="Francisco Artes" userId="5be56ff3f51c4e1a" providerId="LiveId" clId="{50A6996E-0E59-415D-B347-576E77F96080}" dt="2020-06-08T08:40:57.620" v="4321"/>
          <ac:spMkLst>
            <pc:docMk/>
            <pc:sldMk cId="441430868" sldId="1755"/>
            <ac:spMk id="4" creationId="{F81ECCDC-0C4D-45B6-A731-43A6EBDADBE3}"/>
          </ac:spMkLst>
        </pc:spChg>
        <pc:spChg chg="add mod">
          <ac:chgData name="Francisco Artes" userId="5be56ff3f51c4e1a" providerId="LiveId" clId="{50A6996E-0E59-415D-B347-576E77F96080}" dt="2020-06-08T09:23:01.095" v="4560" actId="1076"/>
          <ac:spMkLst>
            <pc:docMk/>
            <pc:sldMk cId="441430868" sldId="1755"/>
            <ac:spMk id="6" creationId="{24136105-1F0B-4A2C-B3FA-A75F178C5957}"/>
          </ac:spMkLst>
        </pc:spChg>
        <pc:picChg chg="add mod">
          <ac:chgData name="Francisco Artes" userId="5be56ff3f51c4e1a" providerId="LiveId" clId="{50A6996E-0E59-415D-B347-576E77F96080}" dt="2020-06-08T09:23:01.095" v="4560" actId="1076"/>
          <ac:picMkLst>
            <pc:docMk/>
            <pc:sldMk cId="441430868" sldId="1755"/>
            <ac:picMk id="5" creationId="{012F7F95-643C-4CEE-8B93-F103ECE6974A}"/>
          </ac:picMkLst>
        </pc:picChg>
      </pc:sldChg>
      <pc:sldChg chg="addSp modSp add del mod setBg">
        <pc:chgData name="Francisco Artes" userId="5be56ff3f51c4e1a" providerId="LiveId" clId="{50A6996E-0E59-415D-B347-576E77F96080}" dt="2020-06-08T09:17:19.076" v="4537" actId="47"/>
        <pc:sldMkLst>
          <pc:docMk/>
          <pc:sldMk cId="2640167249" sldId="1756"/>
        </pc:sldMkLst>
        <pc:spChg chg="add mod">
          <ac:chgData name="Francisco Artes" userId="5be56ff3f51c4e1a" providerId="LiveId" clId="{50A6996E-0E59-415D-B347-576E77F96080}" dt="2020-06-08T09:17:06.508" v="4531" actId="21"/>
          <ac:spMkLst>
            <pc:docMk/>
            <pc:sldMk cId="2640167249" sldId="1756"/>
            <ac:spMk id="2" creationId="{55AA9917-3519-4602-8A4C-AE7CA4549D0F}"/>
          </ac:spMkLst>
        </pc:spChg>
        <pc:spChg chg="add mod">
          <ac:chgData name="Francisco Artes" userId="5be56ff3f51c4e1a" providerId="LiveId" clId="{50A6996E-0E59-415D-B347-576E77F96080}" dt="2020-06-08T08:18:07.061" v="3896"/>
          <ac:spMkLst>
            <pc:docMk/>
            <pc:sldMk cId="2640167249" sldId="1756"/>
            <ac:spMk id="3" creationId="{3E3F3174-3869-4CBE-B659-D19288D62CB1}"/>
          </ac:spMkLst>
        </pc:spChg>
        <pc:spChg chg="add mod">
          <ac:chgData name="Francisco Artes" userId="5be56ff3f51c4e1a" providerId="LiveId" clId="{50A6996E-0E59-415D-B347-576E77F96080}" dt="2020-06-08T08:40:59.048" v="4322"/>
          <ac:spMkLst>
            <pc:docMk/>
            <pc:sldMk cId="2640167249" sldId="1756"/>
            <ac:spMk id="4" creationId="{432529DB-0B6C-4FB6-A03B-F8A617FF2965}"/>
          </ac:spMkLst>
        </pc:spChg>
      </pc:sldChg>
      <pc:sldMasterChg chg="addSldLayout delSldLayout">
        <pc:chgData name="Francisco Artes" userId="5be56ff3f51c4e1a" providerId="LiveId" clId="{50A6996E-0E59-415D-B347-576E77F96080}" dt="2020-06-08T08:15:22.098" v="3857" actId="2696"/>
        <pc:sldMasterMkLst>
          <pc:docMk/>
          <pc:sldMasterMk cId="3490192964" sldId="2147484511"/>
        </pc:sldMasterMkLst>
        <pc:sldLayoutChg chg="add del">
          <pc:chgData name="Francisco Artes" userId="5be56ff3f51c4e1a" providerId="LiveId" clId="{50A6996E-0E59-415D-B347-576E77F96080}" dt="2020-06-08T08:15:22.098" v="3857" actId="2696"/>
          <pc:sldLayoutMkLst>
            <pc:docMk/>
            <pc:sldMasterMk cId="3490192964" sldId="2147484511"/>
            <pc:sldLayoutMk cId="3144558402" sldId="2147484641"/>
          </pc:sldLayoutMkLst>
        </pc:sldLayoutChg>
      </pc:sldMasterChg>
    </pc:docChg>
  </pc:docChgLst>
  <pc:docChgLst>
    <pc:chgData name="Francisco Artes" userId="5be56ff3f51c4e1a" providerId="LiveId" clId="{399767C8-B137-4A03-9080-C4FDAAC6C762}"/>
    <pc:docChg chg="undo custSel addSld delSld modSld sldOrd modMainMaster">
      <pc:chgData name="Francisco Artes" userId="5be56ff3f51c4e1a" providerId="LiveId" clId="{399767C8-B137-4A03-9080-C4FDAAC6C762}" dt="2021-11-18T07:47:52.635" v="95" actId="1036"/>
      <pc:docMkLst>
        <pc:docMk/>
      </pc:docMkLst>
      <pc:sldChg chg="addSp delSp modSp mod">
        <pc:chgData name="Francisco Artes" userId="5be56ff3f51c4e1a" providerId="LiveId" clId="{399767C8-B137-4A03-9080-C4FDAAC6C762}" dt="2021-11-18T07:45:39.629" v="87"/>
        <pc:sldMkLst>
          <pc:docMk/>
          <pc:sldMk cId="1273336627" sldId="256"/>
        </pc:sldMkLst>
        <pc:spChg chg="add mod">
          <ac:chgData name="Francisco Artes" userId="5be56ff3f51c4e1a" providerId="LiveId" clId="{399767C8-B137-4A03-9080-C4FDAAC6C762}" dt="2021-11-18T07:45:39.629" v="87"/>
          <ac:spMkLst>
            <pc:docMk/>
            <pc:sldMk cId="1273336627" sldId="256"/>
            <ac:spMk id="4" creationId="{C4578925-84B4-40C3-BA95-518F2AEB253F}"/>
          </ac:spMkLst>
        </pc:spChg>
        <pc:spChg chg="add mod">
          <ac:chgData name="Francisco Artes" userId="5be56ff3f51c4e1a" providerId="LiveId" clId="{399767C8-B137-4A03-9080-C4FDAAC6C762}" dt="2021-11-18T07:45:39.629" v="87"/>
          <ac:spMkLst>
            <pc:docMk/>
            <pc:sldMk cId="1273336627" sldId="256"/>
            <ac:spMk id="5" creationId="{AB05CDF4-A108-4A55-A19B-257ABF63EC49}"/>
          </ac:spMkLst>
        </pc:spChg>
        <pc:spChg chg="del">
          <ac:chgData name="Francisco Artes" userId="5be56ff3f51c4e1a" providerId="LiveId" clId="{399767C8-B137-4A03-9080-C4FDAAC6C762}" dt="2021-11-18T07:42:41.983" v="62" actId="478"/>
          <ac:spMkLst>
            <pc:docMk/>
            <pc:sldMk cId="1273336627" sldId="256"/>
            <ac:spMk id="8" creationId="{913FB0C2-CB74-45D2-ADEB-07E19424FC71}"/>
          </ac:spMkLst>
        </pc:spChg>
        <pc:spChg chg="del">
          <ac:chgData name="Francisco Artes" userId="5be56ff3f51c4e1a" providerId="LiveId" clId="{399767C8-B137-4A03-9080-C4FDAAC6C762}" dt="2021-11-18T07:42:46.404" v="63" actId="478"/>
          <ac:spMkLst>
            <pc:docMk/>
            <pc:sldMk cId="1273336627" sldId="256"/>
            <ac:spMk id="12" creationId="{BB2FB9F7-ABCD-4CA6-96D1-41C93D4534FA}"/>
          </ac:spMkLst>
        </pc:spChg>
      </pc:sldChg>
      <pc:sldChg chg="delSp del mod">
        <pc:chgData name="Francisco Artes" userId="5be56ff3f51c4e1a" providerId="LiveId" clId="{399767C8-B137-4A03-9080-C4FDAAC6C762}" dt="2021-11-18T07:45:16.749" v="84" actId="47"/>
        <pc:sldMkLst>
          <pc:docMk/>
          <pc:sldMk cId="2989164085" sldId="2043"/>
        </pc:sldMkLst>
        <pc:spChg chg="del">
          <ac:chgData name="Francisco Artes" userId="5be56ff3f51c4e1a" providerId="LiveId" clId="{399767C8-B137-4A03-9080-C4FDAAC6C762}" dt="2021-11-18T07:31:46.548" v="0" actId="478"/>
          <ac:spMkLst>
            <pc:docMk/>
            <pc:sldMk cId="2989164085" sldId="2043"/>
            <ac:spMk id="3" creationId="{8BB0063E-D62E-40B3-9D81-831CBFC8EACC}"/>
          </ac:spMkLst>
        </pc:spChg>
      </pc:sldChg>
      <pc:sldChg chg="delSp del mod">
        <pc:chgData name="Francisco Artes" userId="5be56ff3f51c4e1a" providerId="LiveId" clId="{399767C8-B137-4A03-9080-C4FDAAC6C762}" dt="2021-11-18T07:45:17.098" v="85" actId="47"/>
        <pc:sldMkLst>
          <pc:docMk/>
          <pc:sldMk cId="2894579336" sldId="2044"/>
        </pc:sldMkLst>
        <pc:picChg chg="del">
          <ac:chgData name="Francisco Artes" userId="5be56ff3f51c4e1a" providerId="LiveId" clId="{399767C8-B137-4A03-9080-C4FDAAC6C762}" dt="2021-11-18T07:43:42.814" v="67" actId="478"/>
          <ac:picMkLst>
            <pc:docMk/>
            <pc:sldMk cId="2894579336" sldId="2044"/>
            <ac:picMk id="2" creationId="{B5DDF9F6-5BF6-4869-BDE6-E3F2AFF36EFB}"/>
          </ac:picMkLst>
        </pc:picChg>
        <pc:picChg chg="del">
          <ac:chgData name="Francisco Artes" userId="5be56ff3f51c4e1a" providerId="LiveId" clId="{399767C8-B137-4A03-9080-C4FDAAC6C762}" dt="2021-11-18T07:43:42.814" v="67" actId="478"/>
          <ac:picMkLst>
            <pc:docMk/>
            <pc:sldMk cId="2894579336" sldId="2044"/>
            <ac:picMk id="3" creationId="{AD51F6B5-6D5D-47EC-B325-9908B3E22F95}"/>
          </ac:picMkLst>
        </pc:picChg>
      </pc:sldChg>
      <pc:sldChg chg="addSp modSp new mod ord">
        <pc:chgData name="Francisco Artes" userId="5be56ff3f51c4e1a" providerId="LiveId" clId="{399767C8-B137-4A03-9080-C4FDAAC6C762}" dt="2021-11-18T07:45:12.229" v="83" actId="14100"/>
        <pc:sldMkLst>
          <pc:docMk/>
          <pc:sldMk cId="569066715" sldId="2045"/>
        </pc:sldMkLst>
        <pc:spChg chg="add mod">
          <ac:chgData name="Francisco Artes" userId="5be56ff3f51c4e1a" providerId="LiveId" clId="{399767C8-B137-4A03-9080-C4FDAAC6C762}" dt="2021-11-18T07:45:12.229" v="83" actId="14100"/>
          <ac:spMkLst>
            <pc:docMk/>
            <pc:sldMk cId="569066715" sldId="2045"/>
            <ac:spMk id="2" creationId="{2B153940-DDFB-474A-A35A-F5DA480AB093}"/>
          </ac:spMkLst>
        </pc:spChg>
        <pc:spChg chg="add mod">
          <ac:chgData name="Francisco Artes" userId="5be56ff3f51c4e1a" providerId="LiveId" clId="{399767C8-B137-4A03-9080-C4FDAAC6C762}" dt="2021-11-18T07:44:26.414" v="75" actId="1038"/>
          <ac:spMkLst>
            <pc:docMk/>
            <pc:sldMk cId="569066715" sldId="2045"/>
            <ac:spMk id="3" creationId="{967382D5-CDD6-4183-B935-D1AD27D47A69}"/>
          </ac:spMkLst>
        </pc:spChg>
      </pc:sldChg>
      <pc:sldChg chg="new del">
        <pc:chgData name="Francisco Artes" userId="5be56ff3f51c4e1a" providerId="LiveId" clId="{399767C8-B137-4A03-9080-C4FDAAC6C762}" dt="2021-11-18T07:45:58.389" v="89" actId="680"/>
        <pc:sldMkLst>
          <pc:docMk/>
          <pc:sldMk cId="258567826" sldId="2046"/>
        </pc:sldMkLst>
      </pc:sldChg>
      <pc:sldChg chg="new del">
        <pc:chgData name="Francisco Artes" userId="5be56ff3f51c4e1a" providerId="LiveId" clId="{399767C8-B137-4A03-9080-C4FDAAC6C762}" dt="2021-11-18T07:47:05.411" v="91" actId="47"/>
        <pc:sldMkLst>
          <pc:docMk/>
          <pc:sldMk cId="1172993784" sldId="2046"/>
        </pc:sldMkLst>
      </pc:sldChg>
      <pc:sldChg chg="new del">
        <pc:chgData name="Francisco Artes" userId="5be56ff3f51c4e1a" providerId="LiveId" clId="{399767C8-B137-4A03-9080-C4FDAAC6C762}" dt="2021-11-18T07:44:04.790" v="69" actId="680"/>
        <pc:sldMkLst>
          <pc:docMk/>
          <pc:sldMk cId="4023432710" sldId="2046"/>
        </pc:sldMkLst>
      </pc:sldChg>
      <pc:sldChg chg="new del">
        <pc:chgData name="Francisco Artes" userId="5be56ff3f51c4e1a" providerId="LiveId" clId="{399767C8-B137-4A03-9080-C4FDAAC6C762}" dt="2021-11-18T07:44:10.586" v="71" actId="680"/>
        <pc:sldMkLst>
          <pc:docMk/>
          <pc:sldMk cId="4151364064" sldId="2046"/>
        </pc:sldMkLst>
      </pc:sldChg>
      <pc:sldMasterChg chg="modSp mod addSldLayout delSldLayout modSldLayout">
        <pc:chgData name="Francisco Artes" userId="5be56ff3f51c4e1a" providerId="LiveId" clId="{399767C8-B137-4A03-9080-C4FDAAC6C762}" dt="2021-11-18T07:47:52.635" v="95" actId="1036"/>
        <pc:sldMasterMkLst>
          <pc:docMk/>
          <pc:sldMasterMk cId="3490192964" sldId="2147484511"/>
        </pc:sldMasterMkLst>
        <pc:picChg chg="mod">
          <ac:chgData name="Francisco Artes" userId="5be56ff3f51c4e1a" providerId="LiveId" clId="{399767C8-B137-4A03-9080-C4FDAAC6C762}" dt="2021-11-18T07:47:52.635" v="95" actId="1036"/>
          <ac:picMkLst>
            <pc:docMk/>
            <pc:sldMasterMk cId="3490192964" sldId="2147484511"/>
            <ac:picMk id="10" creationId="{806C3D9C-B4BC-4748-9644-937E9114018B}"/>
          </ac:picMkLst>
        </pc:picChg>
        <pc:sldLayoutChg chg="addSp delSp modSp mod">
          <pc:chgData name="Francisco Artes" userId="5be56ff3f51c4e1a" providerId="LiveId" clId="{399767C8-B137-4A03-9080-C4FDAAC6C762}" dt="2021-11-18T07:45:34.552" v="86" actId="21"/>
          <pc:sldLayoutMkLst>
            <pc:docMk/>
            <pc:sldMasterMk cId="3490192964" sldId="2147484511"/>
            <pc:sldLayoutMk cId="3144558402" sldId="2147484641"/>
          </pc:sldLayoutMkLst>
          <pc:spChg chg="add del mod">
            <ac:chgData name="Francisco Artes" userId="5be56ff3f51c4e1a" providerId="LiveId" clId="{399767C8-B137-4A03-9080-C4FDAAC6C762}" dt="2021-11-18T07:33:28.400" v="2"/>
            <ac:spMkLst>
              <pc:docMk/>
              <pc:sldMasterMk cId="3490192964" sldId="2147484511"/>
              <pc:sldLayoutMk cId="3144558402" sldId="2147484641"/>
              <ac:spMk id="2" creationId="{0E31DAD0-0B16-4967-A5A5-68DA344AD393}"/>
            </ac:spMkLst>
          </pc:spChg>
          <pc:spChg chg="add del mod">
            <ac:chgData name="Francisco Artes" userId="5be56ff3f51c4e1a" providerId="LiveId" clId="{399767C8-B137-4A03-9080-C4FDAAC6C762}" dt="2021-11-18T07:33:28.400" v="2"/>
            <ac:spMkLst>
              <pc:docMk/>
              <pc:sldMasterMk cId="3490192964" sldId="2147484511"/>
              <pc:sldLayoutMk cId="3144558402" sldId="2147484641"/>
              <ac:spMk id="3" creationId="{78657BF1-2D65-4B0D-9A2B-077D652B21EB}"/>
            </ac:spMkLst>
          </pc:spChg>
          <pc:spChg chg="add del mod">
            <ac:chgData name="Francisco Artes" userId="5be56ff3f51c4e1a" providerId="LiveId" clId="{399767C8-B137-4A03-9080-C4FDAAC6C762}" dt="2021-11-18T07:45:34.552" v="86" actId="21"/>
            <ac:spMkLst>
              <pc:docMk/>
              <pc:sldMasterMk cId="3490192964" sldId="2147484511"/>
              <pc:sldLayoutMk cId="3144558402" sldId="2147484641"/>
              <ac:spMk id="4" creationId="{239C7AB6-4703-42ED-91E2-9F923C2F2A35}"/>
            </ac:spMkLst>
          </pc:spChg>
          <pc:spChg chg="add del mod">
            <ac:chgData name="Francisco Artes" userId="5be56ff3f51c4e1a" providerId="LiveId" clId="{399767C8-B137-4A03-9080-C4FDAAC6C762}" dt="2021-11-18T07:45:34.552" v="86" actId="21"/>
            <ac:spMkLst>
              <pc:docMk/>
              <pc:sldMasterMk cId="3490192964" sldId="2147484511"/>
              <pc:sldLayoutMk cId="3144558402" sldId="2147484641"/>
              <ac:spMk id="5" creationId="{E34D8C83-3F32-4375-BF12-E5A6FC436C49}"/>
            </ac:spMkLst>
          </pc:spChg>
          <pc:picChg chg="add del mod">
            <ac:chgData name="Francisco Artes" userId="5be56ff3f51c4e1a" providerId="LiveId" clId="{399767C8-B137-4A03-9080-C4FDAAC6C762}" dt="2021-11-18T07:42:08.294" v="55" actId="21"/>
            <ac:picMkLst>
              <pc:docMk/>
              <pc:sldMasterMk cId="3490192964" sldId="2147484511"/>
              <pc:sldLayoutMk cId="3144558402" sldId="2147484641"/>
              <ac:picMk id="6" creationId="{0D07C5AA-FF8A-479E-8BAC-2F9EE8AFDD1F}"/>
            </ac:picMkLst>
          </pc:picChg>
          <pc:picChg chg="add mod">
            <ac:chgData name="Francisco Artes" userId="5be56ff3f51c4e1a" providerId="LiveId" clId="{399767C8-B137-4A03-9080-C4FDAAC6C762}" dt="2021-11-18T07:42:17.563" v="58"/>
            <ac:picMkLst>
              <pc:docMk/>
              <pc:sldMasterMk cId="3490192964" sldId="2147484511"/>
              <pc:sldLayoutMk cId="3144558402" sldId="2147484641"/>
              <ac:picMk id="7" creationId="{4D8946B2-AF8E-490D-98F7-041B72A9358A}"/>
            </ac:picMkLst>
          </pc:picChg>
        </pc:sldLayoutChg>
        <pc:sldLayoutChg chg="delSp modSp mod">
          <pc:chgData name="Francisco Artes" userId="5be56ff3f51c4e1a" providerId="LiveId" clId="{399767C8-B137-4A03-9080-C4FDAAC6C762}" dt="2021-11-18T07:43:30.097" v="64" actId="21"/>
          <pc:sldLayoutMkLst>
            <pc:docMk/>
            <pc:sldMasterMk cId="3490192964" sldId="2147484511"/>
            <pc:sldLayoutMk cId="1622289290" sldId="2147484642"/>
          </pc:sldLayoutMkLst>
          <pc:spChg chg="del mod">
            <ac:chgData name="Francisco Artes" userId="5be56ff3f51c4e1a" providerId="LiveId" clId="{399767C8-B137-4A03-9080-C4FDAAC6C762}" dt="2021-11-18T07:43:30.097" v="64" actId="21"/>
            <ac:spMkLst>
              <pc:docMk/>
              <pc:sldMasterMk cId="3490192964" sldId="2147484511"/>
              <pc:sldLayoutMk cId="1622289290" sldId="2147484642"/>
              <ac:spMk id="3" creationId="{76812781-26F1-40DD-A1C2-02914ADD17AC}"/>
            </ac:spMkLst>
          </pc:spChg>
          <pc:spChg chg="del">
            <ac:chgData name="Francisco Artes" userId="5be56ff3f51c4e1a" providerId="LiveId" clId="{399767C8-B137-4A03-9080-C4FDAAC6C762}" dt="2021-11-18T07:43:30.097" v="64" actId="21"/>
            <ac:spMkLst>
              <pc:docMk/>
              <pc:sldMasterMk cId="3490192964" sldId="2147484511"/>
              <pc:sldLayoutMk cId="1622289290" sldId="2147484642"/>
              <ac:spMk id="4" creationId="{EDAA6F34-86E0-4F82-8B34-E52A9A4DE60A}"/>
            </ac:spMkLst>
          </pc:spChg>
        </pc:sldLayoutChg>
        <pc:sldLayoutChg chg="addSp delSp modSp new del mod">
          <pc:chgData name="Francisco Artes" userId="5be56ff3f51c4e1a" providerId="LiveId" clId="{399767C8-B137-4A03-9080-C4FDAAC6C762}" dt="2021-11-18T07:47:23.342" v="92" actId="2696"/>
          <pc:sldLayoutMkLst>
            <pc:docMk/>
            <pc:sldMasterMk cId="3490192964" sldId="2147484511"/>
            <pc:sldLayoutMk cId="3543216871" sldId="2147484643"/>
          </pc:sldLayoutMkLst>
          <pc:spChg chg="del">
            <ac:chgData name="Francisco Artes" userId="5be56ff3f51c4e1a" providerId="LiveId" clId="{399767C8-B137-4A03-9080-C4FDAAC6C762}" dt="2021-11-18T07:34:37.059" v="6" actId="478"/>
            <ac:spMkLst>
              <pc:docMk/>
              <pc:sldMasterMk cId="3490192964" sldId="2147484511"/>
              <pc:sldLayoutMk cId="3543216871" sldId="2147484643"/>
              <ac:spMk id="2" creationId="{9CFEE45B-89D4-4442-B127-995685CD4ECD}"/>
            </ac:spMkLst>
          </pc:spChg>
          <pc:spChg chg="add del mod">
            <ac:chgData name="Francisco Artes" userId="5be56ff3f51c4e1a" providerId="LiveId" clId="{399767C8-B137-4A03-9080-C4FDAAC6C762}" dt="2021-11-18T07:34:51.455" v="8"/>
            <ac:spMkLst>
              <pc:docMk/>
              <pc:sldMasterMk cId="3490192964" sldId="2147484511"/>
              <pc:sldLayoutMk cId="3543216871" sldId="2147484643"/>
              <ac:spMk id="3" creationId="{91C0A0A9-8781-4251-B590-F8C1782D287F}"/>
            </ac:spMkLst>
          </pc:spChg>
          <pc:spChg chg="add del mod">
            <ac:chgData name="Francisco Artes" userId="5be56ff3f51c4e1a" providerId="LiveId" clId="{399767C8-B137-4A03-9080-C4FDAAC6C762}" dt="2021-11-18T07:34:51.455" v="8"/>
            <ac:spMkLst>
              <pc:docMk/>
              <pc:sldMasterMk cId="3490192964" sldId="2147484511"/>
              <pc:sldLayoutMk cId="3543216871" sldId="2147484643"/>
              <ac:spMk id="4" creationId="{BFFC0B54-FEBE-40C7-999C-021F82299EC1}"/>
            </ac:spMkLst>
          </pc:spChg>
          <pc:spChg chg="add del mod">
            <ac:chgData name="Francisco Artes" userId="5be56ff3f51c4e1a" providerId="LiveId" clId="{399767C8-B137-4A03-9080-C4FDAAC6C762}" dt="2021-11-18T07:34:55.815" v="10"/>
            <ac:spMkLst>
              <pc:docMk/>
              <pc:sldMasterMk cId="3490192964" sldId="2147484511"/>
              <pc:sldLayoutMk cId="3543216871" sldId="2147484643"/>
              <ac:spMk id="5" creationId="{C4293E7D-6D2D-41D2-8F4B-18AD1829C48A}"/>
            </ac:spMkLst>
          </pc:spChg>
          <pc:spChg chg="add del mod">
            <ac:chgData name="Francisco Artes" userId="5be56ff3f51c4e1a" providerId="LiveId" clId="{399767C8-B137-4A03-9080-C4FDAAC6C762}" dt="2021-11-18T07:34:55.815" v="10"/>
            <ac:spMkLst>
              <pc:docMk/>
              <pc:sldMasterMk cId="3490192964" sldId="2147484511"/>
              <pc:sldLayoutMk cId="3543216871" sldId="2147484643"/>
              <ac:spMk id="6" creationId="{56EC3AFA-815E-443C-80E6-5517A1B22756}"/>
            </ac:spMkLst>
          </pc:spChg>
          <pc:spChg chg="add mod">
            <ac:chgData name="Francisco Artes" userId="5be56ff3f51c4e1a" providerId="LiveId" clId="{399767C8-B137-4A03-9080-C4FDAAC6C762}" dt="2021-11-18T07:35:59.176" v="13" actId="108"/>
            <ac:spMkLst>
              <pc:docMk/>
              <pc:sldMasterMk cId="3490192964" sldId="2147484511"/>
              <pc:sldLayoutMk cId="3543216871" sldId="2147484643"/>
              <ac:spMk id="7" creationId="{A96985A7-ED39-4F4F-8F9C-D5E1814A52DD}"/>
            </ac:spMkLst>
          </pc:spChg>
          <pc:spChg chg="add mod">
            <ac:chgData name="Francisco Artes" userId="5be56ff3f51c4e1a" providerId="LiveId" clId="{399767C8-B137-4A03-9080-C4FDAAC6C762}" dt="2021-11-18T07:35:13.021" v="11"/>
            <ac:spMkLst>
              <pc:docMk/>
              <pc:sldMasterMk cId="3490192964" sldId="2147484511"/>
              <pc:sldLayoutMk cId="3543216871" sldId="2147484643"/>
              <ac:spMk id="8" creationId="{CD326115-5127-4AEC-BA0D-6E35CB78FF65}"/>
            </ac:spMkLst>
          </pc:spChg>
        </pc:sldLayoutChg>
      </pc:sldMasterChg>
    </pc:docChg>
  </pc:docChgLst>
  <pc:docChgLst>
    <pc:chgData name="Francisco Artes" userId="5be56ff3f51c4e1a" providerId="LiveId" clId="{79533526-99A2-4FC4-9993-C6CE8C6AF319}"/>
    <pc:docChg chg="undo custSel addSld delSld modSld sldOrd">
      <pc:chgData name="Francisco Artes" userId="5be56ff3f51c4e1a" providerId="LiveId" clId="{79533526-99A2-4FC4-9993-C6CE8C6AF319}" dt="2020-06-04T12:21:28.844" v="3431" actId="27636"/>
      <pc:docMkLst>
        <pc:docMk/>
      </pc:docMkLst>
      <pc:sldChg chg="addSp modSp mod">
        <pc:chgData name="Francisco Artes" userId="5be56ff3f51c4e1a" providerId="LiveId" clId="{79533526-99A2-4FC4-9993-C6CE8C6AF319}" dt="2020-06-04T09:33:18.860" v="722" actId="1036"/>
        <pc:sldMkLst>
          <pc:docMk/>
          <pc:sldMk cId="1273336627" sldId="256"/>
        </pc:sldMkLst>
        <pc:spChg chg="add mod">
          <ac:chgData name="Francisco Artes" userId="5be56ff3f51c4e1a" providerId="LiveId" clId="{79533526-99A2-4FC4-9993-C6CE8C6AF319}" dt="2020-06-04T09:33:18.860" v="722" actId="1036"/>
          <ac:spMkLst>
            <pc:docMk/>
            <pc:sldMk cId="1273336627" sldId="256"/>
            <ac:spMk id="6" creationId="{51469C5A-81D4-4BEB-9B45-4A5DE847DDD1}"/>
          </ac:spMkLst>
        </pc:spChg>
      </pc:sldChg>
      <pc:sldChg chg="modSp">
        <pc:chgData name="Francisco Artes" userId="5be56ff3f51c4e1a" providerId="LiveId" clId="{79533526-99A2-4FC4-9993-C6CE8C6AF319}" dt="2020-06-04T11:57:57.254" v="3195" actId="20577"/>
        <pc:sldMkLst>
          <pc:docMk/>
          <pc:sldMk cId="886216839" sldId="1585"/>
        </pc:sldMkLst>
        <pc:spChg chg="mod">
          <ac:chgData name="Francisco Artes" userId="5be56ff3f51c4e1a" providerId="LiveId" clId="{79533526-99A2-4FC4-9993-C6CE8C6AF319}" dt="2020-06-04T11:57:57.254" v="3195" actId="20577"/>
          <ac:spMkLst>
            <pc:docMk/>
            <pc:sldMk cId="886216839" sldId="1585"/>
            <ac:spMk id="24" creationId="{84BBEA34-062C-48FE-AE88-92993ADC600C}"/>
          </ac:spMkLst>
        </pc:spChg>
      </pc:sldChg>
      <pc:sldChg chg="modSp mod">
        <pc:chgData name="Francisco Artes" userId="5be56ff3f51c4e1a" providerId="LiveId" clId="{79533526-99A2-4FC4-9993-C6CE8C6AF319}" dt="2020-06-04T10:11:10.164" v="1426" actId="27636"/>
        <pc:sldMkLst>
          <pc:docMk/>
          <pc:sldMk cId="3047679834" sldId="1592"/>
        </pc:sldMkLst>
        <pc:spChg chg="mod">
          <ac:chgData name="Francisco Artes" userId="5be56ff3f51c4e1a" providerId="LiveId" clId="{79533526-99A2-4FC4-9993-C6CE8C6AF319}" dt="2020-06-04T10:11:10.164" v="1426" actId="27636"/>
          <ac:spMkLst>
            <pc:docMk/>
            <pc:sldMk cId="3047679834" sldId="1592"/>
            <ac:spMk id="23" creationId="{7E42C4C7-1162-4AC9-B404-38A829C12A37}"/>
          </ac:spMkLst>
        </pc:spChg>
      </pc:sldChg>
      <pc:sldChg chg="modSp mod">
        <pc:chgData name="Francisco Artes" userId="5be56ff3f51c4e1a" providerId="LiveId" clId="{79533526-99A2-4FC4-9993-C6CE8C6AF319}" dt="2020-06-04T11:58:48.007" v="3201" actId="20577"/>
        <pc:sldMkLst>
          <pc:docMk/>
          <pc:sldMk cId="2043922248" sldId="1593"/>
        </pc:sldMkLst>
        <pc:spChg chg="mod">
          <ac:chgData name="Francisco Artes" userId="5be56ff3f51c4e1a" providerId="LiveId" clId="{79533526-99A2-4FC4-9993-C6CE8C6AF319}" dt="2020-06-04T11:58:48.007" v="3201" actId="20577"/>
          <ac:spMkLst>
            <pc:docMk/>
            <pc:sldMk cId="2043922248" sldId="1593"/>
            <ac:spMk id="23" creationId="{7E42C4C7-1162-4AC9-B404-38A829C12A37}"/>
          </ac:spMkLst>
        </pc:spChg>
      </pc:sldChg>
      <pc:sldChg chg="modSp mod">
        <pc:chgData name="Francisco Artes" userId="5be56ff3f51c4e1a" providerId="LiveId" clId="{79533526-99A2-4FC4-9993-C6CE8C6AF319}" dt="2020-06-04T12:16:28.091" v="3395" actId="6549"/>
        <pc:sldMkLst>
          <pc:docMk/>
          <pc:sldMk cId="1423940247" sldId="1594"/>
        </pc:sldMkLst>
        <pc:spChg chg="mod">
          <ac:chgData name="Francisco Artes" userId="5be56ff3f51c4e1a" providerId="LiveId" clId="{79533526-99A2-4FC4-9993-C6CE8C6AF319}" dt="2020-06-04T12:16:28.091" v="3395" actId="6549"/>
          <ac:spMkLst>
            <pc:docMk/>
            <pc:sldMk cId="1423940247" sldId="1594"/>
            <ac:spMk id="23" creationId="{7E42C4C7-1162-4AC9-B404-38A829C12A37}"/>
          </ac:spMkLst>
        </pc:spChg>
      </pc:sldChg>
      <pc:sldChg chg="modSp mod">
        <pc:chgData name="Francisco Artes" userId="5be56ff3f51c4e1a" providerId="LiveId" clId="{79533526-99A2-4FC4-9993-C6CE8C6AF319}" dt="2020-06-04T08:59:11.561" v="67" actId="27636"/>
        <pc:sldMkLst>
          <pc:docMk/>
          <pc:sldMk cId="3388772476" sldId="1596"/>
        </pc:sldMkLst>
        <pc:spChg chg="mod">
          <ac:chgData name="Francisco Artes" userId="5be56ff3f51c4e1a" providerId="LiveId" clId="{79533526-99A2-4FC4-9993-C6CE8C6AF319}" dt="2020-06-04T08:59:11.561" v="67" actId="27636"/>
          <ac:spMkLst>
            <pc:docMk/>
            <pc:sldMk cId="3388772476" sldId="1596"/>
            <ac:spMk id="23" creationId="{7E42C4C7-1162-4AC9-B404-38A829C12A37}"/>
          </ac:spMkLst>
        </pc:spChg>
      </pc:sldChg>
      <pc:sldChg chg="modSp mod">
        <pc:chgData name="Francisco Artes" userId="5be56ff3f51c4e1a" providerId="LiveId" clId="{79533526-99A2-4FC4-9993-C6CE8C6AF319}" dt="2020-06-04T09:02:18.453" v="87" actId="6549"/>
        <pc:sldMkLst>
          <pc:docMk/>
          <pc:sldMk cId="3928885401" sldId="1597"/>
        </pc:sldMkLst>
        <pc:spChg chg="mod">
          <ac:chgData name="Francisco Artes" userId="5be56ff3f51c4e1a" providerId="LiveId" clId="{79533526-99A2-4FC4-9993-C6CE8C6AF319}" dt="2020-06-04T09:02:18.453" v="87" actId="6549"/>
          <ac:spMkLst>
            <pc:docMk/>
            <pc:sldMk cId="3928885401" sldId="1597"/>
            <ac:spMk id="23" creationId="{7E42C4C7-1162-4AC9-B404-38A829C12A37}"/>
          </ac:spMkLst>
        </pc:spChg>
      </pc:sldChg>
      <pc:sldChg chg="addSp delSp modSp mod">
        <pc:chgData name="Francisco Artes" userId="5be56ff3f51c4e1a" providerId="LiveId" clId="{79533526-99A2-4FC4-9993-C6CE8C6AF319}" dt="2020-06-04T09:11:10.145" v="509" actId="1038"/>
        <pc:sldMkLst>
          <pc:docMk/>
          <pc:sldMk cId="3791579766" sldId="1598"/>
        </pc:sldMkLst>
        <pc:spChg chg="add del mod">
          <ac:chgData name="Francisco Artes" userId="5be56ff3f51c4e1a" providerId="LiveId" clId="{79533526-99A2-4FC4-9993-C6CE8C6AF319}" dt="2020-06-04T09:09:35.435" v="274"/>
          <ac:spMkLst>
            <pc:docMk/>
            <pc:sldMk cId="3791579766" sldId="1598"/>
            <ac:spMk id="5" creationId="{5B400775-D185-4FA0-AB59-A25BC66FF16B}"/>
          </ac:spMkLst>
        </pc:spChg>
        <pc:spChg chg="add mod">
          <ac:chgData name="Francisco Artes" userId="5be56ff3f51c4e1a" providerId="LiveId" clId="{79533526-99A2-4FC4-9993-C6CE8C6AF319}" dt="2020-06-04T09:11:10.145" v="509" actId="1038"/>
          <ac:spMkLst>
            <pc:docMk/>
            <pc:sldMk cId="3791579766" sldId="1598"/>
            <ac:spMk id="6" creationId="{E30AEC02-106B-494F-A5D6-C193AF1493F1}"/>
          </ac:spMkLst>
        </pc:spChg>
        <pc:spChg chg="add mod">
          <ac:chgData name="Francisco Artes" userId="5be56ff3f51c4e1a" providerId="LiveId" clId="{79533526-99A2-4FC4-9993-C6CE8C6AF319}" dt="2020-06-04T09:11:05.559" v="494" actId="1038"/>
          <ac:spMkLst>
            <pc:docMk/>
            <pc:sldMk cId="3791579766" sldId="1598"/>
            <ac:spMk id="7" creationId="{517987E2-D951-4FE1-BFF1-B8BAC5FED349}"/>
          </ac:spMkLst>
        </pc:spChg>
        <pc:spChg chg="mod">
          <ac:chgData name="Francisco Artes" userId="5be56ff3f51c4e1a" providerId="LiveId" clId="{79533526-99A2-4FC4-9993-C6CE8C6AF319}" dt="2020-06-04T09:07:56.752" v="203" actId="20577"/>
          <ac:spMkLst>
            <pc:docMk/>
            <pc:sldMk cId="3791579766" sldId="1598"/>
            <ac:spMk id="16" creationId="{B7496752-7AC1-B641-B89C-0B14FD3D41E7}"/>
          </ac:spMkLst>
        </pc:spChg>
        <pc:spChg chg="mod">
          <ac:chgData name="Francisco Artes" userId="5be56ff3f51c4e1a" providerId="LiveId" clId="{79533526-99A2-4FC4-9993-C6CE8C6AF319}" dt="2020-06-04T09:10:48.972" v="453" actId="1035"/>
          <ac:spMkLst>
            <pc:docMk/>
            <pc:sldMk cId="3791579766" sldId="1598"/>
            <ac:spMk id="23" creationId="{7E42C4C7-1162-4AC9-B404-38A829C12A37}"/>
          </ac:spMkLst>
        </pc:spChg>
      </pc:sldChg>
      <pc:sldChg chg="modSp mod">
        <pc:chgData name="Francisco Artes" userId="5be56ff3f51c4e1a" providerId="LiveId" clId="{79533526-99A2-4FC4-9993-C6CE8C6AF319}" dt="2020-06-04T09:25:48.358" v="650" actId="6549"/>
        <pc:sldMkLst>
          <pc:docMk/>
          <pc:sldMk cId="4062909026" sldId="1599"/>
        </pc:sldMkLst>
        <pc:spChg chg="mod">
          <ac:chgData name="Francisco Artes" userId="5be56ff3f51c4e1a" providerId="LiveId" clId="{79533526-99A2-4FC4-9993-C6CE8C6AF319}" dt="2020-06-04T09:25:48.358" v="650" actId="6549"/>
          <ac:spMkLst>
            <pc:docMk/>
            <pc:sldMk cId="4062909026" sldId="1599"/>
            <ac:spMk id="23" creationId="{7E42C4C7-1162-4AC9-B404-38A829C12A37}"/>
          </ac:spMkLst>
        </pc:spChg>
      </pc:sldChg>
      <pc:sldChg chg="modSp mod">
        <pc:chgData name="Francisco Artes" userId="5be56ff3f51c4e1a" providerId="LiveId" clId="{79533526-99A2-4FC4-9993-C6CE8C6AF319}" dt="2020-06-04T09:31:38.461" v="694" actId="27636"/>
        <pc:sldMkLst>
          <pc:docMk/>
          <pc:sldMk cId="136129935" sldId="1600"/>
        </pc:sldMkLst>
        <pc:spChg chg="mod">
          <ac:chgData name="Francisco Artes" userId="5be56ff3f51c4e1a" providerId="LiveId" clId="{79533526-99A2-4FC4-9993-C6CE8C6AF319}" dt="2020-06-04T09:31:38.461" v="694" actId="27636"/>
          <ac:spMkLst>
            <pc:docMk/>
            <pc:sldMk cId="136129935" sldId="1600"/>
            <ac:spMk id="23" creationId="{7E42C4C7-1162-4AC9-B404-38A829C12A37}"/>
          </ac:spMkLst>
        </pc:spChg>
      </pc:sldChg>
      <pc:sldChg chg="modSp mod">
        <pc:chgData name="Francisco Artes" userId="5be56ff3f51c4e1a" providerId="LiveId" clId="{79533526-99A2-4FC4-9993-C6CE8C6AF319}" dt="2020-06-04T09:53:29.627" v="749" actId="20577"/>
        <pc:sldMkLst>
          <pc:docMk/>
          <pc:sldMk cId="4025958444" sldId="1602"/>
        </pc:sldMkLst>
        <pc:spChg chg="mod">
          <ac:chgData name="Francisco Artes" userId="5be56ff3f51c4e1a" providerId="LiveId" clId="{79533526-99A2-4FC4-9993-C6CE8C6AF319}" dt="2020-06-04T09:53:29.627" v="749" actId="20577"/>
          <ac:spMkLst>
            <pc:docMk/>
            <pc:sldMk cId="4025958444" sldId="1602"/>
            <ac:spMk id="23" creationId="{7E42C4C7-1162-4AC9-B404-38A829C12A37}"/>
          </ac:spMkLst>
        </pc:spChg>
      </pc:sldChg>
      <pc:sldChg chg="modSp mod">
        <pc:chgData name="Francisco Artes" userId="5be56ff3f51c4e1a" providerId="LiveId" clId="{79533526-99A2-4FC4-9993-C6CE8C6AF319}" dt="2020-06-04T10:14:09.018" v="1437" actId="27636"/>
        <pc:sldMkLst>
          <pc:docMk/>
          <pc:sldMk cId="3299580985" sldId="1604"/>
        </pc:sldMkLst>
        <pc:spChg chg="mod">
          <ac:chgData name="Francisco Artes" userId="5be56ff3f51c4e1a" providerId="LiveId" clId="{79533526-99A2-4FC4-9993-C6CE8C6AF319}" dt="2020-06-04T10:14:09.018" v="1437" actId="27636"/>
          <ac:spMkLst>
            <pc:docMk/>
            <pc:sldMk cId="3299580985" sldId="1604"/>
            <ac:spMk id="23" creationId="{7E42C4C7-1162-4AC9-B404-38A829C12A37}"/>
          </ac:spMkLst>
        </pc:spChg>
      </pc:sldChg>
      <pc:sldChg chg="modSp mod">
        <pc:chgData name="Francisco Artes" userId="5be56ff3f51c4e1a" providerId="LiveId" clId="{79533526-99A2-4FC4-9993-C6CE8C6AF319}" dt="2020-06-04T10:24:25.059" v="1518" actId="20577"/>
        <pc:sldMkLst>
          <pc:docMk/>
          <pc:sldMk cId="402419817" sldId="1605"/>
        </pc:sldMkLst>
        <pc:spChg chg="mod">
          <ac:chgData name="Francisco Artes" userId="5be56ff3f51c4e1a" providerId="LiveId" clId="{79533526-99A2-4FC4-9993-C6CE8C6AF319}" dt="2020-06-04T10:24:25.059" v="1518" actId="20577"/>
          <ac:spMkLst>
            <pc:docMk/>
            <pc:sldMk cId="402419817" sldId="1605"/>
            <ac:spMk id="23" creationId="{7E42C4C7-1162-4AC9-B404-38A829C12A37}"/>
          </ac:spMkLst>
        </pc:spChg>
      </pc:sldChg>
      <pc:sldChg chg="modSp mod">
        <pc:chgData name="Francisco Artes" userId="5be56ff3f51c4e1a" providerId="LiveId" clId="{79533526-99A2-4FC4-9993-C6CE8C6AF319}" dt="2020-06-04T10:25:28.374" v="1521" actId="20577"/>
        <pc:sldMkLst>
          <pc:docMk/>
          <pc:sldMk cId="1978109707" sldId="1606"/>
        </pc:sldMkLst>
        <pc:spChg chg="mod">
          <ac:chgData name="Francisco Artes" userId="5be56ff3f51c4e1a" providerId="LiveId" clId="{79533526-99A2-4FC4-9993-C6CE8C6AF319}" dt="2020-06-04T10:25:28.374" v="1521" actId="20577"/>
          <ac:spMkLst>
            <pc:docMk/>
            <pc:sldMk cId="1978109707" sldId="1606"/>
            <ac:spMk id="23" creationId="{7E42C4C7-1162-4AC9-B404-38A829C12A37}"/>
          </ac:spMkLst>
        </pc:spChg>
      </pc:sldChg>
      <pc:sldChg chg="modSp mod">
        <pc:chgData name="Francisco Artes" userId="5be56ff3f51c4e1a" providerId="LiveId" clId="{79533526-99A2-4FC4-9993-C6CE8C6AF319}" dt="2020-06-04T10:42:11.103" v="1978" actId="6549"/>
        <pc:sldMkLst>
          <pc:docMk/>
          <pc:sldMk cId="1112833039" sldId="1607"/>
        </pc:sldMkLst>
        <pc:spChg chg="mod">
          <ac:chgData name="Francisco Artes" userId="5be56ff3f51c4e1a" providerId="LiveId" clId="{79533526-99A2-4FC4-9993-C6CE8C6AF319}" dt="2020-06-04T10:42:11.103" v="1978" actId="6549"/>
          <ac:spMkLst>
            <pc:docMk/>
            <pc:sldMk cId="1112833039" sldId="1607"/>
            <ac:spMk id="23" creationId="{7E42C4C7-1162-4AC9-B404-38A829C12A37}"/>
          </ac:spMkLst>
        </pc:spChg>
      </pc:sldChg>
      <pc:sldChg chg="modSp mod">
        <pc:chgData name="Francisco Artes" userId="5be56ff3f51c4e1a" providerId="LiveId" clId="{79533526-99A2-4FC4-9993-C6CE8C6AF319}" dt="2020-06-04T10:43:42.351" v="1997" actId="113"/>
        <pc:sldMkLst>
          <pc:docMk/>
          <pc:sldMk cId="51980025" sldId="1608"/>
        </pc:sldMkLst>
        <pc:spChg chg="mod">
          <ac:chgData name="Francisco Artes" userId="5be56ff3f51c4e1a" providerId="LiveId" clId="{79533526-99A2-4FC4-9993-C6CE8C6AF319}" dt="2020-06-04T10:43:42.351" v="1997" actId="113"/>
          <ac:spMkLst>
            <pc:docMk/>
            <pc:sldMk cId="51980025" sldId="1608"/>
            <ac:spMk id="23" creationId="{7E42C4C7-1162-4AC9-B404-38A829C12A37}"/>
          </ac:spMkLst>
        </pc:spChg>
      </pc:sldChg>
      <pc:sldChg chg="modSp mod">
        <pc:chgData name="Francisco Artes" userId="5be56ff3f51c4e1a" providerId="LiveId" clId="{79533526-99A2-4FC4-9993-C6CE8C6AF319}" dt="2020-06-04T11:06:53.276" v="2359" actId="14100"/>
        <pc:sldMkLst>
          <pc:docMk/>
          <pc:sldMk cId="4155825978" sldId="1609"/>
        </pc:sldMkLst>
        <pc:spChg chg="mod">
          <ac:chgData name="Francisco Artes" userId="5be56ff3f51c4e1a" providerId="LiveId" clId="{79533526-99A2-4FC4-9993-C6CE8C6AF319}" dt="2020-06-04T11:06:53.276" v="2359" actId="14100"/>
          <ac:spMkLst>
            <pc:docMk/>
            <pc:sldMk cId="4155825978" sldId="1609"/>
            <ac:spMk id="23" creationId="{7E42C4C7-1162-4AC9-B404-38A829C12A37}"/>
          </ac:spMkLst>
        </pc:spChg>
      </pc:sldChg>
      <pc:sldChg chg="modSp mod">
        <pc:chgData name="Francisco Artes" userId="5be56ff3f51c4e1a" providerId="LiveId" clId="{79533526-99A2-4FC4-9993-C6CE8C6AF319}" dt="2020-06-04T11:14:10.999" v="2434" actId="27636"/>
        <pc:sldMkLst>
          <pc:docMk/>
          <pc:sldMk cId="1172398190" sldId="1610"/>
        </pc:sldMkLst>
        <pc:spChg chg="mod">
          <ac:chgData name="Francisco Artes" userId="5be56ff3f51c4e1a" providerId="LiveId" clId="{79533526-99A2-4FC4-9993-C6CE8C6AF319}" dt="2020-06-04T11:14:10.999" v="2434" actId="27636"/>
          <ac:spMkLst>
            <pc:docMk/>
            <pc:sldMk cId="1172398190" sldId="1610"/>
            <ac:spMk id="23" creationId="{7E42C4C7-1162-4AC9-B404-38A829C12A37}"/>
          </ac:spMkLst>
        </pc:spChg>
      </pc:sldChg>
      <pc:sldChg chg="modSp mod">
        <pc:chgData name="Francisco Artes" userId="5be56ff3f51c4e1a" providerId="LiveId" clId="{79533526-99A2-4FC4-9993-C6CE8C6AF319}" dt="2020-06-04T11:38:57.269" v="2784" actId="6549"/>
        <pc:sldMkLst>
          <pc:docMk/>
          <pc:sldMk cId="2721979303" sldId="1611"/>
        </pc:sldMkLst>
        <pc:spChg chg="mod">
          <ac:chgData name="Francisco Artes" userId="5be56ff3f51c4e1a" providerId="LiveId" clId="{79533526-99A2-4FC4-9993-C6CE8C6AF319}" dt="2020-06-04T11:38:57.269" v="2784" actId="6549"/>
          <ac:spMkLst>
            <pc:docMk/>
            <pc:sldMk cId="2721979303" sldId="1611"/>
            <ac:spMk id="23" creationId="{7E42C4C7-1162-4AC9-B404-38A829C12A37}"/>
          </ac:spMkLst>
        </pc:spChg>
      </pc:sldChg>
      <pc:sldChg chg="modSp mod">
        <pc:chgData name="Francisco Artes" userId="5be56ff3f51c4e1a" providerId="LiveId" clId="{79533526-99A2-4FC4-9993-C6CE8C6AF319}" dt="2020-06-04T11:47:24.673" v="2895" actId="20577"/>
        <pc:sldMkLst>
          <pc:docMk/>
          <pc:sldMk cId="2070590485" sldId="1612"/>
        </pc:sldMkLst>
        <pc:spChg chg="mod">
          <ac:chgData name="Francisco Artes" userId="5be56ff3f51c4e1a" providerId="LiveId" clId="{79533526-99A2-4FC4-9993-C6CE8C6AF319}" dt="2020-06-04T11:47:24.673" v="2895" actId="20577"/>
          <ac:spMkLst>
            <pc:docMk/>
            <pc:sldMk cId="2070590485" sldId="1612"/>
            <ac:spMk id="23" creationId="{7E42C4C7-1162-4AC9-B404-38A829C12A37}"/>
          </ac:spMkLst>
        </pc:spChg>
      </pc:sldChg>
      <pc:sldChg chg="modSp mod">
        <pc:chgData name="Francisco Artes" userId="5be56ff3f51c4e1a" providerId="LiveId" clId="{79533526-99A2-4FC4-9993-C6CE8C6AF319}" dt="2020-06-04T11:59:02.554" v="3203" actId="6549"/>
        <pc:sldMkLst>
          <pc:docMk/>
          <pc:sldMk cId="1387738466" sldId="1613"/>
        </pc:sldMkLst>
        <pc:spChg chg="mod">
          <ac:chgData name="Francisco Artes" userId="5be56ff3f51c4e1a" providerId="LiveId" clId="{79533526-99A2-4FC4-9993-C6CE8C6AF319}" dt="2020-06-04T11:59:02.554" v="3203" actId="6549"/>
          <ac:spMkLst>
            <pc:docMk/>
            <pc:sldMk cId="1387738466" sldId="1613"/>
            <ac:spMk id="23" creationId="{7E42C4C7-1162-4AC9-B404-38A829C12A37}"/>
          </ac:spMkLst>
        </pc:spChg>
      </pc:sldChg>
      <pc:sldChg chg="modSp mod">
        <pc:chgData name="Francisco Artes" userId="5be56ff3f51c4e1a" providerId="LiveId" clId="{79533526-99A2-4FC4-9993-C6CE8C6AF319}" dt="2020-06-04T11:53:34.625" v="3082" actId="6549"/>
        <pc:sldMkLst>
          <pc:docMk/>
          <pc:sldMk cId="1202019172" sldId="1616"/>
        </pc:sldMkLst>
        <pc:spChg chg="mod">
          <ac:chgData name="Francisco Artes" userId="5be56ff3f51c4e1a" providerId="LiveId" clId="{79533526-99A2-4FC4-9993-C6CE8C6AF319}" dt="2020-06-04T11:53:34.625" v="3082" actId="6549"/>
          <ac:spMkLst>
            <pc:docMk/>
            <pc:sldMk cId="1202019172" sldId="1616"/>
            <ac:spMk id="23" creationId="{7E42C4C7-1162-4AC9-B404-38A829C12A37}"/>
          </ac:spMkLst>
        </pc:spChg>
      </pc:sldChg>
      <pc:sldChg chg="modSp mod">
        <pc:chgData name="Francisco Artes" userId="5be56ff3f51c4e1a" providerId="LiveId" clId="{79533526-99A2-4FC4-9993-C6CE8C6AF319}" dt="2020-06-04T12:19:12.859" v="3423" actId="6549"/>
        <pc:sldMkLst>
          <pc:docMk/>
          <pc:sldMk cId="3841707426" sldId="1618"/>
        </pc:sldMkLst>
        <pc:spChg chg="mod">
          <ac:chgData name="Francisco Artes" userId="5be56ff3f51c4e1a" providerId="LiveId" clId="{79533526-99A2-4FC4-9993-C6CE8C6AF319}" dt="2020-06-04T12:19:12.859" v="3423" actId="6549"/>
          <ac:spMkLst>
            <pc:docMk/>
            <pc:sldMk cId="3841707426" sldId="1618"/>
            <ac:spMk id="23" creationId="{7E42C4C7-1162-4AC9-B404-38A829C12A37}"/>
          </ac:spMkLst>
        </pc:spChg>
      </pc:sldChg>
      <pc:sldChg chg="modSp mod">
        <pc:chgData name="Francisco Artes" userId="5be56ff3f51c4e1a" providerId="LiveId" clId="{79533526-99A2-4FC4-9993-C6CE8C6AF319}" dt="2020-06-04T08:09:44.728" v="64" actId="27636"/>
        <pc:sldMkLst>
          <pc:docMk/>
          <pc:sldMk cId="185876594" sldId="1623"/>
        </pc:sldMkLst>
        <pc:spChg chg="mod">
          <ac:chgData name="Francisco Artes" userId="5be56ff3f51c4e1a" providerId="LiveId" clId="{79533526-99A2-4FC4-9993-C6CE8C6AF319}" dt="2020-06-04T08:09:44.728" v="64" actId="27636"/>
          <ac:spMkLst>
            <pc:docMk/>
            <pc:sldMk cId="185876594" sldId="1623"/>
            <ac:spMk id="23" creationId="{7E42C4C7-1162-4AC9-B404-38A829C12A37}"/>
          </ac:spMkLst>
        </pc:spChg>
      </pc:sldChg>
      <pc:sldChg chg="addSp modSp mod">
        <pc:chgData name="Francisco Artes" userId="5be56ff3f51c4e1a" providerId="LiveId" clId="{79533526-99A2-4FC4-9993-C6CE8C6AF319}" dt="2020-06-04T11:03:44.488" v="2282" actId="27636"/>
        <pc:sldMkLst>
          <pc:docMk/>
          <pc:sldMk cId="310237429" sldId="1626"/>
        </pc:sldMkLst>
        <pc:spChg chg="add mod">
          <ac:chgData name="Francisco Artes" userId="5be56ff3f51c4e1a" providerId="LiveId" clId="{79533526-99A2-4FC4-9993-C6CE8C6AF319}" dt="2020-06-04T10:48:27.173" v="2218" actId="207"/>
          <ac:spMkLst>
            <pc:docMk/>
            <pc:sldMk cId="310237429" sldId="1626"/>
            <ac:spMk id="6" creationId="{E84B9917-2330-4F08-AB05-DEF6C6F00987}"/>
          </ac:spMkLst>
        </pc:spChg>
        <pc:spChg chg="mod">
          <ac:chgData name="Francisco Artes" userId="5be56ff3f51c4e1a" providerId="LiveId" clId="{79533526-99A2-4FC4-9993-C6CE8C6AF319}" dt="2020-06-04T11:03:44.488" v="2282" actId="27636"/>
          <ac:spMkLst>
            <pc:docMk/>
            <pc:sldMk cId="310237429" sldId="1626"/>
            <ac:spMk id="23" creationId="{7E42C4C7-1162-4AC9-B404-38A829C12A37}"/>
          </ac:spMkLst>
        </pc:spChg>
      </pc:sldChg>
      <pc:sldChg chg="modSp mod">
        <pc:chgData name="Francisco Artes" userId="5be56ff3f51c4e1a" providerId="LiveId" clId="{79533526-99A2-4FC4-9993-C6CE8C6AF319}" dt="2020-06-04T11:08:39.973" v="2361" actId="5793"/>
        <pc:sldMkLst>
          <pc:docMk/>
          <pc:sldMk cId="3316969328" sldId="1630"/>
        </pc:sldMkLst>
        <pc:spChg chg="mod">
          <ac:chgData name="Francisco Artes" userId="5be56ff3f51c4e1a" providerId="LiveId" clId="{79533526-99A2-4FC4-9993-C6CE8C6AF319}" dt="2020-06-04T11:08:39.973" v="2361" actId="5793"/>
          <ac:spMkLst>
            <pc:docMk/>
            <pc:sldMk cId="3316969328" sldId="1630"/>
            <ac:spMk id="23" creationId="{7E42C4C7-1162-4AC9-B404-38A829C12A37}"/>
          </ac:spMkLst>
        </pc:spChg>
      </pc:sldChg>
      <pc:sldChg chg="modSp mod">
        <pc:chgData name="Francisco Artes" userId="5be56ff3f51c4e1a" providerId="LiveId" clId="{79533526-99A2-4FC4-9993-C6CE8C6AF319}" dt="2020-06-04T11:12:25.787" v="2394" actId="20577"/>
        <pc:sldMkLst>
          <pc:docMk/>
          <pc:sldMk cId="204886671" sldId="1631"/>
        </pc:sldMkLst>
        <pc:spChg chg="mod">
          <ac:chgData name="Francisco Artes" userId="5be56ff3f51c4e1a" providerId="LiveId" clId="{79533526-99A2-4FC4-9993-C6CE8C6AF319}" dt="2020-06-04T11:12:25.787" v="2394" actId="20577"/>
          <ac:spMkLst>
            <pc:docMk/>
            <pc:sldMk cId="204886671" sldId="1631"/>
            <ac:spMk id="23" creationId="{7E42C4C7-1162-4AC9-B404-38A829C12A37}"/>
          </ac:spMkLst>
        </pc:spChg>
      </pc:sldChg>
      <pc:sldChg chg="modSp mod">
        <pc:chgData name="Francisco Artes" userId="5be56ff3f51c4e1a" providerId="LiveId" clId="{79533526-99A2-4FC4-9993-C6CE8C6AF319}" dt="2020-06-04T09:31:57.113" v="699" actId="27636"/>
        <pc:sldMkLst>
          <pc:docMk/>
          <pc:sldMk cId="3856171130" sldId="1643"/>
        </pc:sldMkLst>
        <pc:spChg chg="mod">
          <ac:chgData name="Francisco Artes" userId="5be56ff3f51c4e1a" providerId="LiveId" clId="{79533526-99A2-4FC4-9993-C6CE8C6AF319}" dt="2020-06-04T09:31:57.113" v="699" actId="27636"/>
          <ac:spMkLst>
            <pc:docMk/>
            <pc:sldMk cId="3856171130" sldId="1643"/>
            <ac:spMk id="23" creationId="{7E42C4C7-1162-4AC9-B404-38A829C12A37}"/>
          </ac:spMkLst>
        </pc:spChg>
      </pc:sldChg>
      <pc:sldChg chg="modSp mod">
        <pc:chgData name="Francisco Artes" userId="5be56ff3f51c4e1a" providerId="LiveId" clId="{79533526-99A2-4FC4-9993-C6CE8C6AF319}" dt="2020-06-04T10:12:03.891" v="1429" actId="5793"/>
        <pc:sldMkLst>
          <pc:docMk/>
          <pc:sldMk cId="2236566455" sldId="1645"/>
        </pc:sldMkLst>
        <pc:spChg chg="mod">
          <ac:chgData name="Francisco Artes" userId="5be56ff3f51c4e1a" providerId="LiveId" clId="{79533526-99A2-4FC4-9993-C6CE8C6AF319}" dt="2020-06-04T10:12:03.891" v="1429" actId="5793"/>
          <ac:spMkLst>
            <pc:docMk/>
            <pc:sldMk cId="2236566455" sldId="1645"/>
            <ac:spMk id="23" creationId="{7E42C4C7-1162-4AC9-B404-38A829C12A37}"/>
          </ac:spMkLst>
        </pc:spChg>
      </pc:sldChg>
      <pc:sldChg chg="modSp mod">
        <pc:chgData name="Francisco Artes" userId="5be56ff3f51c4e1a" providerId="LiveId" clId="{79533526-99A2-4FC4-9993-C6CE8C6AF319}" dt="2020-06-04T09:01:13.868" v="77" actId="6549"/>
        <pc:sldMkLst>
          <pc:docMk/>
          <pc:sldMk cId="2619212051" sldId="1647"/>
        </pc:sldMkLst>
        <pc:spChg chg="mod">
          <ac:chgData name="Francisco Artes" userId="5be56ff3f51c4e1a" providerId="LiveId" clId="{79533526-99A2-4FC4-9993-C6CE8C6AF319}" dt="2020-06-04T09:01:13.868" v="77" actId="6549"/>
          <ac:spMkLst>
            <pc:docMk/>
            <pc:sldMk cId="2619212051" sldId="1647"/>
            <ac:spMk id="23" creationId="{7E42C4C7-1162-4AC9-B404-38A829C12A37}"/>
          </ac:spMkLst>
        </pc:spChg>
      </pc:sldChg>
      <pc:sldChg chg="modSp mod">
        <pc:chgData name="Francisco Artes" userId="5be56ff3f51c4e1a" providerId="LiveId" clId="{79533526-99A2-4FC4-9993-C6CE8C6AF319}" dt="2020-06-04T09:00:50.832" v="73" actId="20577"/>
        <pc:sldMkLst>
          <pc:docMk/>
          <pc:sldMk cId="3929599712" sldId="1648"/>
        </pc:sldMkLst>
        <pc:spChg chg="mod">
          <ac:chgData name="Francisco Artes" userId="5be56ff3f51c4e1a" providerId="LiveId" clId="{79533526-99A2-4FC4-9993-C6CE8C6AF319}" dt="2020-06-04T09:00:50.832" v="73" actId="20577"/>
          <ac:spMkLst>
            <pc:docMk/>
            <pc:sldMk cId="3929599712" sldId="1648"/>
            <ac:spMk id="23" creationId="{7E42C4C7-1162-4AC9-B404-38A829C12A37}"/>
          </ac:spMkLst>
        </pc:spChg>
      </pc:sldChg>
      <pc:sldChg chg="modSp mod">
        <pc:chgData name="Francisco Artes" userId="5be56ff3f51c4e1a" providerId="LiveId" clId="{79533526-99A2-4FC4-9993-C6CE8C6AF319}" dt="2020-06-04T09:13:46.226" v="535" actId="20577"/>
        <pc:sldMkLst>
          <pc:docMk/>
          <pc:sldMk cId="3674649562" sldId="1650"/>
        </pc:sldMkLst>
        <pc:spChg chg="mod">
          <ac:chgData name="Francisco Artes" userId="5be56ff3f51c4e1a" providerId="LiveId" clId="{79533526-99A2-4FC4-9993-C6CE8C6AF319}" dt="2020-06-04T09:13:46.226" v="535" actId="20577"/>
          <ac:spMkLst>
            <pc:docMk/>
            <pc:sldMk cId="3674649562" sldId="1650"/>
            <ac:spMk id="16" creationId="{B7496752-7AC1-B641-B89C-0B14FD3D41E7}"/>
          </ac:spMkLst>
        </pc:spChg>
      </pc:sldChg>
      <pc:sldChg chg="modSp mod">
        <pc:chgData name="Francisco Artes" userId="5be56ff3f51c4e1a" providerId="LiveId" clId="{79533526-99A2-4FC4-9993-C6CE8C6AF319}" dt="2020-06-04T09:07:52.097" v="198" actId="20577"/>
        <pc:sldMkLst>
          <pc:docMk/>
          <pc:sldMk cId="1018917320" sldId="1651"/>
        </pc:sldMkLst>
        <pc:spChg chg="mod">
          <ac:chgData name="Francisco Artes" userId="5be56ff3f51c4e1a" providerId="LiveId" clId="{79533526-99A2-4FC4-9993-C6CE8C6AF319}" dt="2020-06-04T09:07:52.097" v="198" actId="20577"/>
          <ac:spMkLst>
            <pc:docMk/>
            <pc:sldMk cId="1018917320" sldId="1651"/>
            <ac:spMk id="16" creationId="{B7496752-7AC1-B641-B89C-0B14FD3D41E7}"/>
          </ac:spMkLst>
        </pc:spChg>
      </pc:sldChg>
      <pc:sldChg chg="addSp modSp mod">
        <pc:chgData name="Francisco Artes" userId="5be56ff3f51c4e1a" providerId="LiveId" clId="{79533526-99A2-4FC4-9993-C6CE8C6AF319}" dt="2020-06-04T09:14:57.775" v="576" actId="1076"/>
        <pc:sldMkLst>
          <pc:docMk/>
          <pc:sldMk cId="704743514" sldId="1652"/>
        </pc:sldMkLst>
        <pc:spChg chg="mod">
          <ac:chgData name="Francisco Artes" userId="5be56ff3f51c4e1a" providerId="LiveId" clId="{79533526-99A2-4FC4-9993-C6CE8C6AF319}" dt="2020-06-04T09:13:12.710" v="529" actId="108"/>
          <ac:spMkLst>
            <pc:docMk/>
            <pc:sldMk cId="704743514" sldId="1652"/>
            <ac:spMk id="6" creationId="{AF6DD2F8-BFD4-4E42-82C6-11957DC94A6E}"/>
          </ac:spMkLst>
        </pc:spChg>
        <pc:spChg chg="add mod">
          <ac:chgData name="Francisco Artes" userId="5be56ff3f51c4e1a" providerId="LiveId" clId="{79533526-99A2-4FC4-9993-C6CE8C6AF319}" dt="2020-06-04T09:12:23.253" v="512"/>
          <ac:spMkLst>
            <pc:docMk/>
            <pc:sldMk cId="704743514" sldId="1652"/>
            <ac:spMk id="7" creationId="{260C3184-41A3-496D-865B-741AB8C03662}"/>
          </ac:spMkLst>
        </pc:spChg>
        <pc:spChg chg="add mod">
          <ac:chgData name="Francisco Artes" userId="5be56ff3f51c4e1a" providerId="LiveId" clId="{79533526-99A2-4FC4-9993-C6CE8C6AF319}" dt="2020-06-04T09:14:57.775" v="576" actId="1076"/>
          <ac:spMkLst>
            <pc:docMk/>
            <pc:sldMk cId="704743514" sldId="1652"/>
            <ac:spMk id="8" creationId="{B639D267-8D23-41DC-8A69-CF53FF013745}"/>
          </ac:spMkLst>
        </pc:spChg>
        <pc:spChg chg="mod">
          <ac:chgData name="Francisco Artes" userId="5be56ff3f51c4e1a" providerId="LiveId" clId="{79533526-99A2-4FC4-9993-C6CE8C6AF319}" dt="2020-06-04T09:13:51.543" v="540" actId="20577"/>
          <ac:spMkLst>
            <pc:docMk/>
            <pc:sldMk cId="704743514" sldId="1652"/>
            <ac:spMk id="16" creationId="{B7496752-7AC1-B641-B89C-0B14FD3D41E7}"/>
          </ac:spMkLst>
        </pc:spChg>
      </pc:sldChg>
      <pc:sldChg chg="modSp mod">
        <pc:chgData name="Francisco Artes" userId="5be56ff3f51c4e1a" providerId="LiveId" clId="{79533526-99A2-4FC4-9993-C6CE8C6AF319}" dt="2020-06-04T09:13:55.738" v="544" actId="20577"/>
        <pc:sldMkLst>
          <pc:docMk/>
          <pc:sldMk cId="676448237" sldId="1654"/>
        </pc:sldMkLst>
        <pc:spChg chg="mod">
          <ac:chgData name="Francisco Artes" userId="5be56ff3f51c4e1a" providerId="LiveId" clId="{79533526-99A2-4FC4-9993-C6CE8C6AF319}" dt="2020-06-04T09:13:55.738" v="544" actId="20577"/>
          <ac:spMkLst>
            <pc:docMk/>
            <pc:sldMk cId="676448237" sldId="1654"/>
            <ac:spMk id="16" creationId="{B7496752-7AC1-B641-B89C-0B14FD3D41E7}"/>
          </ac:spMkLst>
        </pc:spChg>
        <pc:spChg chg="mod">
          <ac:chgData name="Francisco Artes" userId="5be56ff3f51c4e1a" providerId="LiveId" clId="{79533526-99A2-4FC4-9993-C6CE8C6AF319}" dt="2020-06-04T09:12:59.541" v="521" actId="27636"/>
          <ac:spMkLst>
            <pc:docMk/>
            <pc:sldMk cId="676448237" sldId="1654"/>
            <ac:spMk id="23" creationId="{7E42C4C7-1162-4AC9-B404-38A829C12A37}"/>
          </ac:spMkLst>
        </pc:spChg>
      </pc:sldChg>
      <pc:sldChg chg="modSp mod">
        <pc:chgData name="Francisco Artes" userId="5be56ff3f51c4e1a" providerId="LiveId" clId="{79533526-99A2-4FC4-9993-C6CE8C6AF319}" dt="2020-06-04T10:10:18.546" v="1403" actId="20577"/>
        <pc:sldMkLst>
          <pc:docMk/>
          <pc:sldMk cId="3640963235" sldId="1655"/>
        </pc:sldMkLst>
        <pc:spChg chg="mod">
          <ac:chgData name="Francisco Artes" userId="5be56ff3f51c4e1a" providerId="LiveId" clId="{79533526-99A2-4FC4-9993-C6CE8C6AF319}" dt="2020-06-04T10:10:18.546" v="1403" actId="20577"/>
          <ac:spMkLst>
            <pc:docMk/>
            <pc:sldMk cId="3640963235" sldId="1655"/>
            <ac:spMk id="16" creationId="{B7496752-7AC1-B641-B89C-0B14FD3D41E7}"/>
          </ac:spMkLst>
        </pc:spChg>
      </pc:sldChg>
      <pc:sldChg chg="modSp mod">
        <pc:chgData name="Francisco Artes" userId="5be56ff3f51c4e1a" providerId="LiveId" clId="{79533526-99A2-4FC4-9993-C6CE8C6AF319}" dt="2020-06-04T10:10:05.355" v="1387" actId="20577"/>
        <pc:sldMkLst>
          <pc:docMk/>
          <pc:sldMk cId="1958187941" sldId="1656"/>
        </pc:sldMkLst>
        <pc:spChg chg="mod">
          <ac:chgData name="Francisco Artes" userId="5be56ff3f51c4e1a" providerId="LiveId" clId="{79533526-99A2-4FC4-9993-C6CE8C6AF319}" dt="2020-06-04T10:10:05.355" v="1387" actId="20577"/>
          <ac:spMkLst>
            <pc:docMk/>
            <pc:sldMk cId="1958187941" sldId="1656"/>
            <ac:spMk id="16" creationId="{B7496752-7AC1-B641-B89C-0B14FD3D41E7}"/>
          </ac:spMkLst>
        </pc:spChg>
      </pc:sldChg>
      <pc:sldChg chg="modSp mod">
        <pc:chgData name="Francisco Artes" userId="5be56ff3f51c4e1a" providerId="LiveId" clId="{79533526-99A2-4FC4-9993-C6CE8C6AF319}" dt="2020-06-04T10:09:33.148" v="1369" actId="20577"/>
        <pc:sldMkLst>
          <pc:docMk/>
          <pc:sldMk cId="3517137615" sldId="1657"/>
        </pc:sldMkLst>
        <pc:spChg chg="mod">
          <ac:chgData name="Francisco Artes" userId="5be56ff3f51c4e1a" providerId="LiveId" clId="{79533526-99A2-4FC4-9993-C6CE8C6AF319}" dt="2020-06-04T10:09:33.148" v="1369" actId="20577"/>
          <ac:spMkLst>
            <pc:docMk/>
            <pc:sldMk cId="3517137615" sldId="1657"/>
            <ac:spMk id="16" creationId="{B7496752-7AC1-B641-B89C-0B14FD3D41E7}"/>
          </ac:spMkLst>
        </pc:spChg>
      </pc:sldChg>
      <pc:sldChg chg="modSp mod">
        <pc:chgData name="Francisco Artes" userId="5be56ff3f51c4e1a" providerId="LiveId" clId="{79533526-99A2-4FC4-9993-C6CE8C6AF319}" dt="2020-06-04T09:53:55.233" v="779" actId="20577"/>
        <pc:sldMkLst>
          <pc:docMk/>
          <pc:sldMk cId="490033000" sldId="1658"/>
        </pc:sldMkLst>
        <pc:spChg chg="mod">
          <ac:chgData name="Francisco Artes" userId="5be56ff3f51c4e1a" providerId="LiveId" clId="{79533526-99A2-4FC4-9993-C6CE8C6AF319}" dt="2020-06-04T09:53:55.233" v="779" actId="20577"/>
          <ac:spMkLst>
            <pc:docMk/>
            <pc:sldMk cId="490033000" sldId="1658"/>
            <ac:spMk id="16" creationId="{B7496752-7AC1-B641-B89C-0B14FD3D41E7}"/>
          </ac:spMkLst>
        </pc:spChg>
      </pc:sldChg>
      <pc:sldChg chg="modSp mod">
        <pc:chgData name="Francisco Artes" userId="5be56ff3f51c4e1a" providerId="LiveId" clId="{79533526-99A2-4FC4-9993-C6CE8C6AF319}" dt="2020-06-04T09:53:22.080" v="744" actId="20577"/>
        <pc:sldMkLst>
          <pc:docMk/>
          <pc:sldMk cId="562350086" sldId="1659"/>
        </pc:sldMkLst>
        <pc:spChg chg="mod">
          <ac:chgData name="Francisco Artes" userId="5be56ff3f51c4e1a" providerId="LiveId" clId="{79533526-99A2-4FC4-9993-C6CE8C6AF319}" dt="2020-06-04T09:53:22.080" v="744" actId="20577"/>
          <ac:spMkLst>
            <pc:docMk/>
            <pc:sldMk cId="562350086" sldId="1659"/>
            <ac:spMk id="16" creationId="{B7496752-7AC1-B641-B89C-0B14FD3D41E7}"/>
          </ac:spMkLst>
        </pc:spChg>
      </pc:sldChg>
      <pc:sldChg chg="modSp mod">
        <pc:chgData name="Francisco Artes" userId="5be56ff3f51c4e1a" providerId="LiveId" clId="{79533526-99A2-4FC4-9993-C6CE8C6AF319}" dt="2020-06-04T10:10:34.037" v="1423" actId="20577"/>
        <pc:sldMkLst>
          <pc:docMk/>
          <pc:sldMk cId="4239018718" sldId="1660"/>
        </pc:sldMkLst>
        <pc:spChg chg="mod">
          <ac:chgData name="Francisco Artes" userId="5be56ff3f51c4e1a" providerId="LiveId" clId="{79533526-99A2-4FC4-9993-C6CE8C6AF319}" dt="2020-06-04T10:10:34.037" v="1423" actId="20577"/>
          <ac:spMkLst>
            <pc:docMk/>
            <pc:sldMk cId="4239018718" sldId="1660"/>
            <ac:spMk id="16" creationId="{B7496752-7AC1-B641-B89C-0B14FD3D41E7}"/>
          </ac:spMkLst>
        </pc:spChg>
      </pc:sldChg>
      <pc:sldChg chg="modSp mod">
        <pc:chgData name="Francisco Artes" userId="5be56ff3f51c4e1a" providerId="LiveId" clId="{79533526-99A2-4FC4-9993-C6CE8C6AF319}" dt="2020-06-04T12:17:10.346" v="3404" actId="27636"/>
        <pc:sldMkLst>
          <pc:docMk/>
          <pc:sldMk cId="4271169272" sldId="1663"/>
        </pc:sldMkLst>
        <pc:spChg chg="mod">
          <ac:chgData name="Francisco Artes" userId="5be56ff3f51c4e1a" providerId="LiveId" clId="{79533526-99A2-4FC4-9993-C6CE8C6AF319}" dt="2020-06-04T12:17:10.346" v="3404" actId="27636"/>
          <ac:spMkLst>
            <pc:docMk/>
            <pc:sldMk cId="4271169272" sldId="1663"/>
            <ac:spMk id="23" creationId="{7E42C4C7-1162-4AC9-B404-38A829C12A37}"/>
          </ac:spMkLst>
        </pc:spChg>
      </pc:sldChg>
      <pc:sldChg chg="modSp mod">
        <pc:chgData name="Francisco Artes" userId="5be56ff3f51c4e1a" providerId="LiveId" clId="{79533526-99A2-4FC4-9993-C6CE8C6AF319}" dt="2020-06-04T12:17:23.222" v="3406" actId="20577"/>
        <pc:sldMkLst>
          <pc:docMk/>
          <pc:sldMk cId="438441384" sldId="1664"/>
        </pc:sldMkLst>
        <pc:spChg chg="mod">
          <ac:chgData name="Francisco Artes" userId="5be56ff3f51c4e1a" providerId="LiveId" clId="{79533526-99A2-4FC4-9993-C6CE8C6AF319}" dt="2020-06-04T12:17:23.222" v="3406" actId="20577"/>
          <ac:spMkLst>
            <pc:docMk/>
            <pc:sldMk cId="438441384" sldId="1664"/>
            <ac:spMk id="23" creationId="{7E42C4C7-1162-4AC9-B404-38A829C12A37}"/>
          </ac:spMkLst>
        </pc:spChg>
      </pc:sldChg>
      <pc:sldChg chg="modSp mod">
        <pc:chgData name="Francisco Artes" userId="5be56ff3f51c4e1a" providerId="LiveId" clId="{79533526-99A2-4FC4-9993-C6CE8C6AF319}" dt="2020-06-04T12:18:03.230" v="3413" actId="20577"/>
        <pc:sldMkLst>
          <pc:docMk/>
          <pc:sldMk cId="332473898" sldId="1666"/>
        </pc:sldMkLst>
        <pc:spChg chg="mod">
          <ac:chgData name="Francisco Artes" userId="5be56ff3f51c4e1a" providerId="LiveId" clId="{79533526-99A2-4FC4-9993-C6CE8C6AF319}" dt="2020-06-04T12:18:03.230" v="3413" actId="20577"/>
          <ac:spMkLst>
            <pc:docMk/>
            <pc:sldMk cId="332473898" sldId="1666"/>
            <ac:spMk id="23" creationId="{7E42C4C7-1162-4AC9-B404-38A829C12A37}"/>
          </ac:spMkLst>
        </pc:spChg>
      </pc:sldChg>
      <pc:sldChg chg="modSp mod">
        <pc:chgData name="Francisco Artes" userId="5be56ff3f51c4e1a" providerId="LiveId" clId="{79533526-99A2-4FC4-9993-C6CE8C6AF319}" dt="2020-06-04T12:21:28.844" v="3431" actId="27636"/>
        <pc:sldMkLst>
          <pc:docMk/>
          <pc:sldMk cId="1607383932" sldId="1667"/>
        </pc:sldMkLst>
        <pc:spChg chg="mod">
          <ac:chgData name="Francisco Artes" userId="5be56ff3f51c4e1a" providerId="LiveId" clId="{79533526-99A2-4FC4-9993-C6CE8C6AF319}" dt="2020-06-04T12:21:28.844" v="3431" actId="27636"/>
          <ac:spMkLst>
            <pc:docMk/>
            <pc:sldMk cId="1607383932" sldId="1667"/>
            <ac:spMk id="23" creationId="{7E42C4C7-1162-4AC9-B404-38A829C12A37}"/>
          </ac:spMkLst>
        </pc:spChg>
      </pc:sldChg>
      <pc:sldChg chg="modSp mod">
        <pc:chgData name="Francisco Artes" userId="5be56ff3f51c4e1a" providerId="LiveId" clId="{79533526-99A2-4FC4-9993-C6CE8C6AF319}" dt="2020-06-04T12:20:11.302" v="3429" actId="27636"/>
        <pc:sldMkLst>
          <pc:docMk/>
          <pc:sldMk cId="3681089449" sldId="1668"/>
        </pc:sldMkLst>
        <pc:spChg chg="mod">
          <ac:chgData name="Francisco Artes" userId="5be56ff3f51c4e1a" providerId="LiveId" clId="{79533526-99A2-4FC4-9993-C6CE8C6AF319}" dt="2020-06-04T12:20:11.302" v="3429" actId="27636"/>
          <ac:spMkLst>
            <pc:docMk/>
            <pc:sldMk cId="3681089449" sldId="1668"/>
            <ac:spMk id="23" creationId="{7E42C4C7-1162-4AC9-B404-38A829C12A37}"/>
          </ac:spMkLst>
        </pc:spChg>
      </pc:sldChg>
      <pc:sldChg chg="delSp del mod">
        <pc:chgData name="Francisco Artes" userId="5be56ff3f51c4e1a" providerId="LiveId" clId="{79533526-99A2-4FC4-9993-C6CE8C6AF319}" dt="2020-06-04T12:00:23.703" v="3227" actId="47"/>
        <pc:sldMkLst>
          <pc:docMk/>
          <pc:sldMk cId="300352967" sldId="1669"/>
        </pc:sldMkLst>
        <pc:spChg chg="del">
          <ac:chgData name="Francisco Artes" userId="5be56ff3f51c4e1a" providerId="LiveId" clId="{79533526-99A2-4FC4-9993-C6CE8C6AF319}" dt="2020-06-04T11:59:53.597" v="3221" actId="21"/>
          <ac:spMkLst>
            <pc:docMk/>
            <pc:sldMk cId="300352967" sldId="1669"/>
            <ac:spMk id="23" creationId="{7E42C4C7-1162-4AC9-B404-38A829C12A37}"/>
          </ac:spMkLst>
        </pc:spChg>
      </pc:sldChg>
      <pc:sldChg chg="addSp modSp mod">
        <pc:chgData name="Francisco Artes" userId="5be56ff3f51c4e1a" providerId="LiveId" clId="{79533526-99A2-4FC4-9993-C6CE8C6AF319}" dt="2020-06-04T12:00:48.103" v="3252" actId="20577"/>
        <pc:sldMkLst>
          <pc:docMk/>
          <pc:sldMk cId="2441486322" sldId="1670"/>
        </pc:sldMkLst>
        <pc:spChg chg="add mod">
          <ac:chgData name="Francisco Artes" userId="5be56ff3f51c4e1a" providerId="LiveId" clId="{79533526-99A2-4FC4-9993-C6CE8C6AF319}" dt="2020-06-04T12:00:12.381" v="3226" actId="14100"/>
          <ac:spMkLst>
            <pc:docMk/>
            <pc:sldMk cId="2441486322" sldId="1670"/>
            <ac:spMk id="7" creationId="{4200A746-6E2B-4391-9BC0-1FB804CE84F6}"/>
          </ac:spMkLst>
        </pc:spChg>
        <pc:spChg chg="mod">
          <ac:chgData name="Francisco Artes" userId="5be56ff3f51c4e1a" providerId="LiveId" clId="{79533526-99A2-4FC4-9993-C6CE8C6AF319}" dt="2020-06-04T12:00:48.103" v="3252" actId="20577"/>
          <ac:spMkLst>
            <pc:docMk/>
            <pc:sldMk cId="2441486322" sldId="1670"/>
            <ac:spMk id="16" creationId="{B7496752-7AC1-B641-B89C-0B14FD3D41E7}"/>
          </ac:spMkLst>
        </pc:spChg>
        <pc:picChg chg="mod">
          <ac:chgData name="Francisco Artes" userId="5be56ff3f51c4e1a" providerId="LiveId" clId="{79533526-99A2-4FC4-9993-C6CE8C6AF319}" dt="2020-06-04T11:59:47.813" v="3220" actId="1038"/>
          <ac:picMkLst>
            <pc:docMk/>
            <pc:sldMk cId="2441486322" sldId="1670"/>
            <ac:picMk id="2" creationId="{32ED644C-483E-4F30-AEA7-74A1193759DD}"/>
          </ac:picMkLst>
        </pc:picChg>
      </pc:sldChg>
      <pc:sldChg chg="modSp mod">
        <pc:chgData name="Francisco Artes" userId="5be56ff3f51c4e1a" providerId="LiveId" clId="{79533526-99A2-4FC4-9993-C6CE8C6AF319}" dt="2020-06-04T10:15:14.606" v="1442" actId="6549"/>
        <pc:sldMkLst>
          <pc:docMk/>
          <pc:sldMk cId="543398236" sldId="1671"/>
        </pc:sldMkLst>
        <pc:spChg chg="mod">
          <ac:chgData name="Francisco Artes" userId="5be56ff3f51c4e1a" providerId="LiveId" clId="{79533526-99A2-4FC4-9993-C6CE8C6AF319}" dt="2020-06-04T10:15:14.606" v="1442" actId="6549"/>
          <ac:spMkLst>
            <pc:docMk/>
            <pc:sldMk cId="543398236" sldId="1671"/>
            <ac:spMk id="23" creationId="{7E42C4C7-1162-4AC9-B404-38A829C12A37}"/>
          </ac:spMkLst>
        </pc:spChg>
      </pc:sldChg>
      <pc:sldChg chg="modSp mod">
        <pc:chgData name="Francisco Artes" userId="5be56ff3f51c4e1a" providerId="LiveId" clId="{79533526-99A2-4FC4-9993-C6CE8C6AF319}" dt="2020-06-04T10:18:17.631" v="1511" actId="27636"/>
        <pc:sldMkLst>
          <pc:docMk/>
          <pc:sldMk cId="530731559" sldId="1672"/>
        </pc:sldMkLst>
        <pc:spChg chg="mod">
          <ac:chgData name="Francisco Artes" userId="5be56ff3f51c4e1a" providerId="LiveId" clId="{79533526-99A2-4FC4-9993-C6CE8C6AF319}" dt="2020-06-04T10:18:17.631" v="1511" actId="27636"/>
          <ac:spMkLst>
            <pc:docMk/>
            <pc:sldMk cId="530731559" sldId="1672"/>
            <ac:spMk id="23" creationId="{7E42C4C7-1162-4AC9-B404-38A829C12A37}"/>
          </ac:spMkLst>
        </pc:spChg>
      </pc:sldChg>
      <pc:sldChg chg="modSp mod">
        <pc:chgData name="Francisco Artes" userId="5be56ff3f51c4e1a" providerId="LiveId" clId="{79533526-99A2-4FC4-9993-C6CE8C6AF319}" dt="2020-06-04T10:31:55.049" v="1746" actId="113"/>
        <pc:sldMkLst>
          <pc:docMk/>
          <pc:sldMk cId="986131738" sldId="1674"/>
        </pc:sldMkLst>
        <pc:spChg chg="mod">
          <ac:chgData name="Francisco Artes" userId="5be56ff3f51c4e1a" providerId="LiveId" clId="{79533526-99A2-4FC4-9993-C6CE8C6AF319}" dt="2020-06-04T10:31:55.049" v="1746" actId="113"/>
          <ac:spMkLst>
            <pc:docMk/>
            <pc:sldMk cId="986131738" sldId="1674"/>
            <ac:spMk id="23" creationId="{7E42C4C7-1162-4AC9-B404-38A829C12A37}"/>
          </ac:spMkLst>
        </pc:spChg>
      </pc:sldChg>
      <pc:sldChg chg="modSp mod">
        <pc:chgData name="Francisco Artes" userId="5be56ff3f51c4e1a" providerId="LiveId" clId="{79533526-99A2-4FC4-9993-C6CE8C6AF319}" dt="2020-06-04T10:43:17.922" v="1995" actId="6549"/>
        <pc:sldMkLst>
          <pc:docMk/>
          <pc:sldMk cId="1725631745" sldId="1675"/>
        </pc:sldMkLst>
        <pc:spChg chg="mod">
          <ac:chgData name="Francisco Artes" userId="5be56ff3f51c4e1a" providerId="LiveId" clId="{79533526-99A2-4FC4-9993-C6CE8C6AF319}" dt="2020-06-04T10:43:17.922" v="1995" actId="6549"/>
          <ac:spMkLst>
            <pc:docMk/>
            <pc:sldMk cId="1725631745" sldId="1675"/>
            <ac:spMk id="23" creationId="{7E42C4C7-1162-4AC9-B404-38A829C12A37}"/>
          </ac:spMkLst>
        </pc:spChg>
      </pc:sldChg>
      <pc:sldChg chg="modSp mod">
        <pc:chgData name="Francisco Artes" userId="5be56ff3f51c4e1a" providerId="LiveId" clId="{79533526-99A2-4FC4-9993-C6CE8C6AF319}" dt="2020-06-04T11:10:01.298" v="2366" actId="6549"/>
        <pc:sldMkLst>
          <pc:docMk/>
          <pc:sldMk cId="561306826" sldId="1676"/>
        </pc:sldMkLst>
        <pc:spChg chg="mod">
          <ac:chgData name="Francisco Artes" userId="5be56ff3f51c4e1a" providerId="LiveId" clId="{79533526-99A2-4FC4-9993-C6CE8C6AF319}" dt="2020-06-04T11:10:01.298" v="2366" actId="6549"/>
          <ac:spMkLst>
            <pc:docMk/>
            <pc:sldMk cId="561306826" sldId="1676"/>
            <ac:spMk id="23" creationId="{7E42C4C7-1162-4AC9-B404-38A829C12A37}"/>
          </ac:spMkLst>
        </pc:spChg>
      </pc:sldChg>
      <pc:sldChg chg="modSp mod">
        <pc:chgData name="Francisco Artes" userId="5be56ff3f51c4e1a" providerId="LiveId" clId="{79533526-99A2-4FC4-9993-C6CE8C6AF319}" dt="2020-06-04T11:51:19.119" v="3021" actId="27636"/>
        <pc:sldMkLst>
          <pc:docMk/>
          <pc:sldMk cId="4232295684" sldId="1678"/>
        </pc:sldMkLst>
        <pc:spChg chg="mod">
          <ac:chgData name="Francisco Artes" userId="5be56ff3f51c4e1a" providerId="LiveId" clId="{79533526-99A2-4FC4-9993-C6CE8C6AF319}" dt="2020-06-04T11:51:19.119" v="3021" actId="27636"/>
          <ac:spMkLst>
            <pc:docMk/>
            <pc:sldMk cId="4232295684" sldId="1678"/>
            <ac:spMk id="23" creationId="{7E42C4C7-1162-4AC9-B404-38A829C12A37}"/>
          </ac:spMkLst>
        </pc:spChg>
      </pc:sldChg>
      <pc:sldChg chg="modSp mod">
        <pc:chgData name="Francisco Artes" userId="5be56ff3f51c4e1a" providerId="LiveId" clId="{79533526-99A2-4FC4-9993-C6CE8C6AF319}" dt="2020-06-04T11:47:44.382" v="2902" actId="5793"/>
        <pc:sldMkLst>
          <pc:docMk/>
          <pc:sldMk cId="1221789778" sldId="1679"/>
        </pc:sldMkLst>
        <pc:spChg chg="mod">
          <ac:chgData name="Francisco Artes" userId="5be56ff3f51c4e1a" providerId="LiveId" clId="{79533526-99A2-4FC4-9993-C6CE8C6AF319}" dt="2020-06-04T11:47:44.382" v="2902" actId="5793"/>
          <ac:spMkLst>
            <pc:docMk/>
            <pc:sldMk cId="1221789778" sldId="1679"/>
            <ac:spMk id="23" creationId="{7E42C4C7-1162-4AC9-B404-38A829C12A37}"/>
          </ac:spMkLst>
        </pc:spChg>
      </pc:sldChg>
      <pc:sldChg chg="modSp mod">
        <pc:chgData name="Francisco Artes" userId="5be56ff3f51c4e1a" providerId="LiveId" clId="{79533526-99A2-4FC4-9993-C6CE8C6AF319}" dt="2020-06-04T12:11:30.734" v="3349" actId="6549"/>
        <pc:sldMkLst>
          <pc:docMk/>
          <pc:sldMk cId="2231545592" sldId="1680"/>
        </pc:sldMkLst>
        <pc:spChg chg="mod">
          <ac:chgData name="Francisco Artes" userId="5be56ff3f51c4e1a" providerId="LiveId" clId="{79533526-99A2-4FC4-9993-C6CE8C6AF319}" dt="2020-06-04T12:11:30.734" v="3349" actId="6549"/>
          <ac:spMkLst>
            <pc:docMk/>
            <pc:sldMk cId="2231545592" sldId="1680"/>
            <ac:spMk id="23" creationId="{7E42C4C7-1162-4AC9-B404-38A829C12A37}"/>
          </ac:spMkLst>
        </pc:spChg>
      </pc:sldChg>
      <pc:sldChg chg="modSp mod">
        <pc:chgData name="Francisco Artes" userId="5be56ff3f51c4e1a" providerId="LiveId" clId="{79533526-99A2-4FC4-9993-C6CE8C6AF319}" dt="2020-06-04T12:03:10.534" v="3255" actId="27636"/>
        <pc:sldMkLst>
          <pc:docMk/>
          <pc:sldMk cId="770942132" sldId="1681"/>
        </pc:sldMkLst>
        <pc:spChg chg="mod">
          <ac:chgData name="Francisco Artes" userId="5be56ff3f51c4e1a" providerId="LiveId" clId="{79533526-99A2-4FC4-9993-C6CE8C6AF319}" dt="2020-06-04T12:03:10.534" v="3255" actId="27636"/>
          <ac:spMkLst>
            <pc:docMk/>
            <pc:sldMk cId="770942132" sldId="1681"/>
            <ac:spMk id="23" creationId="{7E42C4C7-1162-4AC9-B404-38A829C12A37}"/>
          </ac:spMkLst>
        </pc:spChg>
      </pc:sldChg>
      <pc:sldChg chg="modSp mod">
        <pc:chgData name="Francisco Artes" userId="5be56ff3f51c4e1a" providerId="LiveId" clId="{79533526-99A2-4FC4-9993-C6CE8C6AF319}" dt="2020-06-04T12:14:41.079" v="3369" actId="27636"/>
        <pc:sldMkLst>
          <pc:docMk/>
          <pc:sldMk cId="3871705835" sldId="1682"/>
        </pc:sldMkLst>
        <pc:spChg chg="mod">
          <ac:chgData name="Francisco Artes" userId="5be56ff3f51c4e1a" providerId="LiveId" clId="{79533526-99A2-4FC4-9993-C6CE8C6AF319}" dt="2020-06-04T12:14:41.079" v="3369" actId="27636"/>
          <ac:spMkLst>
            <pc:docMk/>
            <pc:sldMk cId="3871705835" sldId="1682"/>
            <ac:spMk id="23" creationId="{7E42C4C7-1162-4AC9-B404-38A829C12A37}"/>
          </ac:spMkLst>
        </pc:spChg>
      </pc:sldChg>
      <pc:sldChg chg="modSp mod">
        <pc:chgData name="Francisco Artes" userId="5be56ff3f51c4e1a" providerId="LiveId" clId="{79533526-99A2-4FC4-9993-C6CE8C6AF319}" dt="2020-06-04T11:53:04.858" v="3063" actId="1076"/>
        <pc:sldMkLst>
          <pc:docMk/>
          <pc:sldMk cId="856753062" sldId="1683"/>
        </pc:sldMkLst>
        <pc:spChg chg="mod">
          <ac:chgData name="Francisco Artes" userId="5be56ff3f51c4e1a" providerId="LiveId" clId="{79533526-99A2-4FC4-9993-C6CE8C6AF319}" dt="2020-06-04T11:52:59.741" v="3062" actId="1076"/>
          <ac:spMkLst>
            <pc:docMk/>
            <pc:sldMk cId="856753062" sldId="1683"/>
            <ac:spMk id="23" creationId="{7E42C4C7-1162-4AC9-B404-38A829C12A37}"/>
          </ac:spMkLst>
        </pc:spChg>
        <pc:picChg chg="mod">
          <ac:chgData name="Francisco Artes" userId="5be56ff3f51c4e1a" providerId="LiveId" clId="{79533526-99A2-4FC4-9993-C6CE8C6AF319}" dt="2020-06-04T11:53:04.858" v="3063" actId="1076"/>
          <ac:picMkLst>
            <pc:docMk/>
            <pc:sldMk cId="856753062" sldId="1683"/>
            <ac:picMk id="2" creationId="{57C6A757-8569-4308-93C5-3A7712D4F807}"/>
          </ac:picMkLst>
        </pc:picChg>
      </pc:sldChg>
      <pc:sldChg chg="modSp mod">
        <pc:chgData name="Francisco Artes" userId="5be56ff3f51c4e1a" providerId="LiveId" clId="{79533526-99A2-4FC4-9993-C6CE8C6AF319}" dt="2020-06-04T12:13:17.728" v="3364" actId="5793"/>
        <pc:sldMkLst>
          <pc:docMk/>
          <pc:sldMk cId="1969946080" sldId="1686"/>
        </pc:sldMkLst>
        <pc:spChg chg="mod">
          <ac:chgData name="Francisco Artes" userId="5be56ff3f51c4e1a" providerId="LiveId" clId="{79533526-99A2-4FC4-9993-C6CE8C6AF319}" dt="2020-06-04T12:13:17.728" v="3364" actId="5793"/>
          <ac:spMkLst>
            <pc:docMk/>
            <pc:sldMk cId="1969946080" sldId="1686"/>
            <ac:spMk id="23" creationId="{7E42C4C7-1162-4AC9-B404-38A829C12A37}"/>
          </ac:spMkLst>
        </pc:spChg>
      </pc:sldChg>
      <pc:sldChg chg="modSp mod">
        <pc:chgData name="Francisco Artes" userId="5be56ff3f51c4e1a" providerId="LiveId" clId="{79533526-99A2-4FC4-9993-C6CE8C6AF319}" dt="2020-06-04T12:13:55.776" v="3366" actId="20577"/>
        <pc:sldMkLst>
          <pc:docMk/>
          <pc:sldMk cId="2040051140" sldId="1687"/>
        </pc:sldMkLst>
        <pc:spChg chg="mod">
          <ac:chgData name="Francisco Artes" userId="5be56ff3f51c4e1a" providerId="LiveId" clId="{79533526-99A2-4FC4-9993-C6CE8C6AF319}" dt="2020-06-04T12:13:55.776" v="3366" actId="20577"/>
          <ac:spMkLst>
            <pc:docMk/>
            <pc:sldMk cId="2040051140" sldId="1687"/>
            <ac:spMk id="23" creationId="{7E42C4C7-1162-4AC9-B404-38A829C12A37}"/>
          </ac:spMkLst>
        </pc:spChg>
      </pc:sldChg>
      <pc:sldChg chg="modSp">
        <pc:chgData name="Francisco Artes" userId="5be56ff3f51c4e1a" providerId="LiveId" clId="{79533526-99A2-4FC4-9993-C6CE8C6AF319}" dt="2020-06-04T08:06:23.495" v="43" actId="207"/>
        <pc:sldMkLst>
          <pc:docMk/>
          <pc:sldMk cId="3480890097" sldId="1690"/>
        </pc:sldMkLst>
        <pc:spChg chg="mod">
          <ac:chgData name="Francisco Artes" userId="5be56ff3f51c4e1a" providerId="LiveId" clId="{79533526-99A2-4FC4-9993-C6CE8C6AF319}" dt="2020-06-04T08:06:23.495" v="43" actId="207"/>
          <ac:spMkLst>
            <pc:docMk/>
            <pc:sldMk cId="3480890097" sldId="1690"/>
            <ac:spMk id="3" creationId="{C8074271-CADB-4297-9783-CD1EC13200F5}"/>
          </ac:spMkLst>
        </pc:spChg>
      </pc:sldChg>
      <pc:sldChg chg="new del">
        <pc:chgData name="Francisco Artes" userId="5be56ff3f51c4e1a" providerId="LiveId" clId="{79533526-99A2-4FC4-9993-C6CE8C6AF319}" dt="2020-06-04T09:11:21.154" v="511" actId="47"/>
        <pc:sldMkLst>
          <pc:docMk/>
          <pc:sldMk cId="160929776" sldId="1691"/>
        </pc:sldMkLst>
      </pc:sldChg>
      <pc:sldChg chg="modSp add mod">
        <pc:chgData name="Francisco Artes" userId="5be56ff3f51c4e1a" providerId="LiveId" clId="{79533526-99A2-4FC4-9993-C6CE8C6AF319}" dt="2020-06-04T09:29:30.401" v="666" actId="6549"/>
        <pc:sldMkLst>
          <pc:docMk/>
          <pc:sldMk cId="2167343851" sldId="1691"/>
        </pc:sldMkLst>
        <pc:spChg chg="mod">
          <ac:chgData name="Francisco Artes" userId="5be56ff3f51c4e1a" providerId="LiveId" clId="{79533526-99A2-4FC4-9993-C6CE8C6AF319}" dt="2020-06-04T09:29:30.401" v="666" actId="6549"/>
          <ac:spMkLst>
            <pc:docMk/>
            <pc:sldMk cId="2167343851" sldId="1691"/>
            <ac:spMk id="23" creationId="{7E42C4C7-1162-4AC9-B404-38A829C12A37}"/>
          </ac:spMkLst>
        </pc:spChg>
      </pc:sldChg>
      <pc:sldChg chg="addSp delSp modSp add mod">
        <pc:chgData name="Francisco Artes" userId="5be56ff3f51c4e1a" providerId="LiveId" clId="{79533526-99A2-4FC4-9993-C6CE8C6AF319}" dt="2020-06-04T10:07:56.344" v="1352" actId="20577"/>
        <pc:sldMkLst>
          <pc:docMk/>
          <pc:sldMk cId="1493897736" sldId="1692"/>
        </pc:sldMkLst>
        <pc:spChg chg="mod">
          <ac:chgData name="Francisco Artes" userId="5be56ff3f51c4e1a" providerId="LiveId" clId="{79533526-99A2-4FC4-9993-C6CE8C6AF319}" dt="2020-06-04T10:07:56.344" v="1352" actId="20577"/>
          <ac:spMkLst>
            <pc:docMk/>
            <pc:sldMk cId="1493897736" sldId="1692"/>
            <ac:spMk id="2" creationId="{FED1E549-1934-480A-9FD2-E946BA7756B6}"/>
          </ac:spMkLst>
        </pc:spChg>
        <pc:spChg chg="del">
          <ac:chgData name="Francisco Artes" userId="5be56ff3f51c4e1a" providerId="LiveId" clId="{79533526-99A2-4FC4-9993-C6CE8C6AF319}" dt="2020-06-04T09:54:30.710" v="800" actId="478"/>
          <ac:spMkLst>
            <pc:docMk/>
            <pc:sldMk cId="1493897736" sldId="1692"/>
            <ac:spMk id="3" creationId="{C8074271-CADB-4297-9783-CD1EC13200F5}"/>
          </ac:spMkLst>
        </pc:spChg>
        <pc:spChg chg="add del mod">
          <ac:chgData name="Francisco Artes" userId="5be56ff3f51c4e1a" providerId="LiveId" clId="{79533526-99A2-4FC4-9993-C6CE8C6AF319}" dt="2020-06-04T10:05:56.646" v="1265" actId="478"/>
          <ac:spMkLst>
            <pc:docMk/>
            <pc:sldMk cId="1493897736" sldId="1692"/>
            <ac:spMk id="4" creationId="{DEF39AE9-981E-4BBE-8026-71EE123CFFFC}"/>
          </ac:spMkLst>
        </pc:spChg>
        <pc:spChg chg="add mod">
          <ac:chgData name="Francisco Artes" userId="5be56ff3f51c4e1a" providerId="LiveId" clId="{79533526-99A2-4FC4-9993-C6CE8C6AF319}" dt="2020-06-04T10:07:34.964" v="1328" actId="20577"/>
          <ac:spMkLst>
            <pc:docMk/>
            <pc:sldMk cId="1493897736" sldId="1692"/>
            <ac:spMk id="5" creationId="{607FF46B-D9E9-4879-AB22-4EFB8E7374EA}"/>
          </ac:spMkLst>
        </pc:spChg>
      </pc:sldChg>
      <pc:sldChg chg="addSp delSp modSp add del mod">
        <pc:chgData name="Francisco Artes" userId="5be56ff3f51c4e1a" providerId="LiveId" clId="{79533526-99A2-4FC4-9993-C6CE8C6AF319}" dt="2020-06-04T09:11:20.213" v="510" actId="47"/>
        <pc:sldMkLst>
          <pc:docMk/>
          <pc:sldMk cId="3460865173" sldId="1692"/>
        </pc:sldMkLst>
        <pc:spChg chg="add del mod">
          <ac:chgData name="Francisco Artes" userId="5be56ff3f51c4e1a" providerId="LiveId" clId="{79533526-99A2-4FC4-9993-C6CE8C6AF319}" dt="2020-06-04T09:10:55.923" v="454" actId="21"/>
          <ac:spMkLst>
            <pc:docMk/>
            <pc:sldMk cId="3460865173" sldId="1692"/>
            <ac:spMk id="5" creationId="{BB1BDF06-297C-4D2C-B5DE-745174309CF0}"/>
          </ac:spMkLst>
        </pc:spChg>
        <pc:spChg chg="mod">
          <ac:chgData name="Francisco Artes" userId="5be56ff3f51c4e1a" providerId="LiveId" clId="{79533526-99A2-4FC4-9993-C6CE8C6AF319}" dt="2020-06-04T09:08:01.408" v="209" actId="20577"/>
          <ac:spMkLst>
            <pc:docMk/>
            <pc:sldMk cId="3460865173" sldId="1692"/>
            <ac:spMk id="16" creationId="{B7496752-7AC1-B641-B89C-0B14FD3D41E7}"/>
          </ac:spMkLst>
        </pc:spChg>
        <pc:spChg chg="del mod">
          <ac:chgData name="Francisco Artes" userId="5be56ff3f51c4e1a" providerId="LiveId" clId="{79533526-99A2-4FC4-9993-C6CE8C6AF319}" dt="2020-06-04T09:10:55.923" v="454" actId="21"/>
          <ac:spMkLst>
            <pc:docMk/>
            <pc:sldMk cId="3460865173" sldId="1692"/>
            <ac:spMk id="23" creationId="{7E42C4C7-1162-4AC9-B404-38A829C12A37}"/>
          </ac:spMkLst>
        </pc:spChg>
      </pc:sldChg>
      <pc:sldChg chg="addSp delSp modSp add mod">
        <pc:chgData name="Francisco Artes" userId="5be56ff3f51c4e1a" providerId="LiveId" clId="{79533526-99A2-4FC4-9993-C6CE8C6AF319}" dt="2020-06-04T10:26:58.646" v="1581" actId="14100"/>
        <pc:sldMkLst>
          <pc:docMk/>
          <pc:sldMk cId="1001777831" sldId="1693"/>
        </pc:sldMkLst>
        <pc:spChg chg="add mod">
          <ac:chgData name="Francisco Artes" userId="5be56ff3f51c4e1a" providerId="LiveId" clId="{79533526-99A2-4FC4-9993-C6CE8C6AF319}" dt="2020-06-04T10:26:58.646" v="1581" actId="14100"/>
          <ac:spMkLst>
            <pc:docMk/>
            <pc:sldMk cId="1001777831" sldId="1693"/>
            <ac:spMk id="6" creationId="{D91D0B81-66D4-41AA-8037-BCF55201B138}"/>
          </ac:spMkLst>
        </pc:spChg>
        <pc:spChg chg="del">
          <ac:chgData name="Francisco Artes" userId="5be56ff3f51c4e1a" providerId="LiveId" clId="{79533526-99A2-4FC4-9993-C6CE8C6AF319}" dt="2020-06-04T10:25:35.150" v="1523" actId="478"/>
          <ac:spMkLst>
            <pc:docMk/>
            <pc:sldMk cId="1001777831" sldId="1693"/>
            <ac:spMk id="23" creationId="{7E42C4C7-1162-4AC9-B404-38A829C12A37}"/>
          </ac:spMkLst>
        </pc:spChg>
        <pc:picChg chg="add mod">
          <ac:chgData name="Francisco Artes" userId="5be56ff3f51c4e1a" providerId="LiveId" clId="{79533526-99A2-4FC4-9993-C6CE8C6AF319}" dt="2020-06-04T10:26:34.323" v="1525" actId="1076"/>
          <ac:picMkLst>
            <pc:docMk/>
            <pc:sldMk cId="1001777831" sldId="1693"/>
            <ac:picMk id="2" creationId="{3C42638A-C72B-4000-88CC-DADF3D159292}"/>
          </ac:picMkLst>
        </pc:picChg>
      </pc:sldChg>
      <pc:sldChg chg="addSp delSp modSp new del mod">
        <pc:chgData name="Francisco Artes" userId="5be56ff3f51c4e1a" providerId="LiveId" clId="{79533526-99A2-4FC4-9993-C6CE8C6AF319}" dt="2020-06-04T10:08:14.261" v="1353" actId="47"/>
        <pc:sldMkLst>
          <pc:docMk/>
          <pc:sldMk cId="1501960067" sldId="1693"/>
        </pc:sldMkLst>
        <pc:spChg chg="add del mod">
          <ac:chgData name="Francisco Artes" userId="5be56ff3f51c4e1a" providerId="LiveId" clId="{79533526-99A2-4FC4-9993-C6CE8C6AF319}" dt="2020-06-04T10:06:00.216" v="1266" actId="21"/>
          <ac:spMkLst>
            <pc:docMk/>
            <pc:sldMk cId="1501960067" sldId="1693"/>
            <ac:spMk id="3" creationId="{D2BA8740-AC95-41D2-BED7-87FF57BC4DBF}"/>
          </ac:spMkLst>
        </pc:spChg>
      </pc:sldChg>
      <pc:sldChg chg="add del">
        <pc:chgData name="Francisco Artes" userId="5be56ff3f51c4e1a" providerId="LiveId" clId="{79533526-99A2-4FC4-9993-C6CE8C6AF319}" dt="2020-06-04T09:54:44.023" v="802"/>
        <pc:sldMkLst>
          <pc:docMk/>
          <pc:sldMk cId="2848063748" sldId="1693"/>
        </pc:sldMkLst>
      </pc:sldChg>
      <pc:sldChg chg="addSp delSp modSp add del mod">
        <pc:chgData name="Francisco Artes" userId="5be56ff3f51c4e1a" providerId="LiveId" clId="{79533526-99A2-4FC4-9993-C6CE8C6AF319}" dt="2020-06-04T10:38:28.573" v="1866" actId="6549"/>
        <pc:sldMkLst>
          <pc:docMk/>
          <pc:sldMk cId="1774799134" sldId="1694"/>
        </pc:sldMkLst>
        <pc:spChg chg="add mod">
          <ac:chgData name="Francisco Artes" userId="5be56ff3f51c4e1a" providerId="LiveId" clId="{79533526-99A2-4FC4-9993-C6CE8C6AF319}" dt="2020-06-04T10:38:28.573" v="1866" actId="6549"/>
          <ac:spMkLst>
            <pc:docMk/>
            <pc:sldMk cId="1774799134" sldId="1694"/>
            <ac:spMk id="5" creationId="{72D1D976-25C2-4649-9CE1-D00D98B4C687}"/>
          </ac:spMkLst>
        </pc:spChg>
        <pc:spChg chg="del mod">
          <ac:chgData name="Francisco Artes" userId="5be56ff3f51c4e1a" providerId="LiveId" clId="{79533526-99A2-4FC4-9993-C6CE8C6AF319}" dt="2020-06-04T10:35:46.835" v="1790" actId="478"/>
          <ac:spMkLst>
            <pc:docMk/>
            <pc:sldMk cId="1774799134" sldId="1694"/>
            <ac:spMk id="23" creationId="{7E42C4C7-1162-4AC9-B404-38A829C12A37}"/>
          </ac:spMkLst>
        </pc:spChg>
      </pc:sldChg>
      <pc:sldChg chg="modSp add mod ord">
        <pc:chgData name="Francisco Artes" userId="5be56ff3f51c4e1a" providerId="LiveId" clId="{79533526-99A2-4FC4-9993-C6CE8C6AF319}" dt="2020-06-04T10:35:26.427" v="1787"/>
        <pc:sldMkLst>
          <pc:docMk/>
          <pc:sldMk cId="2848616273" sldId="1695"/>
        </pc:sldMkLst>
        <pc:spChg chg="mod">
          <ac:chgData name="Francisco Artes" userId="5be56ff3f51c4e1a" providerId="LiveId" clId="{79533526-99A2-4FC4-9993-C6CE8C6AF319}" dt="2020-06-04T10:35:16.347" v="1785" actId="5793"/>
          <ac:spMkLst>
            <pc:docMk/>
            <pc:sldMk cId="2848616273" sldId="1695"/>
            <ac:spMk id="23" creationId="{7E42C4C7-1162-4AC9-B404-38A829C12A37}"/>
          </ac:spMkLst>
        </pc:spChg>
      </pc:sldChg>
      <pc:sldChg chg="addSp modSp add mod">
        <pc:chgData name="Francisco Artes" userId="5be56ff3f51c4e1a" providerId="LiveId" clId="{79533526-99A2-4FC4-9993-C6CE8C6AF319}" dt="2020-06-04T10:41:29.119" v="1972" actId="1076"/>
        <pc:sldMkLst>
          <pc:docMk/>
          <pc:sldMk cId="4246361386" sldId="1696"/>
        </pc:sldMkLst>
        <pc:spChg chg="mod">
          <ac:chgData name="Francisco Artes" userId="5be56ff3f51c4e1a" providerId="LiveId" clId="{79533526-99A2-4FC4-9993-C6CE8C6AF319}" dt="2020-06-04T10:40:44.334" v="1970" actId="14100"/>
          <ac:spMkLst>
            <pc:docMk/>
            <pc:sldMk cId="4246361386" sldId="1696"/>
            <ac:spMk id="5" creationId="{72D1D976-25C2-4649-9CE1-D00D98B4C687}"/>
          </ac:spMkLst>
        </pc:spChg>
        <pc:picChg chg="add mod">
          <ac:chgData name="Francisco Artes" userId="5be56ff3f51c4e1a" providerId="LiveId" clId="{79533526-99A2-4FC4-9993-C6CE8C6AF319}" dt="2020-06-04T10:41:29.119" v="1972" actId="1076"/>
          <ac:picMkLst>
            <pc:docMk/>
            <pc:sldMk cId="4246361386" sldId="1696"/>
            <ac:picMk id="2" creationId="{06E36FC6-0119-4AFA-B7C2-E15263D15803}"/>
          </ac:picMkLst>
        </pc:picChg>
      </pc:sldChg>
      <pc:sldChg chg="modSp add mod">
        <pc:chgData name="Francisco Artes" userId="5be56ff3f51c4e1a" providerId="LiveId" clId="{79533526-99A2-4FC4-9993-C6CE8C6AF319}" dt="2020-06-04T10:40:20.022" v="1918" actId="6549"/>
        <pc:sldMkLst>
          <pc:docMk/>
          <pc:sldMk cId="2342728542" sldId="1697"/>
        </pc:sldMkLst>
        <pc:spChg chg="mod">
          <ac:chgData name="Francisco Artes" userId="5be56ff3f51c4e1a" providerId="LiveId" clId="{79533526-99A2-4FC4-9993-C6CE8C6AF319}" dt="2020-06-04T10:40:20.022" v="1918" actId="6549"/>
          <ac:spMkLst>
            <pc:docMk/>
            <pc:sldMk cId="2342728542" sldId="1697"/>
            <ac:spMk id="5" creationId="{72D1D976-25C2-4649-9CE1-D00D98B4C687}"/>
          </ac:spMkLst>
        </pc:spChg>
      </pc:sldChg>
      <pc:sldChg chg="modSp add mod">
        <pc:chgData name="Francisco Artes" userId="5be56ff3f51c4e1a" providerId="LiveId" clId="{79533526-99A2-4FC4-9993-C6CE8C6AF319}" dt="2020-06-04T11:05:25.080" v="2356" actId="20577"/>
        <pc:sldMkLst>
          <pc:docMk/>
          <pc:sldMk cId="1076200401" sldId="1698"/>
        </pc:sldMkLst>
        <pc:spChg chg="mod">
          <ac:chgData name="Francisco Artes" userId="5be56ff3f51c4e1a" providerId="LiveId" clId="{79533526-99A2-4FC4-9993-C6CE8C6AF319}" dt="2020-06-04T11:04:15.219" v="2326" actId="20577"/>
          <ac:spMkLst>
            <pc:docMk/>
            <pc:sldMk cId="1076200401" sldId="1698"/>
            <ac:spMk id="16" creationId="{B7496752-7AC1-B641-B89C-0B14FD3D41E7}"/>
          </ac:spMkLst>
        </pc:spChg>
        <pc:spChg chg="mod">
          <ac:chgData name="Francisco Artes" userId="5be56ff3f51c4e1a" providerId="LiveId" clId="{79533526-99A2-4FC4-9993-C6CE8C6AF319}" dt="2020-06-04T11:05:25.080" v="2356" actId="20577"/>
          <ac:spMkLst>
            <pc:docMk/>
            <pc:sldMk cId="1076200401" sldId="1698"/>
            <ac:spMk id="23" creationId="{7E42C4C7-1162-4AC9-B404-38A829C12A37}"/>
          </ac:spMkLst>
        </pc:spChg>
      </pc:sldChg>
      <pc:sldChg chg="modSp add mod">
        <pc:chgData name="Francisco Artes" userId="5be56ff3f51c4e1a" providerId="LiveId" clId="{79533526-99A2-4FC4-9993-C6CE8C6AF319}" dt="2020-06-04T11:33:04.591" v="2740" actId="6549"/>
        <pc:sldMkLst>
          <pc:docMk/>
          <pc:sldMk cId="988491097" sldId="1699"/>
        </pc:sldMkLst>
        <pc:spChg chg="mod">
          <ac:chgData name="Francisco Artes" userId="5be56ff3f51c4e1a" providerId="LiveId" clId="{79533526-99A2-4FC4-9993-C6CE8C6AF319}" dt="2020-06-04T11:15:06.713" v="2457" actId="20577"/>
          <ac:spMkLst>
            <pc:docMk/>
            <pc:sldMk cId="988491097" sldId="1699"/>
            <ac:spMk id="16" creationId="{B7496752-7AC1-B641-B89C-0B14FD3D41E7}"/>
          </ac:spMkLst>
        </pc:spChg>
        <pc:spChg chg="mod">
          <ac:chgData name="Francisco Artes" userId="5be56ff3f51c4e1a" providerId="LiveId" clId="{79533526-99A2-4FC4-9993-C6CE8C6AF319}" dt="2020-06-04T11:33:04.591" v="2740" actId="6549"/>
          <ac:spMkLst>
            <pc:docMk/>
            <pc:sldMk cId="988491097" sldId="1699"/>
            <ac:spMk id="23" creationId="{7E42C4C7-1162-4AC9-B404-38A829C12A37}"/>
          </ac:spMkLst>
        </pc:spChg>
      </pc:sldChg>
      <pc:sldChg chg="new del">
        <pc:chgData name="Francisco Artes" userId="5be56ff3f51c4e1a" providerId="LiveId" clId="{79533526-99A2-4FC4-9993-C6CE8C6AF319}" dt="2020-06-04T11:14:54.173" v="2436" actId="680"/>
        <pc:sldMkLst>
          <pc:docMk/>
          <pc:sldMk cId="3875651693" sldId="1699"/>
        </pc:sldMkLst>
      </pc:sldChg>
      <pc:sldChg chg="modSp add mod">
        <pc:chgData name="Francisco Artes" userId="5be56ff3f51c4e1a" providerId="LiveId" clId="{79533526-99A2-4FC4-9993-C6CE8C6AF319}" dt="2020-06-04T11:33:16.501" v="2751" actId="6549"/>
        <pc:sldMkLst>
          <pc:docMk/>
          <pc:sldMk cId="356651113" sldId="1700"/>
        </pc:sldMkLst>
        <pc:spChg chg="mod">
          <ac:chgData name="Francisco Artes" userId="5be56ff3f51c4e1a" providerId="LiveId" clId="{79533526-99A2-4FC4-9993-C6CE8C6AF319}" dt="2020-06-04T11:15:46.793" v="2496" actId="20577"/>
          <ac:spMkLst>
            <pc:docMk/>
            <pc:sldMk cId="356651113" sldId="1700"/>
            <ac:spMk id="16" creationId="{B7496752-7AC1-B641-B89C-0B14FD3D41E7}"/>
          </ac:spMkLst>
        </pc:spChg>
        <pc:spChg chg="mod">
          <ac:chgData name="Francisco Artes" userId="5be56ff3f51c4e1a" providerId="LiveId" clId="{79533526-99A2-4FC4-9993-C6CE8C6AF319}" dt="2020-06-04T11:33:16.501" v="2751" actId="6549"/>
          <ac:spMkLst>
            <pc:docMk/>
            <pc:sldMk cId="356651113" sldId="1700"/>
            <ac:spMk id="23" creationId="{7E42C4C7-1162-4AC9-B404-38A829C12A37}"/>
          </ac:spMkLst>
        </pc:spChg>
      </pc:sldChg>
      <pc:sldChg chg="modSp add mod ord">
        <pc:chgData name="Francisco Artes" userId="5be56ff3f51c4e1a" providerId="LiveId" clId="{79533526-99A2-4FC4-9993-C6CE8C6AF319}" dt="2020-06-04T11:32:49.216" v="2729" actId="6549"/>
        <pc:sldMkLst>
          <pc:docMk/>
          <pc:sldMk cId="76319427" sldId="1701"/>
        </pc:sldMkLst>
        <pc:spChg chg="mod">
          <ac:chgData name="Francisco Artes" userId="5be56ff3f51c4e1a" providerId="LiveId" clId="{79533526-99A2-4FC4-9993-C6CE8C6AF319}" dt="2020-06-04T11:32:49.216" v="2729" actId="6549"/>
          <ac:spMkLst>
            <pc:docMk/>
            <pc:sldMk cId="76319427" sldId="1701"/>
            <ac:spMk id="23" creationId="{7E42C4C7-1162-4AC9-B404-38A829C12A37}"/>
          </ac:spMkLst>
        </pc:spChg>
      </pc:sldChg>
      <pc:sldChg chg="modSp add mod">
        <pc:chgData name="Francisco Artes" userId="5be56ff3f51c4e1a" providerId="LiveId" clId="{79533526-99A2-4FC4-9993-C6CE8C6AF319}" dt="2020-06-04T11:33:39.763" v="2767" actId="6549"/>
        <pc:sldMkLst>
          <pc:docMk/>
          <pc:sldMk cId="1165031028" sldId="1702"/>
        </pc:sldMkLst>
        <pc:spChg chg="mod">
          <ac:chgData name="Francisco Artes" userId="5be56ff3f51c4e1a" providerId="LiveId" clId="{79533526-99A2-4FC4-9993-C6CE8C6AF319}" dt="2020-06-04T11:33:39.763" v="2767" actId="6549"/>
          <ac:spMkLst>
            <pc:docMk/>
            <pc:sldMk cId="1165031028" sldId="1702"/>
            <ac:spMk id="23" creationId="{7E42C4C7-1162-4AC9-B404-38A829C12A37}"/>
          </ac:spMkLst>
        </pc:spChg>
      </pc:sldChg>
      <pc:sldChg chg="modSp add mod">
        <pc:chgData name="Francisco Artes" userId="5be56ff3f51c4e1a" providerId="LiveId" clId="{79533526-99A2-4FC4-9993-C6CE8C6AF319}" dt="2020-06-04T11:45:30.117" v="2894" actId="27636"/>
        <pc:sldMkLst>
          <pc:docMk/>
          <pc:sldMk cId="1344574694" sldId="1703"/>
        </pc:sldMkLst>
        <pc:spChg chg="mod">
          <ac:chgData name="Francisco Artes" userId="5be56ff3f51c4e1a" providerId="LiveId" clId="{79533526-99A2-4FC4-9993-C6CE8C6AF319}" dt="2020-06-04T11:45:30.117" v="2894" actId="27636"/>
          <ac:spMkLst>
            <pc:docMk/>
            <pc:sldMk cId="1344574694" sldId="1703"/>
            <ac:spMk id="23" creationId="{7E42C4C7-1162-4AC9-B404-38A829C12A37}"/>
          </ac:spMkLst>
        </pc:spChg>
      </pc:sldChg>
      <pc:sldChg chg="modSp add del mod">
        <pc:chgData name="Francisco Artes" userId="5be56ff3f51c4e1a" providerId="LiveId" clId="{79533526-99A2-4FC4-9993-C6CE8C6AF319}" dt="2020-06-04T12:07:16.160" v="3267" actId="47"/>
        <pc:sldMkLst>
          <pc:docMk/>
          <pc:sldMk cId="301117910" sldId="1704"/>
        </pc:sldMkLst>
        <pc:spChg chg="mod">
          <ac:chgData name="Francisco Artes" userId="5be56ff3f51c4e1a" providerId="LiveId" clId="{79533526-99A2-4FC4-9993-C6CE8C6AF319}" dt="2020-06-04T12:06:17.701" v="3262" actId="20577"/>
          <ac:spMkLst>
            <pc:docMk/>
            <pc:sldMk cId="301117910" sldId="1704"/>
            <ac:spMk id="23" creationId="{7E42C4C7-1162-4AC9-B404-38A829C12A37}"/>
          </ac:spMkLst>
        </pc:spChg>
      </pc:sldChg>
      <pc:sldChg chg="modSp add mod">
        <pc:chgData name="Francisco Artes" userId="5be56ff3f51c4e1a" providerId="LiveId" clId="{79533526-99A2-4FC4-9993-C6CE8C6AF319}" dt="2020-06-04T12:09:56.154" v="3314" actId="27636"/>
        <pc:sldMkLst>
          <pc:docMk/>
          <pc:sldMk cId="1384897843" sldId="1704"/>
        </pc:sldMkLst>
        <pc:spChg chg="mod">
          <ac:chgData name="Francisco Artes" userId="5be56ff3f51c4e1a" providerId="LiveId" clId="{79533526-99A2-4FC4-9993-C6CE8C6AF319}" dt="2020-06-04T12:09:56.154" v="3314" actId="27636"/>
          <ac:spMkLst>
            <pc:docMk/>
            <pc:sldMk cId="1384897843" sldId="1704"/>
            <ac:spMk id="23" creationId="{7E42C4C7-1162-4AC9-B404-38A829C12A37}"/>
          </ac:spMkLst>
        </pc:spChg>
      </pc:sldChg>
      <pc:sldChg chg="modSp add mod ord">
        <pc:chgData name="Francisco Artes" userId="5be56ff3f51c4e1a" providerId="LiveId" clId="{79533526-99A2-4FC4-9993-C6CE8C6AF319}" dt="2020-06-04T12:09:25.121" v="3308"/>
        <pc:sldMkLst>
          <pc:docMk/>
          <pc:sldMk cId="3505837978" sldId="1705"/>
        </pc:sldMkLst>
        <pc:spChg chg="mod">
          <ac:chgData name="Francisco Artes" userId="5be56ff3f51c4e1a" providerId="LiveId" clId="{79533526-99A2-4FC4-9993-C6CE8C6AF319}" dt="2020-06-04T12:09:19.515" v="3306" actId="27636"/>
          <ac:spMkLst>
            <pc:docMk/>
            <pc:sldMk cId="3505837978" sldId="1705"/>
            <ac:spMk id="23" creationId="{7E42C4C7-1162-4AC9-B404-38A829C12A37}"/>
          </ac:spMkLst>
        </pc:spChg>
      </pc:sldChg>
    </pc:docChg>
  </pc:docChgLst>
  <pc:docChgLst>
    <pc:chgData name="Francisco Artes" userId="5be56ff3f51c4e1a" providerId="LiveId" clId="{3010B8C0-6161-4999-BD72-EF5C38D14554}"/>
    <pc:docChg chg="undo custSel addSld delSld modSld sldOrd">
      <pc:chgData name="Francisco Artes" userId="5be56ff3f51c4e1a" providerId="LiveId" clId="{3010B8C0-6161-4999-BD72-EF5C38D14554}" dt="2020-06-07T16:12:38.247" v="896" actId="47"/>
      <pc:docMkLst>
        <pc:docMk/>
      </pc:docMkLst>
      <pc:sldChg chg="modSp mod">
        <pc:chgData name="Francisco Artes" userId="5be56ff3f51c4e1a" providerId="LiveId" clId="{3010B8C0-6161-4999-BD72-EF5C38D14554}" dt="2020-06-07T12:19:18" v="443" actId="1038"/>
        <pc:sldMkLst>
          <pc:docMk/>
          <pc:sldMk cId="1273336627" sldId="256"/>
        </pc:sldMkLst>
        <pc:spChg chg="mod">
          <ac:chgData name="Francisco Artes" userId="5be56ff3f51c4e1a" providerId="LiveId" clId="{3010B8C0-6161-4999-BD72-EF5C38D14554}" dt="2020-06-07T12:19:18" v="443" actId="1038"/>
          <ac:spMkLst>
            <pc:docMk/>
            <pc:sldMk cId="1273336627" sldId="256"/>
            <ac:spMk id="8" creationId="{913FB0C2-CB74-45D2-ADEB-07E19424FC71}"/>
          </ac:spMkLst>
        </pc:spChg>
        <pc:spChg chg="mod">
          <ac:chgData name="Francisco Artes" userId="5be56ff3f51c4e1a" providerId="LiveId" clId="{3010B8C0-6161-4999-BD72-EF5C38D14554}" dt="2020-06-07T12:19:18" v="443" actId="1038"/>
          <ac:spMkLst>
            <pc:docMk/>
            <pc:sldMk cId="1273336627" sldId="256"/>
            <ac:spMk id="12" creationId="{BB2FB9F7-ABCD-4CA6-96D1-41C93D4534FA}"/>
          </ac:spMkLst>
        </pc:spChg>
        <pc:picChg chg="mod">
          <ac:chgData name="Francisco Artes" userId="5be56ff3f51c4e1a" providerId="LiveId" clId="{3010B8C0-6161-4999-BD72-EF5C38D14554}" dt="2020-06-07T12:19:08.625" v="432" actId="1038"/>
          <ac:picMkLst>
            <pc:docMk/>
            <pc:sldMk cId="1273336627" sldId="256"/>
            <ac:picMk id="10" creationId="{8C550AFA-59D6-4106-A851-7A64FC9518CF}"/>
          </ac:picMkLst>
        </pc:picChg>
        <pc:picChg chg="mod">
          <ac:chgData name="Francisco Artes" userId="5be56ff3f51c4e1a" providerId="LiveId" clId="{3010B8C0-6161-4999-BD72-EF5C38D14554}" dt="2020-06-07T12:19:12.624" v="433" actId="1076"/>
          <ac:picMkLst>
            <pc:docMk/>
            <pc:sldMk cId="1273336627" sldId="256"/>
            <ac:picMk id="11" creationId="{6AEFB84F-B119-4A92-B527-D239DF09333C}"/>
          </ac:picMkLst>
        </pc:picChg>
      </pc:sldChg>
      <pc:sldChg chg="modSp mod">
        <pc:chgData name="Francisco Artes" userId="5be56ff3f51c4e1a" providerId="LiveId" clId="{3010B8C0-6161-4999-BD72-EF5C38D14554}" dt="2020-06-07T12:15:20.569" v="344" actId="1036"/>
        <pc:sldMkLst>
          <pc:docMk/>
          <pc:sldMk cId="3047679834" sldId="1592"/>
        </pc:sldMkLst>
        <pc:spChg chg="mod">
          <ac:chgData name="Francisco Artes" userId="5be56ff3f51c4e1a" providerId="LiveId" clId="{3010B8C0-6161-4999-BD72-EF5C38D14554}" dt="2020-06-07T12:15:20.569" v="344" actId="1036"/>
          <ac:spMkLst>
            <pc:docMk/>
            <pc:sldMk cId="3047679834" sldId="1592"/>
            <ac:spMk id="23" creationId="{7E42C4C7-1162-4AC9-B404-38A829C12A37}"/>
          </ac:spMkLst>
        </pc:spChg>
      </pc:sldChg>
      <pc:sldChg chg="addSp delSp modSp del mod">
        <pc:chgData name="Francisco Artes" userId="5be56ff3f51c4e1a" providerId="LiveId" clId="{3010B8C0-6161-4999-BD72-EF5C38D14554}" dt="2020-06-07T16:08:24.987" v="861" actId="47"/>
        <pc:sldMkLst>
          <pc:docMk/>
          <pc:sldMk cId="3791579766" sldId="1598"/>
        </pc:sldMkLst>
        <pc:spChg chg="del">
          <ac:chgData name="Francisco Artes" userId="5be56ff3f51c4e1a" providerId="LiveId" clId="{3010B8C0-6161-4999-BD72-EF5C38D14554}" dt="2020-06-07T16:08:09.682" v="859" actId="21"/>
          <ac:spMkLst>
            <pc:docMk/>
            <pc:sldMk cId="3791579766" sldId="1598"/>
            <ac:spMk id="3" creationId="{EA5E4FC3-577D-4C64-8802-A1CC4F1C8D7B}"/>
          </ac:spMkLst>
        </pc:spChg>
        <pc:spChg chg="add mod">
          <ac:chgData name="Francisco Artes" userId="5be56ff3f51c4e1a" providerId="LiveId" clId="{3010B8C0-6161-4999-BD72-EF5C38D14554}" dt="2020-06-07T16:08:09.682" v="859" actId="21"/>
          <ac:spMkLst>
            <pc:docMk/>
            <pc:sldMk cId="3791579766" sldId="1598"/>
            <ac:spMk id="4" creationId="{CBC88230-4061-4908-BCC7-782F2A2926C1}"/>
          </ac:spMkLst>
        </pc:spChg>
        <pc:spChg chg="del">
          <ac:chgData name="Francisco Artes" userId="5be56ff3f51c4e1a" providerId="LiveId" clId="{3010B8C0-6161-4999-BD72-EF5C38D14554}" dt="2020-06-07T16:08:09.682" v="859" actId="21"/>
          <ac:spMkLst>
            <pc:docMk/>
            <pc:sldMk cId="3791579766" sldId="1598"/>
            <ac:spMk id="6" creationId="{E30AEC02-106B-494F-A5D6-C193AF1493F1}"/>
          </ac:spMkLst>
        </pc:spChg>
        <pc:spChg chg="del">
          <ac:chgData name="Francisco Artes" userId="5be56ff3f51c4e1a" providerId="LiveId" clId="{3010B8C0-6161-4999-BD72-EF5C38D14554}" dt="2020-06-07T16:08:09.682" v="859" actId="21"/>
          <ac:spMkLst>
            <pc:docMk/>
            <pc:sldMk cId="3791579766" sldId="1598"/>
            <ac:spMk id="7" creationId="{517987E2-D951-4FE1-BFF1-B8BAC5FED349}"/>
          </ac:spMkLst>
        </pc:spChg>
      </pc:sldChg>
      <pc:sldChg chg="addSp modSp mod">
        <pc:chgData name="Francisco Artes" userId="5be56ff3f51c4e1a" providerId="LiveId" clId="{3010B8C0-6161-4999-BD72-EF5C38D14554}" dt="2020-06-07T15:21:36.761" v="469" actId="20577"/>
        <pc:sldMkLst>
          <pc:docMk/>
          <pc:sldMk cId="4062909026" sldId="1599"/>
        </pc:sldMkLst>
        <pc:spChg chg="add mod">
          <ac:chgData name="Francisco Artes" userId="5be56ff3f51c4e1a" providerId="LiveId" clId="{3010B8C0-6161-4999-BD72-EF5C38D14554}" dt="2020-06-07T15:21:36.761" v="469" actId="20577"/>
          <ac:spMkLst>
            <pc:docMk/>
            <pc:sldMk cId="4062909026" sldId="1599"/>
            <ac:spMk id="5" creationId="{D381DB34-AFDE-426E-BA14-311B8D207041}"/>
          </ac:spMkLst>
        </pc:spChg>
        <pc:spChg chg="mod">
          <ac:chgData name="Francisco Artes" userId="5be56ff3f51c4e1a" providerId="LiveId" clId="{3010B8C0-6161-4999-BD72-EF5C38D14554}" dt="2020-06-07T15:15:49.351" v="445" actId="27636"/>
          <ac:spMkLst>
            <pc:docMk/>
            <pc:sldMk cId="4062909026" sldId="1599"/>
            <ac:spMk id="23" creationId="{7E42C4C7-1162-4AC9-B404-38A829C12A37}"/>
          </ac:spMkLst>
        </pc:spChg>
        <pc:picChg chg="add mod">
          <ac:chgData name="Francisco Artes" userId="5be56ff3f51c4e1a" providerId="LiveId" clId="{3010B8C0-6161-4999-BD72-EF5C38D14554}" dt="2020-06-07T15:21:07.498" v="450" actId="1076"/>
          <ac:picMkLst>
            <pc:docMk/>
            <pc:sldMk cId="4062909026" sldId="1599"/>
            <ac:picMk id="2" creationId="{7E56715A-057B-4462-971F-09DC3157FBD9}"/>
          </ac:picMkLst>
        </pc:picChg>
      </pc:sldChg>
      <pc:sldChg chg="addSp modSp mod">
        <pc:chgData name="Francisco Artes" userId="5be56ff3f51c4e1a" providerId="LiveId" clId="{3010B8C0-6161-4999-BD72-EF5C38D14554}" dt="2020-06-07T15:32:41.884" v="511" actId="20577"/>
        <pc:sldMkLst>
          <pc:docMk/>
          <pc:sldMk cId="136129935" sldId="1600"/>
        </pc:sldMkLst>
        <pc:spChg chg="add mod">
          <ac:chgData name="Francisco Artes" userId="5be56ff3f51c4e1a" providerId="LiveId" clId="{3010B8C0-6161-4999-BD72-EF5C38D14554}" dt="2020-06-07T15:32:41.884" v="511" actId="20577"/>
          <ac:spMkLst>
            <pc:docMk/>
            <pc:sldMk cId="136129935" sldId="1600"/>
            <ac:spMk id="5" creationId="{F64F473F-E4BB-4D9D-A494-A1106B1F049C}"/>
          </ac:spMkLst>
        </pc:spChg>
        <pc:spChg chg="mod">
          <ac:chgData name="Francisco Artes" userId="5be56ff3f51c4e1a" providerId="LiveId" clId="{3010B8C0-6161-4999-BD72-EF5C38D14554}" dt="2020-06-07T15:28:10.843" v="497" actId="27636"/>
          <ac:spMkLst>
            <pc:docMk/>
            <pc:sldMk cId="136129935" sldId="1600"/>
            <ac:spMk id="23" creationId="{7E42C4C7-1162-4AC9-B404-38A829C12A37}"/>
          </ac:spMkLst>
        </pc:spChg>
        <pc:picChg chg="add mod">
          <ac:chgData name="Francisco Artes" userId="5be56ff3f51c4e1a" providerId="LiveId" clId="{3010B8C0-6161-4999-BD72-EF5C38D14554}" dt="2020-06-07T15:32:05.861" v="499" actId="1076"/>
          <ac:picMkLst>
            <pc:docMk/>
            <pc:sldMk cId="136129935" sldId="1600"/>
            <ac:picMk id="2" creationId="{8B634B6A-3ED5-4E33-9290-78DC6B4D1F5D}"/>
          </ac:picMkLst>
        </pc:picChg>
      </pc:sldChg>
      <pc:sldChg chg="modSp mod">
        <pc:chgData name="Francisco Artes" userId="5be56ff3f51c4e1a" providerId="LiveId" clId="{3010B8C0-6161-4999-BD72-EF5C38D14554}" dt="2020-06-07T12:15:36.924" v="375" actId="1035"/>
        <pc:sldMkLst>
          <pc:docMk/>
          <pc:sldMk cId="3512940052" sldId="1603"/>
        </pc:sldMkLst>
        <pc:spChg chg="mod">
          <ac:chgData name="Francisco Artes" userId="5be56ff3f51c4e1a" providerId="LiveId" clId="{3010B8C0-6161-4999-BD72-EF5C38D14554}" dt="2020-06-07T12:15:36.924" v="375" actId="1035"/>
          <ac:spMkLst>
            <pc:docMk/>
            <pc:sldMk cId="3512940052" sldId="1603"/>
            <ac:spMk id="6" creationId="{275AA3C9-CB14-40B0-8FB8-753A338F043B}"/>
          </ac:spMkLst>
        </pc:spChg>
        <pc:spChg chg="mod">
          <ac:chgData name="Francisco Artes" userId="5be56ff3f51c4e1a" providerId="LiveId" clId="{3010B8C0-6161-4999-BD72-EF5C38D14554}" dt="2020-06-07T12:15:36.924" v="375" actId="1035"/>
          <ac:spMkLst>
            <pc:docMk/>
            <pc:sldMk cId="3512940052" sldId="1603"/>
            <ac:spMk id="23" creationId="{7E42C4C7-1162-4AC9-B404-38A829C12A37}"/>
          </ac:spMkLst>
        </pc:spChg>
        <pc:picChg chg="mod">
          <ac:chgData name="Francisco Artes" userId="5be56ff3f51c4e1a" providerId="LiveId" clId="{3010B8C0-6161-4999-BD72-EF5C38D14554}" dt="2020-06-07T12:15:36.924" v="375" actId="1035"/>
          <ac:picMkLst>
            <pc:docMk/>
            <pc:sldMk cId="3512940052" sldId="1603"/>
            <ac:picMk id="5" creationId="{B20A225F-91B7-456B-8EA4-B4521BBD81F5}"/>
          </ac:picMkLst>
        </pc:picChg>
      </pc:sldChg>
      <pc:sldChg chg="addSp delSp modSp del mod">
        <pc:chgData name="Francisco Artes" userId="5be56ff3f51c4e1a" providerId="LiveId" clId="{3010B8C0-6161-4999-BD72-EF5C38D14554}" dt="2020-06-07T15:58:42.784" v="759" actId="47"/>
        <pc:sldMkLst>
          <pc:docMk/>
          <pc:sldMk cId="3763814622" sldId="1635"/>
        </pc:sldMkLst>
        <pc:spChg chg="del">
          <ac:chgData name="Francisco Artes" userId="5be56ff3f51c4e1a" providerId="LiveId" clId="{3010B8C0-6161-4999-BD72-EF5C38D14554}" dt="2020-06-07T15:56:56.180" v="731" actId="21"/>
          <ac:spMkLst>
            <pc:docMk/>
            <pc:sldMk cId="3763814622" sldId="1635"/>
            <ac:spMk id="3" creationId="{DAD260C3-569F-4C2F-91DB-76AACAC10451}"/>
          </ac:spMkLst>
        </pc:spChg>
        <pc:spChg chg="add del mod">
          <ac:chgData name="Francisco Artes" userId="5be56ff3f51c4e1a" providerId="LiveId" clId="{3010B8C0-6161-4999-BD72-EF5C38D14554}" dt="2020-06-07T15:58:35.094" v="756" actId="478"/>
          <ac:spMkLst>
            <pc:docMk/>
            <pc:sldMk cId="3763814622" sldId="1635"/>
            <ac:spMk id="4" creationId="{ECBB6150-F009-4858-93DF-64366493344F}"/>
          </ac:spMkLst>
        </pc:spChg>
        <pc:spChg chg="add del mod">
          <ac:chgData name="Francisco Artes" userId="5be56ff3f51c4e1a" providerId="LiveId" clId="{3010B8C0-6161-4999-BD72-EF5C38D14554}" dt="2020-06-07T15:58:37.762" v="757" actId="21"/>
          <ac:spMkLst>
            <pc:docMk/>
            <pc:sldMk cId="3763814622" sldId="1635"/>
            <ac:spMk id="6" creationId="{1813E1E0-ABEB-47E5-B86A-F54263B735E2}"/>
          </ac:spMkLst>
        </pc:spChg>
        <pc:spChg chg="del mod">
          <ac:chgData name="Francisco Artes" userId="5be56ff3f51c4e1a" providerId="LiveId" clId="{3010B8C0-6161-4999-BD72-EF5C38D14554}" dt="2020-06-07T15:58:37.762" v="757" actId="21"/>
          <ac:spMkLst>
            <pc:docMk/>
            <pc:sldMk cId="3763814622" sldId="1635"/>
            <ac:spMk id="23" creationId="{7E42C4C7-1162-4AC9-B404-38A829C12A37}"/>
          </ac:spMkLst>
        </pc:spChg>
      </pc:sldChg>
      <pc:sldChg chg="modSp del mod">
        <pc:chgData name="Francisco Artes" userId="5be56ff3f51c4e1a" providerId="LiveId" clId="{3010B8C0-6161-4999-BD72-EF5C38D14554}" dt="2020-06-07T12:05:25.780" v="219" actId="47"/>
        <pc:sldMkLst>
          <pc:docMk/>
          <pc:sldMk cId="3640963235" sldId="1655"/>
        </pc:sldMkLst>
        <pc:spChg chg="mod">
          <ac:chgData name="Francisco Artes" userId="5be56ff3f51c4e1a" providerId="LiveId" clId="{3010B8C0-6161-4999-BD72-EF5C38D14554}" dt="2020-06-07T12:02:16.025" v="52" actId="14100"/>
          <ac:spMkLst>
            <pc:docMk/>
            <pc:sldMk cId="3640963235" sldId="1655"/>
            <ac:spMk id="3" creationId="{E668C629-0779-44DC-B728-640E3BFC55ED}"/>
          </ac:spMkLst>
        </pc:spChg>
        <pc:spChg chg="mod">
          <ac:chgData name="Francisco Artes" userId="5be56ff3f51c4e1a" providerId="LiveId" clId="{3010B8C0-6161-4999-BD72-EF5C38D14554}" dt="2020-06-07T12:05:03.148" v="208" actId="21"/>
          <ac:spMkLst>
            <pc:docMk/>
            <pc:sldMk cId="3640963235" sldId="1655"/>
            <ac:spMk id="23" creationId="{7E42C4C7-1162-4AC9-B404-38A829C12A37}"/>
          </ac:spMkLst>
        </pc:spChg>
      </pc:sldChg>
      <pc:sldChg chg="addSp delSp modSp del mod">
        <pc:chgData name="Francisco Artes" userId="5be56ff3f51c4e1a" providerId="LiveId" clId="{3010B8C0-6161-4999-BD72-EF5C38D14554}" dt="2020-06-07T15:38:06.616" v="563" actId="47"/>
        <pc:sldMkLst>
          <pc:docMk/>
          <pc:sldMk cId="1958187941" sldId="1656"/>
        </pc:sldMkLst>
        <pc:spChg chg="del mod">
          <ac:chgData name="Francisco Artes" userId="5be56ff3f51c4e1a" providerId="LiveId" clId="{3010B8C0-6161-4999-BD72-EF5C38D14554}" dt="2020-06-07T12:12:38.076" v="306" actId="478"/>
          <ac:spMkLst>
            <pc:docMk/>
            <pc:sldMk cId="1958187941" sldId="1656"/>
            <ac:spMk id="3" creationId="{CC27E2BB-4518-422C-8393-3EF1EB47D0A9}"/>
          </ac:spMkLst>
        </pc:spChg>
        <pc:spChg chg="add del mod">
          <ac:chgData name="Francisco Artes" userId="5be56ff3f51c4e1a" providerId="LiveId" clId="{3010B8C0-6161-4999-BD72-EF5C38D14554}" dt="2020-06-07T12:12:40.571" v="307" actId="478"/>
          <ac:spMkLst>
            <pc:docMk/>
            <pc:sldMk cId="1958187941" sldId="1656"/>
            <ac:spMk id="4" creationId="{E8E63E79-D8AD-4052-9F4C-082797763100}"/>
          </ac:spMkLst>
        </pc:spChg>
        <pc:spChg chg="add del mod">
          <ac:chgData name="Francisco Artes" userId="5be56ff3f51c4e1a" providerId="LiveId" clId="{3010B8C0-6161-4999-BD72-EF5C38D14554}" dt="2020-06-07T15:38:00.681" v="561" actId="21"/>
          <ac:spMkLst>
            <pc:docMk/>
            <pc:sldMk cId="1958187941" sldId="1656"/>
            <ac:spMk id="6" creationId="{51FB4E95-73DF-4D9C-9133-8ACCA858A858}"/>
          </ac:spMkLst>
        </pc:spChg>
        <pc:spChg chg="add mod">
          <ac:chgData name="Francisco Artes" userId="5be56ff3f51c4e1a" providerId="LiveId" clId="{3010B8C0-6161-4999-BD72-EF5C38D14554}" dt="2020-06-07T15:38:00.681" v="561" actId="21"/>
          <ac:spMkLst>
            <pc:docMk/>
            <pc:sldMk cId="1958187941" sldId="1656"/>
            <ac:spMk id="7" creationId="{C00ECE92-B460-4ED6-946D-F862A5BE5B8F}"/>
          </ac:spMkLst>
        </pc:spChg>
        <pc:spChg chg="del mod">
          <ac:chgData name="Francisco Artes" userId="5be56ff3f51c4e1a" providerId="LiveId" clId="{3010B8C0-6161-4999-BD72-EF5C38D14554}" dt="2020-06-07T15:38:00.681" v="561" actId="21"/>
          <ac:spMkLst>
            <pc:docMk/>
            <pc:sldMk cId="1958187941" sldId="1656"/>
            <ac:spMk id="23" creationId="{7E42C4C7-1162-4AC9-B404-38A829C12A37}"/>
          </ac:spMkLst>
        </pc:spChg>
      </pc:sldChg>
      <pc:sldChg chg="modSp del mod">
        <pc:chgData name="Francisco Artes" userId="5be56ff3f51c4e1a" providerId="LiveId" clId="{3010B8C0-6161-4999-BD72-EF5C38D14554}" dt="2020-06-07T12:07:20.046" v="234" actId="47"/>
        <pc:sldMkLst>
          <pc:docMk/>
          <pc:sldMk cId="3517137615" sldId="1657"/>
        </pc:sldMkLst>
        <pc:spChg chg="mod">
          <ac:chgData name="Francisco Artes" userId="5be56ff3f51c4e1a" providerId="LiveId" clId="{3010B8C0-6161-4999-BD72-EF5C38D14554}" dt="2020-06-07T12:03:04.047" v="131" actId="27636"/>
          <ac:spMkLst>
            <pc:docMk/>
            <pc:sldMk cId="3517137615" sldId="1657"/>
            <ac:spMk id="3" creationId="{9ABC5684-0DB1-49CF-ACD7-AF52F4F54C02}"/>
          </ac:spMkLst>
        </pc:spChg>
        <pc:spChg chg="mod">
          <ac:chgData name="Francisco Artes" userId="5be56ff3f51c4e1a" providerId="LiveId" clId="{3010B8C0-6161-4999-BD72-EF5C38D14554}" dt="2020-06-07T12:07:07.544" v="230" actId="21"/>
          <ac:spMkLst>
            <pc:docMk/>
            <pc:sldMk cId="3517137615" sldId="1657"/>
            <ac:spMk id="23" creationId="{7E42C4C7-1162-4AC9-B404-38A829C12A37}"/>
          </ac:spMkLst>
        </pc:spChg>
      </pc:sldChg>
      <pc:sldChg chg="addSp delSp modSp del mod">
        <pc:chgData name="Francisco Artes" userId="5be56ff3f51c4e1a" providerId="LiveId" clId="{3010B8C0-6161-4999-BD72-EF5C38D14554}" dt="2020-06-07T15:37:51.436" v="560" actId="47"/>
        <pc:sldMkLst>
          <pc:docMk/>
          <pc:sldMk cId="490033000" sldId="1658"/>
        </pc:sldMkLst>
        <pc:spChg chg="del mod">
          <ac:chgData name="Francisco Artes" userId="5be56ff3f51c4e1a" providerId="LiveId" clId="{3010B8C0-6161-4999-BD72-EF5C38D14554}" dt="2020-06-07T12:12:45.150" v="308" actId="478"/>
          <ac:spMkLst>
            <pc:docMk/>
            <pc:sldMk cId="490033000" sldId="1658"/>
            <ac:spMk id="3" creationId="{895B3B93-D420-49E9-9B26-8460A6156CAB}"/>
          </ac:spMkLst>
        </pc:spChg>
        <pc:spChg chg="add del mod">
          <ac:chgData name="Francisco Artes" userId="5be56ff3f51c4e1a" providerId="LiveId" clId="{3010B8C0-6161-4999-BD72-EF5C38D14554}" dt="2020-06-07T12:13:03.524" v="311" actId="478"/>
          <ac:spMkLst>
            <pc:docMk/>
            <pc:sldMk cId="490033000" sldId="1658"/>
            <ac:spMk id="4" creationId="{C7598B7E-B5F8-4193-B1FB-2B20FC31C5A7}"/>
          </ac:spMkLst>
        </pc:spChg>
        <pc:spChg chg="add del mod">
          <ac:chgData name="Francisco Artes" userId="5be56ff3f51c4e1a" providerId="LiveId" clId="{3010B8C0-6161-4999-BD72-EF5C38D14554}" dt="2020-06-07T15:37:44.176" v="558" actId="21"/>
          <ac:spMkLst>
            <pc:docMk/>
            <pc:sldMk cId="490033000" sldId="1658"/>
            <ac:spMk id="6" creationId="{623441C9-BD59-491B-97A1-ADBCA1620F4E}"/>
          </ac:spMkLst>
        </pc:spChg>
        <pc:spChg chg="add mod">
          <ac:chgData name="Francisco Artes" userId="5be56ff3f51c4e1a" providerId="LiveId" clId="{3010B8C0-6161-4999-BD72-EF5C38D14554}" dt="2020-06-07T15:37:44.176" v="558" actId="21"/>
          <ac:spMkLst>
            <pc:docMk/>
            <pc:sldMk cId="490033000" sldId="1658"/>
            <ac:spMk id="7" creationId="{08C9467E-79DA-400F-A647-73ED305ACA95}"/>
          </ac:spMkLst>
        </pc:spChg>
        <pc:spChg chg="del mod">
          <ac:chgData name="Francisco Artes" userId="5be56ff3f51c4e1a" providerId="LiveId" clId="{3010B8C0-6161-4999-BD72-EF5C38D14554}" dt="2020-06-07T15:37:44.176" v="558" actId="21"/>
          <ac:spMkLst>
            <pc:docMk/>
            <pc:sldMk cId="490033000" sldId="1658"/>
            <ac:spMk id="23" creationId="{7E42C4C7-1162-4AC9-B404-38A829C12A37}"/>
          </ac:spMkLst>
        </pc:spChg>
      </pc:sldChg>
      <pc:sldChg chg="addSp delSp modSp del mod">
        <pc:chgData name="Francisco Artes" userId="5be56ff3f51c4e1a" providerId="LiveId" clId="{3010B8C0-6161-4999-BD72-EF5C38D14554}" dt="2020-06-07T15:36:42.851" v="543" actId="47"/>
        <pc:sldMkLst>
          <pc:docMk/>
          <pc:sldMk cId="562350086" sldId="1659"/>
        </pc:sldMkLst>
        <pc:spChg chg="del mod">
          <ac:chgData name="Francisco Artes" userId="5be56ff3f51c4e1a" providerId="LiveId" clId="{3010B8C0-6161-4999-BD72-EF5C38D14554}" dt="2020-06-07T15:36:36.179" v="541" actId="21"/>
          <ac:spMkLst>
            <pc:docMk/>
            <pc:sldMk cId="562350086" sldId="1659"/>
            <ac:spMk id="3" creationId="{F6441147-68D1-41B9-A23B-2D01856CE479}"/>
          </ac:spMkLst>
        </pc:spChg>
        <pc:spChg chg="add mod">
          <ac:chgData name="Francisco Artes" userId="5be56ff3f51c4e1a" providerId="LiveId" clId="{3010B8C0-6161-4999-BD72-EF5C38D14554}" dt="2020-06-07T15:36:36.179" v="541" actId="21"/>
          <ac:spMkLst>
            <pc:docMk/>
            <pc:sldMk cId="562350086" sldId="1659"/>
            <ac:spMk id="4" creationId="{75B3C1E0-FC24-4D87-8F1F-4124EC120951}"/>
          </ac:spMkLst>
        </pc:spChg>
        <pc:spChg chg="del mod">
          <ac:chgData name="Francisco Artes" userId="5be56ff3f51c4e1a" providerId="LiveId" clId="{3010B8C0-6161-4999-BD72-EF5C38D14554}" dt="2020-06-07T15:36:25.920" v="538" actId="21"/>
          <ac:spMkLst>
            <pc:docMk/>
            <pc:sldMk cId="562350086" sldId="1659"/>
            <ac:spMk id="23" creationId="{7E42C4C7-1162-4AC9-B404-38A829C12A37}"/>
          </ac:spMkLst>
        </pc:spChg>
      </pc:sldChg>
      <pc:sldChg chg="addSp delSp modSp del mod">
        <pc:chgData name="Francisco Artes" userId="5be56ff3f51c4e1a" providerId="LiveId" clId="{3010B8C0-6161-4999-BD72-EF5C38D14554}" dt="2020-06-07T15:38:30.835" v="569" actId="47"/>
        <pc:sldMkLst>
          <pc:docMk/>
          <pc:sldMk cId="4239018718" sldId="1660"/>
        </pc:sldMkLst>
        <pc:spChg chg="del">
          <ac:chgData name="Francisco Artes" userId="5be56ff3f51c4e1a" providerId="LiveId" clId="{3010B8C0-6161-4999-BD72-EF5C38D14554}" dt="2020-06-07T12:12:17.895" v="298" actId="478"/>
          <ac:spMkLst>
            <pc:docMk/>
            <pc:sldMk cId="4239018718" sldId="1660"/>
            <ac:spMk id="3" creationId="{EBDE9F99-1EC9-4AF0-9D57-DAFA3CFA42B2}"/>
          </ac:spMkLst>
        </pc:spChg>
        <pc:spChg chg="add del mod">
          <ac:chgData name="Francisco Artes" userId="5be56ff3f51c4e1a" providerId="LiveId" clId="{3010B8C0-6161-4999-BD72-EF5C38D14554}" dt="2020-06-07T12:12:20.894" v="299" actId="478"/>
          <ac:spMkLst>
            <pc:docMk/>
            <pc:sldMk cId="4239018718" sldId="1660"/>
            <ac:spMk id="4" creationId="{5DC03A80-C6E9-4186-9B96-2911993351B0}"/>
          </ac:spMkLst>
        </pc:spChg>
        <pc:spChg chg="add del mod">
          <ac:chgData name="Francisco Artes" userId="5be56ff3f51c4e1a" providerId="LiveId" clId="{3010B8C0-6161-4999-BD72-EF5C38D14554}" dt="2020-06-07T15:38:23.617" v="567" actId="21"/>
          <ac:spMkLst>
            <pc:docMk/>
            <pc:sldMk cId="4239018718" sldId="1660"/>
            <ac:spMk id="6" creationId="{0FF09060-3768-4D0D-84A9-5CF41513E5A4}"/>
          </ac:spMkLst>
        </pc:spChg>
        <pc:spChg chg="add mod">
          <ac:chgData name="Francisco Artes" userId="5be56ff3f51c4e1a" providerId="LiveId" clId="{3010B8C0-6161-4999-BD72-EF5C38D14554}" dt="2020-06-07T15:38:23.617" v="567" actId="21"/>
          <ac:spMkLst>
            <pc:docMk/>
            <pc:sldMk cId="4239018718" sldId="1660"/>
            <ac:spMk id="7" creationId="{8151BF41-217F-43F2-8201-1ABAA12C9A89}"/>
          </ac:spMkLst>
        </pc:spChg>
        <pc:spChg chg="del mod">
          <ac:chgData name="Francisco Artes" userId="5be56ff3f51c4e1a" providerId="LiveId" clId="{3010B8C0-6161-4999-BD72-EF5C38D14554}" dt="2020-06-07T15:38:23.617" v="567" actId="21"/>
          <ac:spMkLst>
            <pc:docMk/>
            <pc:sldMk cId="4239018718" sldId="1660"/>
            <ac:spMk id="23" creationId="{7E42C4C7-1162-4AC9-B404-38A829C12A37}"/>
          </ac:spMkLst>
        </pc:spChg>
      </pc:sldChg>
      <pc:sldChg chg="modSp mod">
        <pc:chgData name="Francisco Artes" userId="5be56ff3f51c4e1a" providerId="LiveId" clId="{3010B8C0-6161-4999-BD72-EF5C38D14554}" dt="2020-06-07T12:15:25.755" v="359" actId="1036"/>
        <pc:sldMkLst>
          <pc:docMk/>
          <pc:sldMk cId="1493351831" sldId="1661"/>
        </pc:sldMkLst>
        <pc:spChg chg="mod">
          <ac:chgData name="Francisco Artes" userId="5be56ff3f51c4e1a" providerId="LiveId" clId="{3010B8C0-6161-4999-BD72-EF5C38D14554}" dt="2020-06-07T12:15:25.755" v="359" actId="1036"/>
          <ac:spMkLst>
            <pc:docMk/>
            <pc:sldMk cId="1493351831" sldId="1661"/>
            <ac:spMk id="23" creationId="{7E42C4C7-1162-4AC9-B404-38A829C12A37}"/>
          </ac:spMkLst>
        </pc:spChg>
      </pc:sldChg>
      <pc:sldChg chg="modSp mod">
        <pc:chgData name="Francisco Artes" userId="5be56ff3f51c4e1a" providerId="LiveId" clId="{3010B8C0-6161-4999-BD72-EF5C38D14554}" dt="2020-06-07T16:11:19.239" v="887" actId="14100"/>
        <pc:sldMkLst>
          <pc:docMk/>
          <pc:sldMk cId="1310448150" sldId="1662"/>
        </pc:sldMkLst>
        <pc:picChg chg="mod">
          <ac:chgData name="Francisco Artes" userId="5be56ff3f51c4e1a" providerId="LiveId" clId="{3010B8C0-6161-4999-BD72-EF5C38D14554}" dt="2020-06-07T16:11:19.239" v="887" actId="14100"/>
          <ac:picMkLst>
            <pc:docMk/>
            <pc:sldMk cId="1310448150" sldId="1662"/>
            <ac:picMk id="5" creationId="{7FDB8087-0B88-477B-A6C5-5C33E0BA6CA8}"/>
          </ac:picMkLst>
        </pc:picChg>
      </pc:sldChg>
      <pc:sldChg chg="modSp mod">
        <pc:chgData name="Francisco Artes" userId="5be56ff3f51c4e1a" providerId="LiveId" clId="{3010B8C0-6161-4999-BD72-EF5C38D14554}" dt="2020-06-07T12:16:23.212" v="406" actId="1036"/>
        <pc:sldMkLst>
          <pc:docMk/>
          <pc:sldMk cId="3681089449" sldId="1668"/>
        </pc:sldMkLst>
        <pc:spChg chg="mod">
          <ac:chgData name="Francisco Artes" userId="5be56ff3f51c4e1a" providerId="LiveId" clId="{3010B8C0-6161-4999-BD72-EF5C38D14554}" dt="2020-06-07T12:16:23.212" v="406" actId="1036"/>
          <ac:spMkLst>
            <pc:docMk/>
            <pc:sldMk cId="3681089449" sldId="1668"/>
            <ac:spMk id="23" creationId="{7E42C4C7-1162-4AC9-B404-38A829C12A37}"/>
          </ac:spMkLst>
        </pc:spChg>
      </pc:sldChg>
      <pc:sldChg chg="modSp mod">
        <pc:chgData name="Francisco Artes" userId="5be56ff3f51c4e1a" providerId="LiveId" clId="{3010B8C0-6161-4999-BD72-EF5C38D14554}" dt="2020-06-07T16:00:47.616" v="798" actId="14100"/>
        <pc:sldMkLst>
          <pc:docMk/>
          <pc:sldMk cId="530731559" sldId="1672"/>
        </pc:sldMkLst>
        <pc:spChg chg="mod">
          <ac:chgData name="Francisco Artes" userId="5be56ff3f51c4e1a" providerId="LiveId" clId="{3010B8C0-6161-4999-BD72-EF5C38D14554}" dt="2020-06-07T16:00:47.616" v="798" actId="14100"/>
          <ac:spMkLst>
            <pc:docMk/>
            <pc:sldMk cId="530731559" sldId="1672"/>
            <ac:spMk id="23" creationId="{7E42C4C7-1162-4AC9-B404-38A829C12A37}"/>
          </ac:spMkLst>
        </pc:spChg>
      </pc:sldChg>
      <pc:sldChg chg="addSp delSp modSp mod">
        <pc:chgData name="Francisco Artes" userId="5be56ff3f51c4e1a" providerId="LiveId" clId="{3010B8C0-6161-4999-BD72-EF5C38D14554}" dt="2020-06-07T15:27:50.967" v="495" actId="478"/>
        <pc:sldMkLst>
          <pc:docMk/>
          <pc:sldMk cId="2167343851" sldId="1691"/>
        </pc:sldMkLst>
        <pc:spChg chg="mod">
          <ac:chgData name="Francisco Artes" userId="5be56ff3f51c4e1a" providerId="LiveId" clId="{3010B8C0-6161-4999-BD72-EF5C38D14554}" dt="2020-06-07T15:24:21.751" v="486" actId="20577"/>
          <ac:spMkLst>
            <pc:docMk/>
            <pc:sldMk cId="2167343851" sldId="1691"/>
            <ac:spMk id="3" creationId="{3781998B-384E-42CC-A136-8D99AA92FC7C}"/>
          </ac:spMkLst>
        </pc:spChg>
        <pc:spChg chg="mod">
          <ac:chgData name="Francisco Artes" userId="5be56ff3f51c4e1a" providerId="LiveId" clId="{3010B8C0-6161-4999-BD72-EF5C38D14554}" dt="2020-06-07T15:22:23.127" v="474" actId="27636"/>
          <ac:spMkLst>
            <pc:docMk/>
            <pc:sldMk cId="2167343851" sldId="1691"/>
            <ac:spMk id="5" creationId="{1B493C68-A70A-4711-AC96-0A022355F49A}"/>
          </ac:spMkLst>
        </pc:spChg>
        <pc:picChg chg="add del mod">
          <ac:chgData name="Francisco Artes" userId="5be56ff3f51c4e1a" providerId="LiveId" clId="{3010B8C0-6161-4999-BD72-EF5C38D14554}" dt="2020-06-07T15:27:50.967" v="495" actId="478"/>
          <ac:picMkLst>
            <pc:docMk/>
            <pc:sldMk cId="2167343851" sldId="1691"/>
            <ac:picMk id="2" creationId="{ED6478AA-904F-4FFA-ABC3-49F3215D8E0F}"/>
          </ac:picMkLst>
        </pc:picChg>
      </pc:sldChg>
      <pc:sldChg chg="modSp del mod">
        <pc:chgData name="Francisco Artes" userId="5be56ff3f51c4e1a" providerId="LiveId" clId="{3010B8C0-6161-4999-BD72-EF5C38D14554}" dt="2020-06-07T16:12:38.247" v="896" actId="47"/>
        <pc:sldMkLst>
          <pc:docMk/>
          <pc:sldMk cId="988491097" sldId="1699"/>
        </pc:sldMkLst>
        <pc:spChg chg="mod">
          <ac:chgData name="Francisco Artes" userId="5be56ff3f51c4e1a" providerId="LiveId" clId="{3010B8C0-6161-4999-BD72-EF5C38D14554}" dt="2020-06-07T16:12:25.460" v="889" actId="27636"/>
          <ac:spMkLst>
            <pc:docMk/>
            <pc:sldMk cId="988491097" sldId="1699"/>
            <ac:spMk id="23" creationId="{7E42C4C7-1162-4AC9-B404-38A829C12A37}"/>
          </ac:spMkLst>
        </pc:spChg>
      </pc:sldChg>
      <pc:sldChg chg="modSp mod">
        <pc:chgData name="Francisco Artes" userId="5be56ff3f51c4e1a" providerId="LiveId" clId="{3010B8C0-6161-4999-BD72-EF5C38D14554}" dt="2020-06-07T16:12:34.089" v="895" actId="27636"/>
        <pc:sldMkLst>
          <pc:docMk/>
          <pc:sldMk cId="76319427" sldId="1701"/>
        </pc:sldMkLst>
        <pc:spChg chg="mod">
          <ac:chgData name="Francisco Artes" userId="5be56ff3f51c4e1a" providerId="LiveId" clId="{3010B8C0-6161-4999-BD72-EF5C38D14554}" dt="2020-06-07T16:12:34.089" v="895" actId="27636"/>
          <ac:spMkLst>
            <pc:docMk/>
            <pc:sldMk cId="76319427" sldId="1701"/>
            <ac:spMk id="23" creationId="{7E42C4C7-1162-4AC9-B404-38A829C12A37}"/>
          </ac:spMkLst>
        </pc:spChg>
      </pc:sldChg>
      <pc:sldChg chg="modSp mod">
        <pc:chgData name="Francisco Artes" userId="5be56ff3f51c4e1a" providerId="LiveId" clId="{3010B8C0-6161-4999-BD72-EF5C38D14554}" dt="2020-06-07T12:17:11.328" v="407" actId="1076"/>
        <pc:sldMkLst>
          <pc:docMk/>
          <pc:sldMk cId="183350020" sldId="1708"/>
        </pc:sldMkLst>
        <pc:spChg chg="mod">
          <ac:chgData name="Francisco Artes" userId="5be56ff3f51c4e1a" providerId="LiveId" clId="{3010B8C0-6161-4999-BD72-EF5C38D14554}" dt="2020-06-07T12:17:11.328" v="407" actId="1076"/>
          <ac:spMkLst>
            <pc:docMk/>
            <pc:sldMk cId="183350020" sldId="1708"/>
            <ac:spMk id="11" creationId="{949B8C1F-E1FA-425E-8D79-702727B30225}"/>
          </ac:spMkLst>
        </pc:spChg>
      </pc:sldChg>
      <pc:sldChg chg="delSp mod">
        <pc:chgData name="Francisco Artes" userId="5be56ff3f51c4e1a" providerId="LiveId" clId="{3010B8C0-6161-4999-BD72-EF5C38D14554}" dt="2020-06-07T12:18:27.761" v="409" actId="478"/>
        <pc:sldMkLst>
          <pc:docMk/>
          <pc:sldMk cId="3237610587" sldId="1717"/>
        </pc:sldMkLst>
        <pc:spChg chg="del">
          <ac:chgData name="Francisco Artes" userId="5be56ff3f51c4e1a" providerId="LiveId" clId="{3010B8C0-6161-4999-BD72-EF5C38D14554}" dt="2020-06-07T12:18:27.761" v="409" actId="478"/>
          <ac:spMkLst>
            <pc:docMk/>
            <pc:sldMk cId="3237610587" sldId="1717"/>
            <ac:spMk id="7" creationId="{CA4F622B-E275-4BB5-AE4E-A3819401AE31}"/>
          </ac:spMkLst>
        </pc:spChg>
      </pc:sldChg>
      <pc:sldChg chg="delSp mod">
        <pc:chgData name="Francisco Artes" userId="5be56ff3f51c4e1a" providerId="LiveId" clId="{3010B8C0-6161-4999-BD72-EF5C38D14554}" dt="2020-06-07T12:18:36.296" v="411" actId="478"/>
        <pc:sldMkLst>
          <pc:docMk/>
          <pc:sldMk cId="382617015" sldId="1718"/>
        </pc:sldMkLst>
        <pc:spChg chg="del">
          <ac:chgData name="Francisco Artes" userId="5be56ff3f51c4e1a" providerId="LiveId" clId="{3010B8C0-6161-4999-BD72-EF5C38D14554}" dt="2020-06-07T12:18:36.296" v="411" actId="478"/>
          <ac:spMkLst>
            <pc:docMk/>
            <pc:sldMk cId="382617015" sldId="1718"/>
            <ac:spMk id="7" creationId="{A29BF5EC-99D4-4AF5-AA09-DD49F8F671B4}"/>
          </ac:spMkLst>
        </pc:spChg>
      </pc:sldChg>
      <pc:sldChg chg="delSp mod">
        <pc:chgData name="Francisco Artes" userId="5be56ff3f51c4e1a" providerId="LiveId" clId="{3010B8C0-6161-4999-BD72-EF5C38D14554}" dt="2020-06-07T12:18:45.539" v="413" actId="478"/>
        <pc:sldMkLst>
          <pc:docMk/>
          <pc:sldMk cId="2811654459" sldId="1719"/>
        </pc:sldMkLst>
        <pc:spChg chg="del">
          <ac:chgData name="Francisco Artes" userId="5be56ff3f51c4e1a" providerId="LiveId" clId="{3010B8C0-6161-4999-BD72-EF5C38D14554}" dt="2020-06-07T12:18:45.539" v="413" actId="478"/>
          <ac:spMkLst>
            <pc:docMk/>
            <pc:sldMk cId="2811654459" sldId="1719"/>
            <ac:spMk id="7" creationId="{6AF7023C-5402-4E05-8865-BA6C07015643}"/>
          </ac:spMkLst>
        </pc:spChg>
      </pc:sldChg>
      <pc:sldChg chg="delSp mod">
        <pc:chgData name="Francisco Artes" userId="5be56ff3f51c4e1a" providerId="LiveId" clId="{3010B8C0-6161-4999-BD72-EF5C38D14554}" dt="2020-06-07T12:18:22.328" v="408" actId="478"/>
        <pc:sldMkLst>
          <pc:docMk/>
          <pc:sldMk cId="572138686" sldId="1722"/>
        </pc:sldMkLst>
        <pc:spChg chg="del">
          <ac:chgData name="Francisco Artes" userId="5be56ff3f51c4e1a" providerId="LiveId" clId="{3010B8C0-6161-4999-BD72-EF5C38D14554}" dt="2020-06-07T12:18:22.328" v="408" actId="478"/>
          <ac:spMkLst>
            <pc:docMk/>
            <pc:sldMk cId="572138686" sldId="1722"/>
            <ac:spMk id="7" creationId="{162E3CA5-71FB-436B-832F-1F0E7952025A}"/>
          </ac:spMkLst>
        </pc:spChg>
      </pc:sldChg>
      <pc:sldChg chg="setBg">
        <pc:chgData name="Francisco Artes" userId="5be56ff3f51c4e1a" providerId="LiveId" clId="{3010B8C0-6161-4999-BD72-EF5C38D14554}" dt="2020-06-07T16:05:02.389" v="847"/>
        <pc:sldMkLst>
          <pc:docMk/>
          <pc:sldMk cId="272159568" sldId="1723"/>
        </pc:sldMkLst>
      </pc:sldChg>
      <pc:sldChg chg="delSp mod">
        <pc:chgData name="Francisco Artes" userId="5be56ff3f51c4e1a" providerId="LiveId" clId="{3010B8C0-6161-4999-BD72-EF5C38D14554}" dt="2020-06-07T12:18:32.311" v="410" actId="478"/>
        <pc:sldMkLst>
          <pc:docMk/>
          <pc:sldMk cId="1679190714" sldId="1725"/>
        </pc:sldMkLst>
        <pc:spChg chg="del">
          <ac:chgData name="Francisco Artes" userId="5be56ff3f51c4e1a" providerId="LiveId" clId="{3010B8C0-6161-4999-BD72-EF5C38D14554}" dt="2020-06-07T12:18:32.311" v="410" actId="478"/>
          <ac:spMkLst>
            <pc:docMk/>
            <pc:sldMk cId="1679190714" sldId="1725"/>
            <ac:spMk id="7" creationId="{84818E56-750D-43B9-973F-1EDCB42D1BE5}"/>
          </ac:spMkLst>
        </pc:spChg>
      </pc:sldChg>
      <pc:sldChg chg="delSp mod">
        <pc:chgData name="Francisco Artes" userId="5be56ff3f51c4e1a" providerId="LiveId" clId="{3010B8C0-6161-4999-BD72-EF5C38D14554}" dt="2020-06-07T12:18:41.009" v="412" actId="478"/>
        <pc:sldMkLst>
          <pc:docMk/>
          <pc:sldMk cId="3296761882" sldId="1726"/>
        </pc:sldMkLst>
        <pc:spChg chg="del">
          <ac:chgData name="Francisco Artes" userId="5be56ff3f51c4e1a" providerId="LiveId" clId="{3010B8C0-6161-4999-BD72-EF5C38D14554}" dt="2020-06-07T12:18:41.009" v="412" actId="478"/>
          <ac:spMkLst>
            <pc:docMk/>
            <pc:sldMk cId="3296761882" sldId="1726"/>
            <ac:spMk id="7" creationId="{3B29384B-1539-4122-9324-E8120E4D7076}"/>
          </ac:spMkLst>
        </pc:spChg>
      </pc:sldChg>
      <pc:sldChg chg="delSp mod">
        <pc:chgData name="Francisco Artes" userId="5be56ff3f51c4e1a" providerId="LiveId" clId="{3010B8C0-6161-4999-BD72-EF5C38D14554}" dt="2020-06-07T12:18:49.866" v="414" actId="478"/>
        <pc:sldMkLst>
          <pc:docMk/>
          <pc:sldMk cId="1658433397" sldId="1727"/>
        </pc:sldMkLst>
        <pc:spChg chg="del">
          <ac:chgData name="Francisco Artes" userId="5be56ff3f51c4e1a" providerId="LiveId" clId="{3010B8C0-6161-4999-BD72-EF5C38D14554}" dt="2020-06-07T12:18:49.866" v="414" actId="478"/>
          <ac:spMkLst>
            <pc:docMk/>
            <pc:sldMk cId="1658433397" sldId="1727"/>
            <ac:spMk id="7" creationId="{7AB431F2-C8B0-432E-BD82-37DE7956A3EC}"/>
          </ac:spMkLst>
        </pc:spChg>
      </pc:sldChg>
      <pc:sldChg chg="addSp delSp modSp add del mod">
        <pc:chgData name="Francisco Artes" userId="5be56ff3f51c4e1a" providerId="LiveId" clId="{3010B8C0-6161-4999-BD72-EF5C38D14554}" dt="2020-06-07T15:38:17.026" v="566" actId="47"/>
        <pc:sldMkLst>
          <pc:docMk/>
          <pc:sldMk cId="1415680437" sldId="1734"/>
        </pc:sldMkLst>
        <pc:spChg chg="del">
          <ac:chgData name="Francisco Artes" userId="5be56ff3f51c4e1a" providerId="LiveId" clId="{3010B8C0-6161-4999-BD72-EF5C38D14554}" dt="2020-06-07T12:12:26.163" v="300" actId="478"/>
          <ac:spMkLst>
            <pc:docMk/>
            <pc:sldMk cId="1415680437" sldId="1734"/>
            <ac:spMk id="3" creationId="{CC27E2BB-4518-422C-8393-3EF1EB47D0A9}"/>
          </ac:spMkLst>
        </pc:spChg>
        <pc:spChg chg="add del mod">
          <ac:chgData name="Francisco Artes" userId="5be56ff3f51c4e1a" providerId="LiveId" clId="{3010B8C0-6161-4999-BD72-EF5C38D14554}" dt="2020-06-07T12:12:29.047" v="301" actId="478"/>
          <ac:spMkLst>
            <pc:docMk/>
            <pc:sldMk cId="1415680437" sldId="1734"/>
            <ac:spMk id="4" creationId="{54C09624-DBE5-41C7-8549-F9FB157348CE}"/>
          </ac:spMkLst>
        </pc:spChg>
        <pc:spChg chg="add del mod">
          <ac:chgData name="Francisco Artes" userId="5be56ff3f51c4e1a" providerId="LiveId" clId="{3010B8C0-6161-4999-BD72-EF5C38D14554}" dt="2020-06-07T15:38:10.908" v="564" actId="21"/>
          <ac:spMkLst>
            <pc:docMk/>
            <pc:sldMk cId="1415680437" sldId="1734"/>
            <ac:spMk id="6" creationId="{4F7C184C-84D5-4B13-A710-02805BFE389C}"/>
          </ac:spMkLst>
        </pc:spChg>
        <pc:spChg chg="add mod">
          <ac:chgData name="Francisco Artes" userId="5be56ff3f51c4e1a" providerId="LiveId" clId="{3010B8C0-6161-4999-BD72-EF5C38D14554}" dt="2020-06-07T15:38:10.908" v="564" actId="21"/>
          <ac:spMkLst>
            <pc:docMk/>
            <pc:sldMk cId="1415680437" sldId="1734"/>
            <ac:spMk id="7" creationId="{DE50D330-0190-4283-B50D-CD73B659126A}"/>
          </ac:spMkLst>
        </pc:spChg>
        <pc:spChg chg="del mod">
          <ac:chgData name="Francisco Artes" userId="5be56ff3f51c4e1a" providerId="LiveId" clId="{3010B8C0-6161-4999-BD72-EF5C38D14554}" dt="2020-06-07T15:38:10.908" v="564" actId="21"/>
          <ac:spMkLst>
            <pc:docMk/>
            <pc:sldMk cId="1415680437" sldId="1734"/>
            <ac:spMk id="23" creationId="{7E42C4C7-1162-4AC9-B404-38A829C12A37}"/>
          </ac:spMkLst>
        </pc:spChg>
      </pc:sldChg>
      <pc:sldChg chg="addSp delSp modSp new mod setBg">
        <pc:chgData name="Francisco Artes" userId="5be56ff3f51c4e1a" providerId="LiveId" clId="{3010B8C0-6161-4999-BD72-EF5C38D14554}" dt="2020-06-07T15:47:44.618" v="715" actId="1076"/>
        <pc:sldMkLst>
          <pc:docMk/>
          <pc:sldMk cId="3462298732" sldId="1735"/>
        </pc:sldMkLst>
        <pc:spChg chg="del">
          <ac:chgData name="Francisco Artes" userId="5be56ff3f51c4e1a" providerId="LiveId" clId="{3010B8C0-6161-4999-BD72-EF5C38D14554}" dt="2020-06-07T15:35:25.697" v="513" actId="478"/>
          <ac:spMkLst>
            <pc:docMk/>
            <pc:sldMk cId="3462298732" sldId="1735"/>
            <ac:spMk id="2" creationId="{B8E3A8C6-EB84-49CF-960C-9607E9579011}"/>
          </ac:spMkLst>
        </pc:spChg>
        <pc:spChg chg="add mod">
          <ac:chgData name="Francisco Artes" userId="5be56ff3f51c4e1a" providerId="LiveId" clId="{3010B8C0-6161-4999-BD72-EF5C38D14554}" dt="2020-06-07T15:39:30.521" v="578" actId="27636"/>
          <ac:spMkLst>
            <pc:docMk/>
            <pc:sldMk cId="3462298732" sldId="1735"/>
            <ac:spMk id="3" creationId="{7DB77979-545D-4921-8B6E-039CAF2FCEFC}"/>
          </ac:spMkLst>
        </pc:spChg>
        <pc:spChg chg="add mod">
          <ac:chgData name="Francisco Artes" userId="5be56ff3f51c4e1a" providerId="LiveId" clId="{3010B8C0-6161-4999-BD72-EF5C38D14554}" dt="2020-06-07T15:36:39.272" v="542"/>
          <ac:spMkLst>
            <pc:docMk/>
            <pc:sldMk cId="3462298732" sldId="1735"/>
            <ac:spMk id="4" creationId="{7C568581-0AB9-483B-A31E-AFC02AB4F2B1}"/>
          </ac:spMkLst>
        </pc:spChg>
        <pc:spChg chg="add mod">
          <ac:chgData name="Francisco Artes" userId="5be56ff3f51c4e1a" providerId="LiveId" clId="{3010B8C0-6161-4999-BD72-EF5C38D14554}" dt="2020-06-07T15:47:44.618" v="715" actId="1076"/>
          <ac:spMkLst>
            <pc:docMk/>
            <pc:sldMk cId="3462298732" sldId="1735"/>
            <ac:spMk id="5" creationId="{3CB83316-FC43-41DB-9D43-A2C177ABA2D9}"/>
          </ac:spMkLst>
        </pc:spChg>
      </pc:sldChg>
      <pc:sldChg chg="addSp delSp modSp add mod ord setBg">
        <pc:chgData name="Francisco Artes" userId="5be56ff3f51c4e1a" providerId="LiveId" clId="{3010B8C0-6161-4999-BD72-EF5C38D14554}" dt="2020-06-07T15:47:48.634" v="716"/>
        <pc:sldMkLst>
          <pc:docMk/>
          <pc:sldMk cId="641307374" sldId="1736"/>
        </pc:sldMkLst>
        <pc:spChg chg="del">
          <ac:chgData name="Francisco Artes" userId="5be56ff3f51c4e1a" providerId="LiveId" clId="{3010B8C0-6161-4999-BD72-EF5C38D14554}" dt="2020-06-07T15:36:55.101" v="545" actId="478"/>
          <ac:spMkLst>
            <pc:docMk/>
            <pc:sldMk cId="641307374" sldId="1736"/>
            <ac:spMk id="3" creationId="{7DB77979-545D-4921-8B6E-039CAF2FCEFC}"/>
          </ac:spMkLst>
        </pc:spChg>
        <pc:spChg chg="del">
          <ac:chgData name="Francisco Artes" userId="5be56ff3f51c4e1a" providerId="LiveId" clId="{3010B8C0-6161-4999-BD72-EF5C38D14554}" dt="2020-06-07T15:36:55.101" v="545" actId="478"/>
          <ac:spMkLst>
            <pc:docMk/>
            <pc:sldMk cId="641307374" sldId="1736"/>
            <ac:spMk id="4" creationId="{7C568581-0AB9-483B-A31E-AFC02AB4F2B1}"/>
          </ac:spMkLst>
        </pc:spChg>
        <pc:spChg chg="add del mod">
          <ac:chgData name="Francisco Artes" userId="5be56ff3f51c4e1a" providerId="LiveId" clId="{3010B8C0-6161-4999-BD72-EF5C38D14554}" dt="2020-06-07T15:36:56.367" v="546" actId="478"/>
          <ac:spMkLst>
            <pc:docMk/>
            <pc:sldMk cId="641307374" sldId="1736"/>
            <ac:spMk id="5" creationId="{9393F907-499D-4C15-B05A-FC632745B3A8}"/>
          </ac:spMkLst>
        </pc:spChg>
        <pc:spChg chg="add mod">
          <ac:chgData name="Francisco Artes" userId="5be56ff3f51c4e1a" providerId="LiveId" clId="{3010B8C0-6161-4999-BD72-EF5C38D14554}" dt="2020-06-07T15:40:38.753" v="597" actId="27636"/>
          <ac:spMkLst>
            <pc:docMk/>
            <pc:sldMk cId="641307374" sldId="1736"/>
            <ac:spMk id="6" creationId="{38E8AD9B-C579-44C8-BC46-9AC5CAD99E03}"/>
          </ac:spMkLst>
        </pc:spChg>
        <pc:spChg chg="add mod">
          <ac:chgData name="Francisco Artes" userId="5be56ff3f51c4e1a" providerId="LiveId" clId="{3010B8C0-6161-4999-BD72-EF5C38D14554}" dt="2020-06-07T15:37:48.521" v="559"/>
          <ac:spMkLst>
            <pc:docMk/>
            <pc:sldMk cId="641307374" sldId="1736"/>
            <ac:spMk id="7" creationId="{8A2AF627-B81D-434D-AD15-AE0A6FF3BE7F}"/>
          </ac:spMkLst>
        </pc:spChg>
        <pc:spChg chg="add mod">
          <ac:chgData name="Francisco Artes" userId="5be56ff3f51c4e1a" providerId="LiveId" clId="{3010B8C0-6161-4999-BD72-EF5C38D14554}" dt="2020-06-07T15:47:48.634" v="716"/>
          <ac:spMkLst>
            <pc:docMk/>
            <pc:sldMk cId="641307374" sldId="1736"/>
            <ac:spMk id="8" creationId="{6D0817F2-2BCD-4BF9-8BE3-122B064CAE1A}"/>
          </ac:spMkLst>
        </pc:spChg>
      </pc:sldChg>
      <pc:sldChg chg="addSp modSp add mod ord setBg">
        <pc:chgData name="Francisco Artes" userId="5be56ff3f51c4e1a" providerId="LiveId" clId="{3010B8C0-6161-4999-BD72-EF5C38D14554}" dt="2020-06-07T15:47:49.708" v="717"/>
        <pc:sldMkLst>
          <pc:docMk/>
          <pc:sldMk cId="4108021269" sldId="1737"/>
        </pc:sldMkLst>
        <pc:spChg chg="add mod">
          <ac:chgData name="Francisco Artes" userId="5be56ff3f51c4e1a" providerId="LiveId" clId="{3010B8C0-6161-4999-BD72-EF5C38D14554}" dt="2020-06-07T15:40:56.755" v="603" actId="27636"/>
          <ac:spMkLst>
            <pc:docMk/>
            <pc:sldMk cId="4108021269" sldId="1737"/>
            <ac:spMk id="2" creationId="{08398903-DE49-40E8-8B53-B4F44DD111F4}"/>
          </ac:spMkLst>
        </pc:spChg>
        <pc:spChg chg="add mod">
          <ac:chgData name="Francisco Artes" userId="5be56ff3f51c4e1a" providerId="LiveId" clId="{3010B8C0-6161-4999-BD72-EF5C38D14554}" dt="2020-06-07T15:38:02.748" v="562"/>
          <ac:spMkLst>
            <pc:docMk/>
            <pc:sldMk cId="4108021269" sldId="1737"/>
            <ac:spMk id="3" creationId="{2CC841AA-C1A0-49E2-9393-21D07C5E0B9F}"/>
          </ac:spMkLst>
        </pc:spChg>
        <pc:spChg chg="add mod">
          <ac:chgData name="Francisco Artes" userId="5be56ff3f51c4e1a" providerId="LiveId" clId="{3010B8C0-6161-4999-BD72-EF5C38D14554}" dt="2020-06-07T15:47:49.708" v="717"/>
          <ac:spMkLst>
            <pc:docMk/>
            <pc:sldMk cId="4108021269" sldId="1737"/>
            <ac:spMk id="4" creationId="{115BBD51-C186-4927-8C5B-4686A782189B}"/>
          </ac:spMkLst>
        </pc:spChg>
      </pc:sldChg>
      <pc:sldChg chg="addSp modSp add mod ord setBg">
        <pc:chgData name="Francisco Artes" userId="5be56ff3f51c4e1a" providerId="LiveId" clId="{3010B8C0-6161-4999-BD72-EF5C38D14554}" dt="2020-06-07T16:10:47.180" v="886" actId="108"/>
        <pc:sldMkLst>
          <pc:docMk/>
          <pc:sldMk cId="2492398822" sldId="1738"/>
        </pc:sldMkLst>
        <pc:spChg chg="add mod">
          <ac:chgData name="Francisco Artes" userId="5be56ff3f51c4e1a" providerId="LiveId" clId="{3010B8C0-6161-4999-BD72-EF5C38D14554}" dt="2020-06-07T16:10:47.180" v="886" actId="108"/>
          <ac:spMkLst>
            <pc:docMk/>
            <pc:sldMk cId="2492398822" sldId="1738"/>
            <ac:spMk id="2" creationId="{AC89A419-CB0C-49A7-8C73-8DD140BA3751}"/>
          </ac:spMkLst>
        </pc:spChg>
        <pc:spChg chg="add mod">
          <ac:chgData name="Francisco Artes" userId="5be56ff3f51c4e1a" providerId="LiveId" clId="{3010B8C0-6161-4999-BD72-EF5C38D14554}" dt="2020-06-07T15:38:12.727" v="565"/>
          <ac:spMkLst>
            <pc:docMk/>
            <pc:sldMk cId="2492398822" sldId="1738"/>
            <ac:spMk id="3" creationId="{01C3B264-573A-4C60-B005-7C28497645E1}"/>
          </ac:spMkLst>
        </pc:spChg>
        <pc:spChg chg="add mod">
          <ac:chgData name="Francisco Artes" userId="5be56ff3f51c4e1a" providerId="LiveId" clId="{3010B8C0-6161-4999-BD72-EF5C38D14554}" dt="2020-06-07T15:47:50.660" v="718"/>
          <ac:spMkLst>
            <pc:docMk/>
            <pc:sldMk cId="2492398822" sldId="1738"/>
            <ac:spMk id="4" creationId="{9A2C7204-0773-48CB-82EB-4AC943179874}"/>
          </ac:spMkLst>
        </pc:spChg>
      </pc:sldChg>
      <pc:sldChg chg="addSp modSp add mod ord setBg">
        <pc:chgData name="Francisco Artes" userId="5be56ff3f51c4e1a" providerId="LiveId" clId="{3010B8C0-6161-4999-BD72-EF5C38D14554}" dt="2020-06-07T15:47:51.819" v="719"/>
        <pc:sldMkLst>
          <pc:docMk/>
          <pc:sldMk cId="3999824092" sldId="1739"/>
        </pc:sldMkLst>
        <pc:spChg chg="add mod">
          <ac:chgData name="Francisco Artes" userId="5be56ff3f51c4e1a" providerId="LiveId" clId="{3010B8C0-6161-4999-BD72-EF5C38D14554}" dt="2020-06-07T15:42:27.698" v="633" actId="12"/>
          <ac:spMkLst>
            <pc:docMk/>
            <pc:sldMk cId="3999824092" sldId="1739"/>
            <ac:spMk id="2" creationId="{1B97714E-5E1A-4A20-B776-04E29875F35F}"/>
          </ac:spMkLst>
        </pc:spChg>
        <pc:spChg chg="add mod">
          <ac:chgData name="Francisco Artes" userId="5be56ff3f51c4e1a" providerId="LiveId" clId="{3010B8C0-6161-4999-BD72-EF5C38D14554}" dt="2020-06-07T15:38:25.575" v="568"/>
          <ac:spMkLst>
            <pc:docMk/>
            <pc:sldMk cId="3999824092" sldId="1739"/>
            <ac:spMk id="3" creationId="{46B1F96C-8091-4094-AA2F-2FE907FFC66E}"/>
          </ac:spMkLst>
        </pc:spChg>
        <pc:spChg chg="add mod">
          <ac:chgData name="Francisco Artes" userId="5be56ff3f51c4e1a" providerId="LiveId" clId="{3010B8C0-6161-4999-BD72-EF5C38D14554}" dt="2020-06-07T15:47:51.819" v="719"/>
          <ac:spMkLst>
            <pc:docMk/>
            <pc:sldMk cId="3999824092" sldId="1739"/>
            <ac:spMk id="4" creationId="{81B72AF7-21BE-45E7-AF5C-299B92BE750F}"/>
          </ac:spMkLst>
        </pc:spChg>
      </pc:sldChg>
      <pc:sldChg chg="addSp delSp modSp new mod setBg">
        <pc:chgData name="Francisco Artes" userId="5be56ff3f51c4e1a" providerId="LiveId" clId="{3010B8C0-6161-4999-BD72-EF5C38D14554}" dt="2020-06-07T15:59:25.429" v="792" actId="1038"/>
        <pc:sldMkLst>
          <pc:docMk/>
          <pc:sldMk cId="3800389283" sldId="1740"/>
        </pc:sldMkLst>
        <pc:spChg chg="del">
          <ac:chgData name="Francisco Artes" userId="5be56ff3f51c4e1a" providerId="LiveId" clId="{3010B8C0-6161-4999-BD72-EF5C38D14554}" dt="2020-06-07T15:56:12.522" v="723" actId="478"/>
          <ac:spMkLst>
            <pc:docMk/>
            <pc:sldMk cId="3800389283" sldId="1740"/>
            <ac:spMk id="2" creationId="{414EF78B-9DBA-4624-B651-F6CC1CE01D9F}"/>
          </ac:spMkLst>
        </pc:spChg>
        <pc:spChg chg="add mod">
          <ac:chgData name="Francisco Artes" userId="5be56ff3f51c4e1a" providerId="LiveId" clId="{3010B8C0-6161-4999-BD72-EF5C38D14554}" dt="2020-06-07T15:56:58.078" v="732"/>
          <ac:spMkLst>
            <pc:docMk/>
            <pc:sldMk cId="3800389283" sldId="1740"/>
            <ac:spMk id="3" creationId="{645B6990-3910-4FFD-A1E1-200734DE3C96}"/>
          </ac:spMkLst>
        </pc:spChg>
        <pc:spChg chg="add mod">
          <ac:chgData name="Francisco Artes" userId="5be56ff3f51c4e1a" providerId="LiveId" clId="{3010B8C0-6161-4999-BD72-EF5C38D14554}" dt="2020-06-07T15:57:48.688" v="749" actId="1076"/>
          <ac:spMkLst>
            <pc:docMk/>
            <pc:sldMk cId="3800389283" sldId="1740"/>
            <ac:spMk id="4" creationId="{339EA17A-4656-4D15-97F8-1C0F820014CF}"/>
          </ac:spMkLst>
        </pc:spChg>
        <pc:spChg chg="add mod">
          <ac:chgData name="Francisco Artes" userId="5be56ff3f51c4e1a" providerId="LiveId" clId="{3010B8C0-6161-4999-BD72-EF5C38D14554}" dt="2020-06-07T15:59:12.714" v="778" actId="1035"/>
          <ac:spMkLst>
            <pc:docMk/>
            <pc:sldMk cId="3800389283" sldId="1740"/>
            <ac:spMk id="5" creationId="{BADCACEA-46C6-4BEE-95B9-6B3CDBCF43DB}"/>
          </ac:spMkLst>
        </pc:spChg>
        <pc:spChg chg="add mod">
          <ac:chgData name="Francisco Artes" userId="5be56ff3f51c4e1a" providerId="LiveId" clId="{3010B8C0-6161-4999-BD72-EF5C38D14554}" dt="2020-06-07T15:59:25.429" v="792" actId="1038"/>
          <ac:spMkLst>
            <pc:docMk/>
            <pc:sldMk cId="3800389283" sldId="1740"/>
            <ac:spMk id="6" creationId="{5CEF1742-7E96-47C4-9B83-2EE17F29A65B}"/>
          </ac:spMkLst>
        </pc:spChg>
      </pc:sldChg>
      <pc:sldChg chg="addSp delSp modSp new mod setBg">
        <pc:chgData name="Francisco Artes" userId="5be56ff3f51c4e1a" providerId="LiveId" clId="{3010B8C0-6161-4999-BD72-EF5C38D14554}" dt="2020-06-07T16:09:24.071" v="885" actId="1076"/>
        <pc:sldMkLst>
          <pc:docMk/>
          <pc:sldMk cId="3288932624" sldId="1741"/>
        </pc:sldMkLst>
        <pc:spChg chg="del">
          <ac:chgData name="Francisco Artes" userId="5be56ff3f51c4e1a" providerId="LiveId" clId="{3010B8C0-6161-4999-BD72-EF5C38D14554}" dt="2020-06-07T16:07:40.108" v="849" actId="478"/>
          <ac:spMkLst>
            <pc:docMk/>
            <pc:sldMk cId="3288932624" sldId="1741"/>
            <ac:spMk id="2" creationId="{C86CD779-152C-409C-B53D-DFA7521FEFA6}"/>
          </ac:spMkLst>
        </pc:spChg>
        <pc:spChg chg="add mod">
          <ac:chgData name="Francisco Artes" userId="5be56ff3f51c4e1a" providerId="LiveId" clId="{3010B8C0-6161-4999-BD72-EF5C38D14554}" dt="2020-06-07T16:08:11.504" v="860"/>
          <ac:spMkLst>
            <pc:docMk/>
            <pc:sldMk cId="3288932624" sldId="1741"/>
            <ac:spMk id="3" creationId="{20FAB168-1D6B-46F7-B7F1-7EE4BA037D75}"/>
          </ac:spMkLst>
        </pc:spChg>
        <pc:spChg chg="add mod">
          <ac:chgData name="Francisco Artes" userId="5be56ff3f51c4e1a" providerId="LiveId" clId="{3010B8C0-6161-4999-BD72-EF5C38D14554}" dt="2020-06-07T16:08:11.504" v="860"/>
          <ac:spMkLst>
            <pc:docMk/>
            <pc:sldMk cId="3288932624" sldId="1741"/>
            <ac:spMk id="4" creationId="{21DBF48C-4A48-4FC0-AC74-0DAF2B3498A2}"/>
          </ac:spMkLst>
        </pc:spChg>
        <pc:spChg chg="add mod">
          <ac:chgData name="Francisco Artes" userId="5be56ff3f51c4e1a" providerId="LiveId" clId="{3010B8C0-6161-4999-BD72-EF5C38D14554}" dt="2020-06-07T16:08:11.504" v="860"/>
          <ac:spMkLst>
            <pc:docMk/>
            <pc:sldMk cId="3288932624" sldId="1741"/>
            <ac:spMk id="5" creationId="{AD7F49F5-2050-46D7-AF27-3CCFAE85AFCF}"/>
          </ac:spMkLst>
        </pc:spChg>
        <pc:spChg chg="add mod">
          <ac:chgData name="Francisco Artes" userId="5be56ff3f51c4e1a" providerId="LiveId" clId="{3010B8C0-6161-4999-BD72-EF5C38D14554}" dt="2020-06-07T16:09:24.071" v="885" actId="1076"/>
          <ac:spMkLst>
            <pc:docMk/>
            <pc:sldMk cId="3288932624" sldId="1741"/>
            <ac:spMk id="6" creationId="{38807D08-5535-4CCA-86A0-CEF26B67A3F3}"/>
          </ac:spMkLst>
        </pc:spChg>
      </pc:sldChg>
    </pc:docChg>
  </pc:docChgLst>
  <pc:docChgLst>
    <pc:chgData name="Francisco Artes" userId="5be56ff3f51c4e1a" providerId="LiveId" clId="{449BAF51-87EE-4FE8-8CD7-38A77FBC1C3F}"/>
    <pc:docChg chg="undo custSel addSld delSld modSld sldOrd modMainMaster">
      <pc:chgData name="Francisco Artes" userId="5be56ff3f51c4e1a" providerId="LiveId" clId="{449BAF51-87EE-4FE8-8CD7-38A77FBC1C3F}" dt="2021-09-23T13:28:43.095" v="1777" actId="1037"/>
      <pc:docMkLst>
        <pc:docMk/>
      </pc:docMkLst>
      <pc:sldChg chg="modSp mod">
        <pc:chgData name="Francisco Artes" userId="5be56ff3f51c4e1a" providerId="LiveId" clId="{449BAF51-87EE-4FE8-8CD7-38A77FBC1C3F}" dt="2021-09-23T08:45:32.918" v="293" actId="1036"/>
        <pc:sldMkLst>
          <pc:docMk/>
          <pc:sldMk cId="1273336627" sldId="256"/>
        </pc:sldMkLst>
        <pc:spChg chg="mod">
          <ac:chgData name="Francisco Artes" userId="5be56ff3f51c4e1a" providerId="LiveId" clId="{449BAF51-87EE-4FE8-8CD7-38A77FBC1C3F}" dt="2021-09-23T08:45:32.918" v="293" actId="1036"/>
          <ac:spMkLst>
            <pc:docMk/>
            <pc:sldMk cId="1273336627" sldId="256"/>
            <ac:spMk id="8" creationId="{913FB0C2-CB74-45D2-ADEB-07E19424FC71}"/>
          </ac:spMkLst>
        </pc:spChg>
        <pc:spChg chg="mod">
          <ac:chgData name="Francisco Artes" userId="5be56ff3f51c4e1a" providerId="LiveId" clId="{449BAF51-87EE-4FE8-8CD7-38A77FBC1C3F}" dt="2021-09-23T08:45:32.918" v="293" actId="1036"/>
          <ac:spMkLst>
            <pc:docMk/>
            <pc:sldMk cId="1273336627" sldId="256"/>
            <ac:spMk id="12" creationId="{BB2FB9F7-ABCD-4CA6-96D1-41C93D4534FA}"/>
          </ac:spMkLst>
        </pc:spChg>
      </pc:sldChg>
      <pc:sldChg chg="del">
        <pc:chgData name="Francisco Artes" userId="5be56ff3f51c4e1a" providerId="LiveId" clId="{449BAF51-87EE-4FE8-8CD7-38A77FBC1C3F}" dt="2021-09-23T09:20:52.265" v="556" actId="47"/>
        <pc:sldMkLst>
          <pc:docMk/>
          <pc:sldMk cId="1149525193" sldId="2209"/>
        </pc:sldMkLst>
      </pc:sldChg>
      <pc:sldChg chg="del">
        <pc:chgData name="Francisco Artes" userId="5be56ff3f51c4e1a" providerId="LiveId" clId="{449BAF51-87EE-4FE8-8CD7-38A77FBC1C3F}" dt="2021-09-23T09:20:07.944" v="547" actId="47"/>
        <pc:sldMkLst>
          <pc:docMk/>
          <pc:sldMk cId="430690059" sldId="2216"/>
        </pc:sldMkLst>
      </pc:sldChg>
      <pc:sldChg chg="del">
        <pc:chgData name="Francisco Artes" userId="5be56ff3f51c4e1a" providerId="LiveId" clId="{449BAF51-87EE-4FE8-8CD7-38A77FBC1C3F}" dt="2021-09-23T09:20:08.807" v="548" actId="47"/>
        <pc:sldMkLst>
          <pc:docMk/>
          <pc:sldMk cId="2919040156" sldId="2222"/>
        </pc:sldMkLst>
      </pc:sldChg>
      <pc:sldChg chg="del">
        <pc:chgData name="Francisco Artes" userId="5be56ff3f51c4e1a" providerId="LiveId" clId="{449BAF51-87EE-4FE8-8CD7-38A77FBC1C3F}" dt="2021-09-23T09:20:03.199" v="545" actId="47"/>
        <pc:sldMkLst>
          <pc:docMk/>
          <pc:sldMk cId="3345661744" sldId="2224"/>
        </pc:sldMkLst>
      </pc:sldChg>
      <pc:sldChg chg="del">
        <pc:chgData name="Francisco Artes" userId="5be56ff3f51c4e1a" providerId="LiveId" clId="{449BAF51-87EE-4FE8-8CD7-38A77FBC1C3F}" dt="2021-09-23T09:20:06.372" v="546" actId="47"/>
        <pc:sldMkLst>
          <pc:docMk/>
          <pc:sldMk cId="3959828267" sldId="2225"/>
        </pc:sldMkLst>
      </pc:sldChg>
      <pc:sldChg chg="del">
        <pc:chgData name="Francisco Artes" userId="5be56ff3f51c4e1a" providerId="LiveId" clId="{449BAF51-87EE-4FE8-8CD7-38A77FBC1C3F}" dt="2021-09-23T09:20:33.814" v="552" actId="47"/>
        <pc:sldMkLst>
          <pc:docMk/>
          <pc:sldMk cId="3362812980" sldId="2229"/>
        </pc:sldMkLst>
      </pc:sldChg>
      <pc:sldChg chg="del">
        <pc:chgData name="Francisco Artes" userId="5be56ff3f51c4e1a" providerId="LiveId" clId="{449BAF51-87EE-4FE8-8CD7-38A77FBC1C3F}" dt="2021-09-23T08:47:51.226" v="295" actId="47"/>
        <pc:sldMkLst>
          <pc:docMk/>
          <pc:sldMk cId="81822402" sldId="2230"/>
        </pc:sldMkLst>
      </pc:sldChg>
      <pc:sldChg chg="del">
        <pc:chgData name="Francisco Artes" userId="5be56ff3f51c4e1a" providerId="LiveId" clId="{449BAF51-87EE-4FE8-8CD7-38A77FBC1C3F}" dt="2021-09-23T09:20:34.959" v="553" actId="47"/>
        <pc:sldMkLst>
          <pc:docMk/>
          <pc:sldMk cId="1909780874" sldId="2235"/>
        </pc:sldMkLst>
      </pc:sldChg>
      <pc:sldChg chg="del">
        <pc:chgData name="Francisco Artes" userId="5be56ff3f51c4e1a" providerId="LiveId" clId="{449BAF51-87EE-4FE8-8CD7-38A77FBC1C3F}" dt="2021-09-23T09:20:33.015" v="551" actId="47"/>
        <pc:sldMkLst>
          <pc:docMk/>
          <pc:sldMk cId="2616842700" sldId="2236"/>
        </pc:sldMkLst>
      </pc:sldChg>
      <pc:sldChg chg="del">
        <pc:chgData name="Francisco Artes" userId="5be56ff3f51c4e1a" providerId="LiveId" clId="{449BAF51-87EE-4FE8-8CD7-38A77FBC1C3F}" dt="2021-09-23T09:21:10.239" v="559" actId="47"/>
        <pc:sldMkLst>
          <pc:docMk/>
          <pc:sldMk cId="1742917680" sldId="2237"/>
        </pc:sldMkLst>
      </pc:sldChg>
      <pc:sldChg chg="del">
        <pc:chgData name="Francisco Artes" userId="5be56ff3f51c4e1a" providerId="LiveId" clId="{449BAF51-87EE-4FE8-8CD7-38A77FBC1C3F}" dt="2021-09-23T09:21:34.757" v="569" actId="47"/>
        <pc:sldMkLst>
          <pc:docMk/>
          <pc:sldMk cId="2013844043" sldId="2239"/>
        </pc:sldMkLst>
      </pc:sldChg>
      <pc:sldChg chg="del">
        <pc:chgData name="Francisco Artes" userId="5be56ff3f51c4e1a" providerId="LiveId" clId="{449BAF51-87EE-4FE8-8CD7-38A77FBC1C3F}" dt="2021-09-23T09:21:31.221" v="565" actId="47"/>
        <pc:sldMkLst>
          <pc:docMk/>
          <pc:sldMk cId="2956423548" sldId="2241"/>
        </pc:sldMkLst>
      </pc:sldChg>
      <pc:sldChg chg="del">
        <pc:chgData name="Francisco Artes" userId="5be56ff3f51c4e1a" providerId="LiveId" clId="{449BAF51-87EE-4FE8-8CD7-38A77FBC1C3F}" dt="2021-09-23T09:21:32.096" v="566" actId="47"/>
        <pc:sldMkLst>
          <pc:docMk/>
          <pc:sldMk cId="2784434717" sldId="2242"/>
        </pc:sldMkLst>
      </pc:sldChg>
      <pc:sldChg chg="del">
        <pc:chgData name="Francisco Artes" userId="5be56ff3f51c4e1a" providerId="LiveId" clId="{449BAF51-87EE-4FE8-8CD7-38A77FBC1C3F}" dt="2021-09-23T09:21:29.197" v="563" actId="47"/>
        <pc:sldMkLst>
          <pc:docMk/>
          <pc:sldMk cId="734855566" sldId="2243"/>
        </pc:sldMkLst>
      </pc:sldChg>
      <pc:sldChg chg="del">
        <pc:chgData name="Francisco Artes" userId="5be56ff3f51c4e1a" providerId="LiveId" clId="{449BAF51-87EE-4FE8-8CD7-38A77FBC1C3F}" dt="2021-09-23T09:21:30.267" v="564" actId="47"/>
        <pc:sldMkLst>
          <pc:docMk/>
          <pc:sldMk cId="2924648176" sldId="2244"/>
        </pc:sldMkLst>
      </pc:sldChg>
      <pc:sldChg chg="del">
        <pc:chgData name="Francisco Artes" userId="5be56ff3f51c4e1a" providerId="LiveId" clId="{449BAF51-87EE-4FE8-8CD7-38A77FBC1C3F}" dt="2021-09-23T09:21:32.983" v="567" actId="47"/>
        <pc:sldMkLst>
          <pc:docMk/>
          <pc:sldMk cId="4051697789" sldId="2245"/>
        </pc:sldMkLst>
      </pc:sldChg>
      <pc:sldChg chg="del">
        <pc:chgData name="Francisco Artes" userId="5be56ff3f51c4e1a" providerId="LiveId" clId="{449BAF51-87EE-4FE8-8CD7-38A77FBC1C3F}" dt="2021-09-23T09:21:33.842" v="568" actId="47"/>
        <pc:sldMkLst>
          <pc:docMk/>
          <pc:sldMk cId="3259144141" sldId="2246"/>
        </pc:sldMkLst>
      </pc:sldChg>
      <pc:sldChg chg="del">
        <pc:chgData name="Francisco Artes" userId="5be56ff3f51c4e1a" providerId="LiveId" clId="{449BAF51-87EE-4FE8-8CD7-38A77FBC1C3F}" dt="2021-09-23T09:21:27.910" v="562" actId="47"/>
        <pc:sldMkLst>
          <pc:docMk/>
          <pc:sldMk cId="820279639" sldId="2247"/>
        </pc:sldMkLst>
      </pc:sldChg>
      <pc:sldChg chg="del">
        <pc:chgData name="Francisco Artes" userId="5be56ff3f51c4e1a" providerId="LiveId" clId="{449BAF51-87EE-4FE8-8CD7-38A77FBC1C3F}" dt="2021-09-23T09:21:38.538" v="570" actId="47"/>
        <pc:sldMkLst>
          <pc:docMk/>
          <pc:sldMk cId="1389964887" sldId="2248"/>
        </pc:sldMkLst>
      </pc:sldChg>
      <pc:sldChg chg="add del">
        <pc:chgData name="Francisco Artes" userId="5be56ff3f51c4e1a" providerId="LiveId" clId="{449BAF51-87EE-4FE8-8CD7-38A77FBC1C3F}" dt="2021-09-23T09:19:58.894" v="544" actId="47"/>
        <pc:sldMkLst>
          <pc:docMk/>
          <pc:sldMk cId="712050227" sldId="2249"/>
        </pc:sldMkLst>
      </pc:sldChg>
      <pc:sldChg chg="addSp modSp new mod ord">
        <pc:chgData name="Francisco Artes" userId="5be56ff3f51c4e1a" providerId="LiveId" clId="{449BAF51-87EE-4FE8-8CD7-38A77FBC1C3F}" dt="2021-09-23T09:19:41.084" v="543" actId="207"/>
        <pc:sldMkLst>
          <pc:docMk/>
          <pc:sldMk cId="2216471585" sldId="2250"/>
        </pc:sldMkLst>
        <pc:spChg chg="mod">
          <ac:chgData name="Francisco Artes" userId="5be56ff3f51c4e1a" providerId="LiveId" clId="{449BAF51-87EE-4FE8-8CD7-38A77FBC1C3F}" dt="2021-09-23T09:17:49.919" v="517" actId="20577"/>
          <ac:spMkLst>
            <pc:docMk/>
            <pc:sldMk cId="2216471585" sldId="2250"/>
            <ac:spMk id="2" creationId="{8FD7B531-ABE5-4C02-ADAB-1D223CC236F7}"/>
          </ac:spMkLst>
        </pc:spChg>
        <pc:graphicFrameChg chg="add mod modGraphic">
          <ac:chgData name="Francisco Artes" userId="5be56ff3f51c4e1a" providerId="LiveId" clId="{449BAF51-87EE-4FE8-8CD7-38A77FBC1C3F}" dt="2021-09-23T09:19:41.084" v="543" actId="207"/>
          <ac:graphicFrameMkLst>
            <pc:docMk/>
            <pc:sldMk cId="2216471585" sldId="2250"/>
            <ac:graphicFrameMk id="3" creationId="{243409F5-B872-4686-A126-CFB566925BC3}"/>
          </ac:graphicFrameMkLst>
        </pc:graphicFrameChg>
      </pc:sldChg>
      <pc:sldChg chg="addSp modSp new mod">
        <pc:chgData name="Francisco Artes" userId="5be56ff3f51c4e1a" providerId="LiveId" clId="{449BAF51-87EE-4FE8-8CD7-38A77FBC1C3F}" dt="2021-09-23T09:55:07.652" v="1141" actId="20577"/>
        <pc:sldMkLst>
          <pc:docMk/>
          <pc:sldMk cId="2173720258" sldId="2251"/>
        </pc:sldMkLst>
        <pc:spChg chg="add mod">
          <ac:chgData name="Francisco Artes" userId="5be56ff3f51c4e1a" providerId="LiveId" clId="{449BAF51-87EE-4FE8-8CD7-38A77FBC1C3F}" dt="2021-09-23T09:55:07.652" v="1141" actId="20577"/>
          <ac:spMkLst>
            <pc:docMk/>
            <pc:sldMk cId="2173720258" sldId="2251"/>
            <ac:spMk id="3" creationId="{ABDA00DD-B6ED-4639-BBCC-CFAFC18D98A9}"/>
          </ac:spMkLst>
        </pc:spChg>
      </pc:sldChg>
      <pc:sldChg chg="addSp modSp new">
        <pc:chgData name="Francisco Artes" userId="5be56ff3f51c4e1a" providerId="LiveId" clId="{449BAF51-87EE-4FE8-8CD7-38A77FBC1C3F}" dt="2021-09-23T09:20:27.596" v="550"/>
        <pc:sldMkLst>
          <pc:docMk/>
          <pc:sldMk cId="1261460843" sldId="2252"/>
        </pc:sldMkLst>
        <pc:spChg chg="add mod">
          <ac:chgData name="Francisco Artes" userId="5be56ff3f51c4e1a" providerId="LiveId" clId="{449BAF51-87EE-4FE8-8CD7-38A77FBC1C3F}" dt="2021-09-23T09:20:27.596" v="550"/>
          <ac:spMkLst>
            <pc:docMk/>
            <pc:sldMk cId="1261460843" sldId="2252"/>
            <ac:spMk id="11" creationId="{692F7044-0E5E-4BDE-8692-39C72AA7AED6}"/>
          </ac:spMkLst>
        </pc:spChg>
        <pc:spChg chg="add mod">
          <ac:chgData name="Francisco Artes" userId="5be56ff3f51c4e1a" providerId="LiveId" clId="{449BAF51-87EE-4FE8-8CD7-38A77FBC1C3F}" dt="2021-09-23T09:20:27.596" v="550"/>
          <ac:spMkLst>
            <pc:docMk/>
            <pc:sldMk cId="1261460843" sldId="2252"/>
            <ac:spMk id="18" creationId="{30B0FD82-9FAD-42AC-831E-7A4AD9F10F48}"/>
          </ac:spMkLst>
        </pc:spChg>
        <pc:spChg chg="add mod">
          <ac:chgData name="Francisco Artes" userId="5be56ff3f51c4e1a" providerId="LiveId" clId="{449BAF51-87EE-4FE8-8CD7-38A77FBC1C3F}" dt="2021-09-23T09:20:27.596" v="550"/>
          <ac:spMkLst>
            <pc:docMk/>
            <pc:sldMk cId="1261460843" sldId="2252"/>
            <ac:spMk id="19" creationId="{6D33BADC-D48B-4E7C-BBBC-C1CDAB9ECFD1}"/>
          </ac:spMkLst>
        </pc:spChg>
        <pc:spChg chg="add mod">
          <ac:chgData name="Francisco Artes" userId="5be56ff3f51c4e1a" providerId="LiveId" clId="{449BAF51-87EE-4FE8-8CD7-38A77FBC1C3F}" dt="2021-09-23T09:20:27.596" v="550"/>
          <ac:spMkLst>
            <pc:docMk/>
            <pc:sldMk cId="1261460843" sldId="2252"/>
            <ac:spMk id="20" creationId="{3976EC6E-3F3D-474F-81E2-8296D4B0EB23}"/>
          </ac:spMkLst>
        </pc:spChg>
        <pc:spChg chg="add mod">
          <ac:chgData name="Francisco Artes" userId="5be56ff3f51c4e1a" providerId="LiveId" clId="{449BAF51-87EE-4FE8-8CD7-38A77FBC1C3F}" dt="2021-09-23T09:20:27.596" v="550"/>
          <ac:spMkLst>
            <pc:docMk/>
            <pc:sldMk cId="1261460843" sldId="2252"/>
            <ac:spMk id="21" creationId="{9A1D0125-C703-414A-9F47-09E6C343F7C5}"/>
          </ac:spMkLst>
        </pc:spChg>
        <pc:spChg chg="add mod">
          <ac:chgData name="Francisco Artes" userId="5be56ff3f51c4e1a" providerId="LiveId" clId="{449BAF51-87EE-4FE8-8CD7-38A77FBC1C3F}" dt="2021-09-23T09:20:27.596" v="550"/>
          <ac:spMkLst>
            <pc:docMk/>
            <pc:sldMk cId="1261460843" sldId="2252"/>
            <ac:spMk id="22" creationId="{00C70585-8F74-4913-8DA3-3FE6B8361D08}"/>
          </ac:spMkLst>
        </pc:spChg>
        <pc:spChg chg="add mod">
          <ac:chgData name="Francisco Artes" userId="5be56ff3f51c4e1a" providerId="LiveId" clId="{449BAF51-87EE-4FE8-8CD7-38A77FBC1C3F}" dt="2021-09-23T09:20:27.596" v="550"/>
          <ac:spMkLst>
            <pc:docMk/>
            <pc:sldMk cId="1261460843" sldId="2252"/>
            <ac:spMk id="24" creationId="{420D5F24-0CE9-4306-BE77-D913ACE91749}"/>
          </ac:spMkLst>
        </pc:spChg>
        <pc:grpChg chg="add mod">
          <ac:chgData name="Francisco Artes" userId="5be56ff3f51c4e1a" providerId="LiveId" clId="{449BAF51-87EE-4FE8-8CD7-38A77FBC1C3F}" dt="2021-09-23T09:20:27.596" v="550"/>
          <ac:grpSpMkLst>
            <pc:docMk/>
            <pc:sldMk cId="1261460843" sldId="2252"/>
            <ac:grpSpMk id="26" creationId="{F0E1F731-E798-4AAE-925B-D9C9113798AB}"/>
          </ac:grpSpMkLst>
        </pc:grpChg>
        <pc:picChg chg="add mod">
          <ac:chgData name="Francisco Artes" userId="5be56ff3f51c4e1a" providerId="LiveId" clId="{449BAF51-87EE-4FE8-8CD7-38A77FBC1C3F}" dt="2021-09-23T09:20:27.596" v="550"/>
          <ac:picMkLst>
            <pc:docMk/>
            <pc:sldMk cId="1261460843" sldId="2252"/>
            <ac:picMk id="3" creationId="{8FFC9C3B-4EAD-404C-93D9-F45687CACB7A}"/>
          </ac:picMkLst>
        </pc:picChg>
        <pc:picChg chg="add mod">
          <ac:chgData name="Francisco Artes" userId="5be56ff3f51c4e1a" providerId="LiveId" clId="{449BAF51-87EE-4FE8-8CD7-38A77FBC1C3F}" dt="2021-09-23T09:20:27.596" v="550"/>
          <ac:picMkLst>
            <pc:docMk/>
            <pc:sldMk cId="1261460843" sldId="2252"/>
            <ac:picMk id="4" creationId="{2C0ACC29-F628-4C99-9837-2B7558D01ED2}"/>
          </ac:picMkLst>
        </pc:picChg>
        <pc:picChg chg="add mod">
          <ac:chgData name="Francisco Artes" userId="5be56ff3f51c4e1a" providerId="LiveId" clId="{449BAF51-87EE-4FE8-8CD7-38A77FBC1C3F}" dt="2021-09-23T09:20:27.596" v="550"/>
          <ac:picMkLst>
            <pc:docMk/>
            <pc:sldMk cId="1261460843" sldId="2252"/>
            <ac:picMk id="5" creationId="{ED6FA5D1-BE6E-4894-8988-B306592FD1B2}"/>
          </ac:picMkLst>
        </pc:picChg>
        <pc:picChg chg="add mod">
          <ac:chgData name="Francisco Artes" userId="5be56ff3f51c4e1a" providerId="LiveId" clId="{449BAF51-87EE-4FE8-8CD7-38A77FBC1C3F}" dt="2021-09-23T09:20:27.596" v="550"/>
          <ac:picMkLst>
            <pc:docMk/>
            <pc:sldMk cId="1261460843" sldId="2252"/>
            <ac:picMk id="6" creationId="{436BEB19-DC10-48BF-9857-5F8966E4A98D}"/>
          </ac:picMkLst>
        </pc:picChg>
        <pc:picChg chg="add mod">
          <ac:chgData name="Francisco Artes" userId="5be56ff3f51c4e1a" providerId="LiveId" clId="{449BAF51-87EE-4FE8-8CD7-38A77FBC1C3F}" dt="2021-09-23T09:20:27.596" v="550"/>
          <ac:picMkLst>
            <pc:docMk/>
            <pc:sldMk cId="1261460843" sldId="2252"/>
            <ac:picMk id="7" creationId="{341CE17A-0CCC-41A7-8CA4-23AA59C1CFD2}"/>
          </ac:picMkLst>
        </pc:picChg>
        <pc:picChg chg="add mod">
          <ac:chgData name="Francisco Artes" userId="5be56ff3f51c4e1a" providerId="LiveId" clId="{449BAF51-87EE-4FE8-8CD7-38A77FBC1C3F}" dt="2021-09-23T09:20:27.596" v="550"/>
          <ac:picMkLst>
            <pc:docMk/>
            <pc:sldMk cId="1261460843" sldId="2252"/>
            <ac:picMk id="8" creationId="{887DBEF7-87D0-44A8-9C6E-76C4C5A556DD}"/>
          </ac:picMkLst>
        </pc:picChg>
        <pc:picChg chg="add mod">
          <ac:chgData name="Francisco Artes" userId="5be56ff3f51c4e1a" providerId="LiveId" clId="{449BAF51-87EE-4FE8-8CD7-38A77FBC1C3F}" dt="2021-09-23T09:20:27.596" v="550"/>
          <ac:picMkLst>
            <pc:docMk/>
            <pc:sldMk cId="1261460843" sldId="2252"/>
            <ac:picMk id="9" creationId="{F1CE2E96-6FFB-4572-A685-FFC504700800}"/>
          </ac:picMkLst>
        </pc:picChg>
        <pc:picChg chg="add mod">
          <ac:chgData name="Francisco Artes" userId="5be56ff3f51c4e1a" providerId="LiveId" clId="{449BAF51-87EE-4FE8-8CD7-38A77FBC1C3F}" dt="2021-09-23T09:20:27.596" v="550"/>
          <ac:picMkLst>
            <pc:docMk/>
            <pc:sldMk cId="1261460843" sldId="2252"/>
            <ac:picMk id="10" creationId="{23BA3577-EA28-4FBE-84B5-4379051FC419}"/>
          </ac:picMkLst>
        </pc:picChg>
        <pc:picChg chg="add mod">
          <ac:chgData name="Francisco Artes" userId="5be56ff3f51c4e1a" providerId="LiveId" clId="{449BAF51-87EE-4FE8-8CD7-38A77FBC1C3F}" dt="2021-09-23T09:20:27.596" v="550"/>
          <ac:picMkLst>
            <pc:docMk/>
            <pc:sldMk cId="1261460843" sldId="2252"/>
            <ac:picMk id="15" creationId="{E474607A-99E9-423F-B07D-2D1EE6C8C159}"/>
          </ac:picMkLst>
        </pc:picChg>
        <pc:picChg chg="add mod">
          <ac:chgData name="Francisco Artes" userId="5be56ff3f51c4e1a" providerId="LiveId" clId="{449BAF51-87EE-4FE8-8CD7-38A77FBC1C3F}" dt="2021-09-23T09:20:27.596" v="550"/>
          <ac:picMkLst>
            <pc:docMk/>
            <pc:sldMk cId="1261460843" sldId="2252"/>
            <ac:picMk id="16" creationId="{D5EA2BBC-DFC1-4AED-A803-7D9C2727979A}"/>
          </ac:picMkLst>
        </pc:picChg>
        <pc:picChg chg="add mod">
          <ac:chgData name="Francisco Artes" userId="5be56ff3f51c4e1a" providerId="LiveId" clId="{449BAF51-87EE-4FE8-8CD7-38A77FBC1C3F}" dt="2021-09-23T09:20:27.596" v="550"/>
          <ac:picMkLst>
            <pc:docMk/>
            <pc:sldMk cId="1261460843" sldId="2252"/>
            <ac:picMk id="23" creationId="{9E5EEAAA-224F-40D9-A0E3-2A52B9D24A8C}"/>
          </ac:picMkLst>
        </pc:picChg>
        <pc:picChg chg="add mod">
          <ac:chgData name="Francisco Artes" userId="5be56ff3f51c4e1a" providerId="LiveId" clId="{449BAF51-87EE-4FE8-8CD7-38A77FBC1C3F}" dt="2021-09-23T09:20:27.596" v="550"/>
          <ac:picMkLst>
            <pc:docMk/>
            <pc:sldMk cId="1261460843" sldId="2252"/>
            <ac:picMk id="25" creationId="{7DCF62A9-758F-4785-951B-B07C7809CCC1}"/>
          </ac:picMkLst>
        </pc:picChg>
        <pc:picChg chg="mod">
          <ac:chgData name="Francisco Artes" userId="5be56ff3f51c4e1a" providerId="LiveId" clId="{449BAF51-87EE-4FE8-8CD7-38A77FBC1C3F}" dt="2021-09-23T09:20:27.596" v="550"/>
          <ac:picMkLst>
            <pc:docMk/>
            <pc:sldMk cId="1261460843" sldId="2252"/>
            <ac:picMk id="27" creationId="{C803B2CC-B9D9-4266-AE96-5026ACD1318E}"/>
          </ac:picMkLst>
        </pc:picChg>
        <pc:picChg chg="mod">
          <ac:chgData name="Francisco Artes" userId="5be56ff3f51c4e1a" providerId="LiveId" clId="{449BAF51-87EE-4FE8-8CD7-38A77FBC1C3F}" dt="2021-09-23T09:20:27.596" v="550"/>
          <ac:picMkLst>
            <pc:docMk/>
            <pc:sldMk cId="1261460843" sldId="2252"/>
            <ac:picMk id="28" creationId="{F6E6768F-6256-4FAC-8D22-151A0CC839AF}"/>
          </ac:picMkLst>
        </pc:picChg>
        <pc:picChg chg="mod">
          <ac:chgData name="Francisco Artes" userId="5be56ff3f51c4e1a" providerId="LiveId" clId="{449BAF51-87EE-4FE8-8CD7-38A77FBC1C3F}" dt="2021-09-23T09:20:27.596" v="550"/>
          <ac:picMkLst>
            <pc:docMk/>
            <pc:sldMk cId="1261460843" sldId="2252"/>
            <ac:picMk id="29" creationId="{B7581AE8-8664-419F-ACA1-432F10587F35}"/>
          </ac:picMkLst>
        </pc:picChg>
        <pc:cxnChg chg="add mod">
          <ac:chgData name="Francisco Artes" userId="5be56ff3f51c4e1a" providerId="LiveId" clId="{449BAF51-87EE-4FE8-8CD7-38A77FBC1C3F}" dt="2021-09-23T09:20:27.596" v="550"/>
          <ac:cxnSpMkLst>
            <pc:docMk/>
            <pc:sldMk cId="1261460843" sldId="2252"/>
            <ac:cxnSpMk id="12" creationId="{331D41B9-2143-4ED4-B06D-D1CBF1546B08}"/>
          </ac:cxnSpMkLst>
        </pc:cxnChg>
        <pc:cxnChg chg="add mod">
          <ac:chgData name="Francisco Artes" userId="5be56ff3f51c4e1a" providerId="LiveId" clId="{449BAF51-87EE-4FE8-8CD7-38A77FBC1C3F}" dt="2021-09-23T09:20:27.596" v="550"/>
          <ac:cxnSpMkLst>
            <pc:docMk/>
            <pc:sldMk cId="1261460843" sldId="2252"/>
            <ac:cxnSpMk id="13" creationId="{18EFC7F3-A63C-489B-ABDF-2B9E8262ADE0}"/>
          </ac:cxnSpMkLst>
        </pc:cxnChg>
        <pc:cxnChg chg="add mod">
          <ac:chgData name="Francisco Artes" userId="5be56ff3f51c4e1a" providerId="LiveId" clId="{449BAF51-87EE-4FE8-8CD7-38A77FBC1C3F}" dt="2021-09-23T09:20:27.596" v="550"/>
          <ac:cxnSpMkLst>
            <pc:docMk/>
            <pc:sldMk cId="1261460843" sldId="2252"/>
            <ac:cxnSpMk id="14" creationId="{226EA90A-793E-4C9E-BEEB-A4D48FABCB09}"/>
          </ac:cxnSpMkLst>
        </pc:cxnChg>
        <pc:cxnChg chg="add mod">
          <ac:chgData name="Francisco Artes" userId="5be56ff3f51c4e1a" providerId="LiveId" clId="{449BAF51-87EE-4FE8-8CD7-38A77FBC1C3F}" dt="2021-09-23T09:20:27.596" v="550"/>
          <ac:cxnSpMkLst>
            <pc:docMk/>
            <pc:sldMk cId="1261460843" sldId="2252"/>
            <ac:cxnSpMk id="17" creationId="{D9EB334A-50B9-406C-9805-D9D788849CCB}"/>
          </ac:cxnSpMkLst>
        </pc:cxnChg>
      </pc:sldChg>
      <pc:sldChg chg="addSp modSp new">
        <pc:chgData name="Francisco Artes" userId="5be56ff3f51c4e1a" providerId="LiveId" clId="{449BAF51-87EE-4FE8-8CD7-38A77FBC1C3F}" dt="2021-09-23T09:20:46.638" v="555"/>
        <pc:sldMkLst>
          <pc:docMk/>
          <pc:sldMk cId="3542134314" sldId="2253"/>
        </pc:sldMkLst>
        <pc:spChg chg="add mod">
          <ac:chgData name="Francisco Artes" userId="5be56ff3f51c4e1a" providerId="LiveId" clId="{449BAF51-87EE-4FE8-8CD7-38A77FBC1C3F}" dt="2021-09-23T09:20:46.638" v="555"/>
          <ac:spMkLst>
            <pc:docMk/>
            <pc:sldMk cId="3542134314" sldId="2253"/>
            <ac:spMk id="9" creationId="{C3F4EF8E-AB31-4DDF-AA44-C6248198E718}"/>
          </ac:spMkLst>
        </pc:spChg>
        <pc:spChg chg="add mod">
          <ac:chgData name="Francisco Artes" userId="5be56ff3f51c4e1a" providerId="LiveId" clId="{449BAF51-87EE-4FE8-8CD7-38A77FBC1C3F}" dt="2021-09-23T09:20:46.638" v="555"/>
          <ac:spMkLst>
            <pc:docMk/>
            <pc:sldMk cId="3542134314" sldId="2253"/>
            <ac:spMk id="13" creationId="{FDB71CF6-49D3-47D3-8C98-5CE5B5426BF6}"/>
          </ac:spMkLst>
        </pc:spChg>
        <pc:spChg chg="add mod">
          <ac:chgData name="Francisco Artes" userId="5be56ff3f51c4e1a" providerId="LiveId" clId="{449BAF51-87EE-4FE8-8CD7-38A77FBC1C3F}" dt="2021-09-23T09:20:46.638" v="555"/>
          <ac:spMkLst>
            <pc:docMk/>
            <pc:sldMk cId="3542134314" sldId="2253"/>
            <ac:spMk id="14" creationId="{31539F4F-1702-4E7F-A0DD-0E800D5A6597}"/>
          </ac:spMkLst>
        </pc:spChg>
        <pc:spChg chg="add mod">
          <ac:chgData name="Francisco Artes" userId="5be56ff3f51c4e1a" providerId="LiveId" clId="{449BAF51-87EE-4FE8-8CD7-38A77FBC1C3F}" dt="2021-09-23T09:20:46.638" v="555"/>
          <ac:spMkLst>
            <pc:docMk/>
            <pc:sldMk cId="3542134314" sldId="2253"/>
            <ac:spMk id="15" creationId="{E97691DF-BF46-49D4-8DAA-6732B5BEA109}"/>
          </ac:spMkLst>
        </pc:spChg>
        <pc:spChg chg="add mod">
          <ac:chgData name="Francisco Artes" userId="5be56ff3f51c4e1a" providerId="LiveId" clId="{449BAF51-87EE-4FE8-8CD7-38A77FBC1C3F}" dt="2021-09-23T09:20:46.638" v="555"/>
          <ac:spMkLst>
            <pc:docMk/>
            <pc:sldMk cId="3542134314" sldId="2253"/>
            <ac:spMk id="16" creationId="{23BDD784-B3F3-4C0F-AA92-B40BBA573732}"/>
          </ac:spMkLst>
        </pc:spChg>
        <pc:spChg chg="add mod">
          <ac:chgData name="Francisco Artes" userId="5be56ff3f51c4e1a" providerId="LiveId" clId="{449BAF51-87EE-4FE8-8CD7-38A77FBC1C3F}" dt="2021-09-23T09:20:46.638" v="555"/>
          <ac:spMkLst>
            <pc:docMk/>
            <pc:sldMk cId="3542134314" sldId="2253"/>
            <ac:spMk id="18" creationId="{30FC5EF6-6BA3-4009-93A9-93320E8E897D}"/>
          </ac:spMkLst>
        </pc:spChg>
        <pc:spChg chg="add mod">
          <ac:chgData name="Francisco Artes" userId="5be56ff3f51c4e1a" providerId="LiveId" clId="{449BAF51-87EE-4FE8-8CD7-38A77FBC1C3F}" dt="2021-09-23T09:20:46.638" v="555"/>
          <ac:spMkLst>
            <pc:docMk/>
            <pc:sldMk cId="3542134314" sldId="2253"/>
            <ac:spMk id="19" creationId="{B03B474B-7B76-49C4-BA97-F7CD201FE1D2}"/>
          </ac:spMkLst>
        </pc:spChg>
        <pc:spChg chg="add mod">
          <ac:chgData name="Francisco Artes" userId="5be56ff3f51c4e1a" providerId="LiveId" clId="{449BAF51-87EE-4FE8-8CD7-38A77FBC1C3F}" dt="2021-09-23T09:20:46.638" v="555"/>
          <ac:spMkLst>
            <pc:docMk/>
            <pc:sldMk cId="3542134314" sldId="2253"/>
            <ac:spMk id="20" creationId="{6AED79AF-49B9-4A7E-87C3-F89948F5A2A1}"/>
          </ac:spMkLst>
        </pc:spChg>
        <pc:spChg chg="add mod">
          <ac:chgData name="Francisco Artes" userId="5be56ff3f51c4e1a" providerId="LiveId" clId="{449BAF51-87EE-4FE8-8CD7-38A77FBC1C3F}" dt="2021-09-23T09:20:46.638" v="555"/>
          <ac:spMkLst>
            <pc:docMk/>
            <pc:sldMk cId="3542134314" sldId="2253"/>
            <ac:spMk id="21" creationId="{2A17FA8C-A941-4423-A864-23E8653E3857}"/>
          </ac:spMkLst>
        </pc:spChg>
        <pc:spChg chg="add mod">
          <ac:chgData name="Francisco Artes" userId="5be56ff3f51c4e1a" providerId="LiveId" clId="{449BAF51-87EE-4FE8-8CD7-38A77FBC1C3F}" dt="2021-09-23T09:20:46.638" v="555"/>
          <ac:spMkLst>
            <pc:docMk/>
            <pc:sldMk cId="3542134314" sldId="2253"/>
            <ac:spMk id="23" creationId="{24745B55-6537-45E3-B4CA-9DEADE9311D6}"/>
          </ac:spMkLst>
        </pc:spChg>
        <pc:spChg chg="add mod">
          <ac:chgData name="Francisco Artes" userId="5be56ff3f51c4e1a" providerId="LiveId" clId="{449BAF51-87EE-4FE8-8CD7-38A77FBC1C3F}" dt="2021-09-23T09:20:46.638" v="555"/>
          <ac:spMkLst>
            <pc:docMk/>
            <pc:sldMk cId="3542134314" sldId="2253"/>
            <ac:spMk id="24" creationId="{870B2A67-E75C-48BD-9ABE-3FC3E74E63DC}"/>
          </ac:spMkLst>
        </pc:spChg>
        <pc:spChg chg="add mod">
          <ac:chgData name="Francisco Artes" userId="5be56ff3f51c4e1a" providerId="LiveId" clId="{449BAF51-87EE-4FE8-8CD7-38A77FBC1C3F}" dt="2021-09-23T09:20:46.638" v="555"/>
          <ac:spMkLst>
            <pc:docMk/>
            <pc:sldMk cId="3542134314" sldId="2253"/>
            <ac:spMk id="25" creationId="{CBDABB92-A9D7-469C-B0F2-FDF30989F91E}"/>
          </ac:spMkLst>
        </pc:spChg>
        <pc:spChg chg="add mod">
          <ac:chgData name="Francisco Artes" userId="5be56ff3f51c4e1a" providerId="LiveId" clId="{449BAF51-87EE-4FE8-8CD7-38A77FBC1C3F}" dt="2021-09-23T09:20:46.638" v="555"/>
          <ac:spMkLst>
            <pc:docMk/>
            <pc:sldMk cId="3542134314" sldId="2253"/>
            <ac:spMk id="26" creationId="{776AE3B2-7F3D-400F-A545-0F8BBB43A74B}"/>
          </ac:spMkLst>
        </pc:spChg>
        <pc:picChg chg="add mod">
          <ac:chgData name="Francisco Artes" userId="5be56ff3f51c4e1a" providerId="LiveId" clId="{449BAF51-87EE-4FE8-8CD7-38A77FBC1C3F}" dt="2021-09-23T09:20:46.638" v="555"/>
          <ac:picMkLst>
            <pc:docMk/>
            <pc:sldMk cId="3542134314" sldId="2253"/>
            <ac:picMk id="3" creationId="{1943C11C-DB89-419D-9E26-BB8A7FFCB92A}"/>
          </ac:picMkLst>
        </pc:picChg>
        <pc:picChg chg="add mod">
          <ac:chgData name="Francisco Artes" userId="5be56ff3f51c4e1a" providerId="LiveId" clId="{449BAF51-87EE-4FE8-8CD7-38A77FBC1C3F}" dt="2021-09-23T09:20:46.638" v="555"/>
          <ac:picMkLst>
            <pc:docMk/>
            <pc:sldMk cId="3542134314" sldId="2253"/>
            <ac:picMk id="4" creationId="{90B48D63-2E93-4D21-BF8B-D570C45B1836}"/>
          </ac:picMkLst>
        </pc:picChg>
        <pc:picChg chg="add mod">
          <ac:chgData name="Francisco Artes" userId="5be56ff3f51c4e1a" providerId="LiveId" clId="{449BAF51-87EE-4FE8-8CD7-38A77FBC1C3F}" dt="2021-09-23T09:20:46.638" v="555"/>
          <ac:picMkLst>
            <pc:docMk/>
            <pc:sldMk cId="3542134314" sldId="2253"/>
            <ac:picMk id="5" creationId="{13490540-767C-4A91-B51E-FBC38C012BBA}"/>
          </ac:picMkLst>
        </pc:picChg>
        <pc:picChg chg="add mod">
          <ac:chgData name="Francisco Artes" userId="5be56ff3f51c4e1a" providerId="LiveId" clId="{449BAF51-87EE-4FE8-8CD7-38A77FBC1C3F}" dt="2021-09-23T09:20:46.638" v="555"/>
          <ac:picMkLst>
            <pc:docMk/>
            <pc:sldMk cId="3542134314" sldId="2253"/>
            <ac:picMk id="6" creationId="{DBF155F5-A11D-45BE-8122-FDD5216B93F5}"/>
          </ac:picMkLst>
        </pc:picChg>
        <pc:picChg chg="add mod">
          <ac:chgData name="Francisco Artes" userId="5be56ff3f51c4e1a" providerId="LiveId" clId="{449BAF51-87EE-4FE8-8CD7-38A77FBC1C3F}" dt="2021-09-23T09:20:46.638" v="555"/>
          <ac:picMkLst>
            <pc:docMk/>
            <pc:sldMk cId="3542134314" sldId="2253"/>
            <ac:picMk id="7" creationId="{97047D31-0ACB-40AD-A402-08FFE304C94F}"/>
          </ac:picMkLst>
        </pc:picChg>
        <pc:picChg chg="add mod">
          <ac:chgData name="Francisco Artes" userId="5be56ff3f51c4e1a" providerId="LiveId" clId="{449BAF51-87EE-4FE8-8CD7-38A77FBC1C3F}" dt="2021-09-23T09:20:46.638" v="555"/>
          <ac:picMkLst>
            <pc:docMk/>
            <pc:sldMk cId="3542134314" sldId="2253"/>
            <ac:picMk id="8" creationId="{69F1CC54-7B65-4A3F-ADFF-EC8DDAD6359D}"/>
          </ac:picMkLst>
        </pc:picChg>
        <pc:picChg chg="add mod">
          <ac:chgData name="Francisco Artes" userId="5be56ff3f51c4e1a" providerId="LiveId" clId="{449BAF51-87EE-4FE8-8CD7-38A77FBC1C3F}" dt="2021-09-23T09:20:46.638" v="555"/>
          <ac:picMkLst>
            <pc:docMk/>
            <pc:sldMk cId="3542134314" sldId="2253"/>
            <ac:picMk id="17" creationId="{7B3D6442-62FE-4C53-A4EC-B7FB347C0938}"/>
          </ac:picMkLst>
        </pc:picChg>
        <pc:cxnChg chg="add mod">
          <ac:chgData name="Francisco Artes" userId="5be56ff3f51c4e1a" providerId="LiveId" clId="{449BAF51-87EE-4FE8-8CD7-38A77FBC1C3F}" dt="2021-09-23T09:20:46.638" v="555"/>
          <ac:cxnSpMkLst>
            <pc:docMk/>
            <pc:sldMk cId="3542134314" sldId="2253"/>
            <ac:cxnSpMk id="10" creationId="{8C991752-E462-4FE0-8294-09F093282FFD}"/>
          </ac:cxnSpMkLst>
        </pc:cxnChg>
        <pc:cxnChg chg="add mod">
          <ac:chgData name="Francisco Artes" userId="5be56ff3f51c4e1a" providerId="LiveId" clId="{449BAF51-87EE-4FE8-8CD7-38A77FBC1C3F}" dt="2021-09-23T09:20:46.638" v="555"/>
          <ac:cxnSpMkLst>
            <pc:docMk/>
            <pc:sldMk cId="3542134314" sldId="2253"/>
            <ac:cxnSpMk id="11" creationId="{9833BD28-469A-4D6E-8A5D-38EB53910768}"/>
          </ac:cxnSpMkLst>
        </pc:cxnChg>
        <pc:cxnChg chg="add mod">
          <ac:chgData name="Francisco Artes" userId="5be56ff3f51c4e1a" providerId="LiveId" clId="{449BAF51-87EE-4FE8-8CD7-38A77FBC1C3F}" dt="2021-09-23T09:20:46.638" v="555"/>
          <ac:cxnSpMkLst>
            <pc:docMk/>
            <pc:sldMk cId="3542134314" sldId="2253"/>
            <ac:cxnSpMk id="12" creationId="{AA8B8BE4-9959-467B-A13F-106E2F7473CD}"/>
          </ac:cxnSpMkLst>
        </pc:cxnChg>
        <pc:cxnChg chg="add mod">
          <ac:chgData name="Francisco Artes" userId="5be56ff3f51c4e1a" providerId="LiveId" clId="{449BAF51-87EE-4FE8-8CD7-38A77FBC1C3F}" dt="2021-09-23T09:20:46.638" v="555"/>
          <ac:cxnSpMkLst>
            <pc:docMk/>
            <pc:sldMk cId="3542134314" sldId="2253"/>
            <ac:cxnSpMk id="22" creationId="{E42BCEA4-EB6D-4592-80F4-B807C5E98BB7}"/>
          </ac:cxnSpMkLst>
        </pc:cxnChg>
      </pc:sldChg>
      <pc:sldChg chg="addSp modSp new">
        <pc:chgData name="Francisco Artes" userId="5be56ff3f51c4e1a" providerId="LiveId" clId="{449BAF51-87EE-4FE8-8CD7-38A77FBC1C3F}" dt="2021-09-23T09:21:06.286" v="558"/>
        <pc:sldMkLst>
          <pc:docMk/>
          <pc:sldMk cId="4049691887" sldId="2254"/>
        </pc:sldMkLst>
        <pc:spChg chg="add mod">
          <ac:chgData name="Francisco Artes" userId="5be56ff3f51c4e1a" providerId="LiveId" clId="{449BAF51-87EE-4FE8-8CD7-38A77FBC1C3F}" dt="2021-09-23T09:21:06.286" v="558"/>
          <ac:spMkLst>
            <pc:docMk/>
            <pc:sldMk cId="4049691887" sldId="2254"/>
            <ac:spMk id="4" creationId="{80B16386-ADD7-4A21-B02E-E74112F8E885}"/>
          </ac:spMkLst>
        </pc:spChg>
        <pc:graphicFrameChg chg="add mod">
          <ac:chgData name="Francisco Artes" userId="5be56ff3f51c4e1a" providerId="LiveId" clId="{449BAF51-87EE-4FE8-8CD7-38A77FBC1C3F}" dt="2021-09-23T09:21:06.286" v="558"/>
          <ac:graphicFrameMkLst>
            <pc:docMk/>
            <pc:sldMk cId="4049691887" sldId="2254"/>
            <ac:graphicFrameMk id="3" creationId="{4567D6A6-EE8F-4B0E-B7C7-373B453879F7}"/>
          </ac:graphicFrameMkLst>
        </pc:graphicFrameChg>
      </pc:sldChg>
      <pc:sldChg chg="addSp modSp new del">
        <pc:chgData name="Francisco Artes" userId="5be56ff3f51c4e1a" providerId="LiveId" clId="{449BAF51-87EE-4FE8-8CD7-38A77FBC1C3F}" dt="2021-09-23T09:29:55.132" v="1063" actId="47"/>
        <pc:sldMkLst>
          <pc:docMk/>
          <pc:sldMk cId="3567247140" sldId="2255"/>
        </pc:sldMkLst>
        <pc:spChg chg="add mod">
          <ac:chgData name="Francisco Artes" userId="5be56ff3f51c4e1a" providerId="LiveId" clId="{449BAF51-87EE-4FE8-8CD7-38A77FBC1C3F}" dt="2021-09-23T09:21:24.710" v="561"/>
          <ac:spMkLst>
            <pc:docMk/>
            <pc:sldMk cId="3567247140" sldId="2255"/>
            <ac:spMk id="3" creationId="{A7EFD34F-C637-4385-917C-276DDB03C1BA}"/>
          </ac:spMkLst>
        </pc:spChg>
      </pc:sldChg>
      <pc:sldChg chg="modSp add mod">
        <pc:chgData name="Francisco Artes" userId="5be56ff3f51c4e1a" providerId="LiveId" clId="{449BAF51-87EE-4FE8-8CD7-38A77FBC1C3F}" dt="2021-09-23T09:29:52.226" v="1062" actId="1036"/>
        <pc:sldMkLst>
          <pc:docMk/>
          <pc:sldMk cId="49039770" sldId="2256"/>
        </pc:sldMkLst>
        <pc:spChg chg="mod">
          <ac:chgData name="Francisco Artes" userId="5be56ff3f51c4e1a" providerId="LiveId" clId="{449BAF51-87EE-4FE8-8CD7-38A77FBC1C3F}" dt="2021-09-23T09:29:52.226" v="1062" actId="1036"/>
          <ac:spMkLst>
            <pc:docMk/>
            <pc:sldMk cId="49039770" sldId="2256"/>
            <ac:spMk id="3" creationId="{A7EFD34F-C637-4385-917C-276DDB03C1BA}"/>
          </ac:spMkLst>
        </pc:spChg>
      </pc:sldChg>
      <pc:sldChg chg="modSp add mod">
        <pc:chgData name="Francisco Artes" userId="5be56ff3f51c4e1a" providerId="LiveId" clId="{449BAF51-87EE-4FE8-8CD7-38A77FBC1C3F}" dt="2021-09-23T13:20:17.803" v="1360" actId="20577"/>
        <pc:sldMkLst>
          <pc:docMk/>
          <pc:sldMk cId="1245410218" sldId="2257"/>
        </pc:sldMkLst>
        <pc:spChg chg="mod">
          <ac:chgData name="Francisco Artes" userId="5be56ff3f51c4e1a" providerId="LiveId" clId="{449BAF51-87EE-4FE8-8CD7-38A77FBC1C3F}" dt="2021-09-23T13:20:17.803" v="1360" actId="20577"/>
          <ac:spMkLst>
            <pc:docMk/>
            <pc:sldMk cId="1245410218" sldId="2257"/>
            <ac:spMk id="3" creationId="{ABDA00DD-B6ED-4639-BBCC-CFAFC18D98A9}"/>
          </ac:spMkLst>
        </pc:spChg>
      </pc:sldChg>
      <pc:sldChg chg="modSp add mod">
        <pc:chgData name="Francisco Artes" userId="5be56ff3f51c4e1a" providerId="LiveId" clId="{449BAF51-87EE-4FE8-8CD7-38A77FBC1C3F}" dt="2021-09-23T13:22:00.341" v="1507" actId="20577"/>
        <pc:sldMkLst>
          <pc:docMk/>
          <pc:sldMk cId="1208631183" sldId="2258"/>
        </pc:sldMkLst>
        <pc:spChg chg="mod">
          <ac:chgData name="Francisco Artes" userId="5be56ff3f51c4e1a" providerId="LiveId" clId="{449BAF51-87EE-4FE8-8CD7-38A77FBC1C3F}" dt="2021-09-23T13:22:00.341" v="1507" actId="20577"/>
          <ac:spMkLst>
            <pc:docMk/>
            <pc:sldMk cId="1208631183" sldId="2258"/>
            <ac:spMk id="3" creationId="{ABDA00DD-B6ED-4639-BBCC-CFAFC18D98A9}"/>
          </ac:spMkLst>
        </pc:spChg>
      </pc:sldChg>
      <pc:sldChg chg="new">
        <pc:chgData name="Francisco Artes" userId="5be56ff3f51c4e1a" providerId="LiveId" clId="{449BAF51-87EE-4FE8-8CD7-38A77FBC1C3F}" dt="2021-09-23T13:27:12.132" v="1709" actId="680"/>
        <pc:sldMkLst>
          <pc:docMk/>
          <pc:sldMk cId="609834088" sldId="2259"/>
        </pc:sldMkLst>
      </pc:sldChg>
      <pc:sldChg chg="new">
        <pc:chgData name="Francisco Artes" userId="5be56ff3f51c4e1a" providerId="LiveId" clId="{449BAF51-87EE-4FE8-8CD7-38A77FBC1C3F}" dt="2021-09-23T13:27:12.312" v="1710" actId="680"/>
        <pc:sldMkLst>
          <pc:docMk/>
          <pc:sldMk cId="659049126" sldId="2260"/>
        </pc:sldMkLst>
      </pc:sldChg>
      <pc:sldChg chg="new">
        <pc:chgData name="Francisco Artes" userId="5be56ff3f51c4e1a" providerId="LiveId" clId="{449BAF51-87EE-4FE8-8CD7-38A77FBC1C3F}" dt="2021-09-23T13:27:12.458" v="1711" actId="680"/>
        <pc:sldMkLst>
          <pc:docMk/>
          <pc:sldMk cId="2100699353" sldId="2261"/>
        </pc:sldMkLst>
      </pc:sldChg>
      <pc:sldChg chg="new">
        <pc:chgData name="Francisco Artes" userId="5be56ff3f51c4e1a" providerId="LiveId" clId="{449BAF51-87EE-4FE8-8CD7-38A77FBC1C3F}" dt="2021-09-23T13:27:12.613" v="1712" actId="680"/>
        <pc:sldMkLst>
          <pc:docMk/>
          <pc:sldMk cId="716292953" sldId="2262"/>
        </pc:sldMkLst>
      </pc:sldChg>
      <pc:sldChg chg="new">
        <pc:chgData name="Francisco Artes" userId="5be56ff3f51c4e1a" providerId="LiveId" clId="{449BAF51-87EE-4FE8-8CD7-38A77FBC1C3F}" dt="2021-09-23T13:27:12.753" v="1713" actId="680"/>
        <pc:sldMkLst>
          <pc:docMk/>
          <pc:sldMk cId="3823051512" sldId="2263"/>
        </pc:sldMkLst>
      </pc:sldChg>
      <pc:sldChg chg="new">
        <pc:chgData name="Francisco Artes" userId="5be56ff3f51c4e1a" providerId="LiveId" clId="{449BAF51-87EE-4FE8-8CD7-38A77FBC1C3F}" dt="2021-09-23T13:27:12.917" v="1714" actId="680"/>
        <pc:sldMkLst>
          <pc:docMk/>
          <pc:sldMk cId="1372129840" sldId="2264"/>
        </pc:sldMkLst>
      </pc:sldChg>
      <pc:sldChg chg="new">
        <pc:chgData name="Francisco Artes" userId="5be56ff3f51c4e1a" providerId="LiveId" clId="{449BAF51-87EE-4FE8-8CD7-38A77FBC1C3F}" dt="2021-09-23T13:27:13.078" v="1715" actId="680"/>
        <pc:sldMkLst>
          <pc:docMk/>
          <pc:sldMk cId="933461422" sldId="2265"/>
        </pc:sldMkLst>
      </pc:sldChg>
      <pc:sldMasterChg chg="addSp delSp modSp mod modSldLayout">
        <pc:chgData name="Francisco Artes" userId="5be56ff3f51c4e1a" providerId="LiveId" clId="{449BAF51-87EE-4FE8-8CD7-38A77FBC1C3F}" dt="2021-09-23T13:28:43.095" v="1777" actId="1037"/>
        <pc:sldMasterMkLst>
          <pc:docMk/>
          <pc:sldMasterMk cId="3490192964" sldId="2147484511"/>
        </pc:sldMasterMkLst>
        <pc:spChg chg="mod">
          <ac:chgData name="Francisco Artes" userId="5be56ff3f51c4e1a" providerId="LiveId" clId="{449BAF51-87EE-4FE8-8CD7-38A77FBC1C3F}" dt="2021-09-23T13:27:30.759" v="1739" actId="1035"/>
          <ac:spMkLst>
            <pc:docMk/>
            <pc:sldMasterMk cId="3490192964" sldId="2147484511"/>
            <ac:spMk id="7" creationId="{77F733C9-F453-4D1A-8A0B-5AC93AAA7DD6}"/>
          </ac:spMkLst>
        </pc:spChg>
        <pc:picChg chg="del">
          <ac:chgData name="Francisco Artes" userId="5be56ff3f51c4e1a" providerId="LiveId" clId="{449BAF51-87EE-4FE8-8CD7-38A77FBC1C3F}" dt="2021-09-23T08:33:53.209" v="117" actId="478"/>
          <ac:picMkLst>
            <pc:docMk/>
            <pc:sldMasterMk cId="3490192964" sldId="2147484511"/>
            <ac:picMk id="2" creationId="{DFF2FC1B-4634-4D31-87DD-50C004910708}"/>
          </ac:picMkLst>
        </pc:picChg>
        <pc:picChg chg="add mod">
          <ac:chgData name="Francisco Artes" userId="5be56ff3f51c4e1a" providerId="LiveId" clId="{449BAF51-87EE-4FE8-8CD7-38A77FBC1C3F}" dt="2021-09-23T13:28:43.095" v="1777" actId="1037"/>
          <ac:picMkLst>
            <pc:docMk/>
            <pc:sldMasterMk cId="3490192964" sldId="2147484511"/>
            <ac:picMk id="3" creationId="{179CA519-B375-4CEB-A0D3-F7610ACFE969}"/>
          </ac:picMkLst>
        </pc:picChg>
        <pc:picChg chg="del">
          <ac:chgData name="Francisco Artes" userId="5be56ff3f51c4e1a" providerId="LiveId" clId="{449BAF51-87EE-4FE8-8CD7-38A77FBC1C3F}" dt="2021-09-23T08:28:57.368" v="0" actId="478"/>
          <ac:picMkLst>
            <pc:docMk/>
            <pc:sldMasterMk cId="3490192964" sldId="2147484511"/>
            <ac:picMk id="3" creationId="{65184F09-895A-4E0B-8931-262F29AF15A8}"/>
          </ac:picMkLst>
        </pc:picChg>
        <pc:picChg chg="del">
          <ac:chgData name="Francisco Artes" userId="5be56ff3f51c4e1a" providerId="LiveId" clId="{449BAF51-87EE-4FE8-8CD7-38A77FBC1C3F}" dt="2021-09-23T08:29:00.685" v="2" actId="478"/>
          <ac:picMkLst>
            <pc:docMk/>
            <pc:sldMasterMk cId="3490192964" sldId="2147484511"/>
            <ac:picMk id="4" creationId="{7E813048-2EE5-4F7F-8689-45F73F19904F}"/>
          </ac:picMkLst>
        </pc:picChg>
        <pc:picChg chg="del">
          <ac:chgData name="Francisco Artes" userId="5be56ff3f51c4e1a" providerId="LiveId" clId="{449BAF51-87EE-4FE8-8CD7-38A77FBC1C3F}" dt="2021-09-23T08:28:59.044" v="1" actId="478"/>
          <ac:picMkLst>
            <pc:docMk/>
            <pc:sldMasterMk cId="3490192964" sldId="2147484511"/>
            <ac:picMk id="5" creationId="{1B0E912A-0B36-4909-9A2E-41DF2B205000}"/>
          </ac:picMkLst>
        </pc:picChg>
        <pc:picChg chg="add del mod">
          <ac:chgData name="Francisco Artes" userId="5be56ff3f51c4e1a" providerId="LiveId" clId="{449BAF51-87EE-4FE8-8CD7-38A77FBC1C3F}" dt="2021-09-23T08:31:06.870" v="27"/>
          <ac:picMkLst>
            <pc:docMk/>
            <pc:sldMasterMk cId="3490192964" sldId="2147484511"/>
            <ac:picMk id="6" creationId="{182A318A-972D-461C-AB2A-8E1B139FD84D}"/>
          </ac:picMkLst>
        </pc:picChg>
        <pc:picChg chg="add del mod">
          <ac:chgData name="Francisco Artes" userId="5be56ff3f51c4e1a" providerId="LiveId" clId="{449BAF51-87EE-4FE8-8CD7-38A77FBC1C3F}" dt="2021-09-23T08:32:03.325" v="31" actId="478"/>
          <ac:picMkLst>
            <pc:docMk/>
            <pc:sldMasterMk cId="3490192964" sldId="2147484511"/>
            <ac:picMk id="8" creationId="{03D2FCB7-AF83-4E53-8399-438A1B27908A}"/>
          </ac:picMkLst>
        </pc:picChg>
        <pc:picChg chg="add del mod">
          <ac:chgData name="Francisco Artes" userId="5be56ff3f51c4e1a" providerId="LiveId" clId="{449BAF51-87EE-4FE8-8CD7-38A77FBC1C3F}" dt="2021-09-23T08:32:43.510" v="46" actId="478"/>
          <ac:picMkLst>
            <pc:docMk/>
            <pc:sldMasterMk cId="3490192964" sldId="2147484511"/>
            <ac:picMk id="10" creationId="{E8C18C5E-1B00-4AFC-9C15-CC42DE685955}"/>
          </ac:picMkLst>
        </pc:picChg>
        <pc:picChg chg="del">
          <ac:chgData name="Francisco Artes" userId="5be56ff3f51c4e1a" providerId="LiveId" clId="{449BAF51-87EE-4FE8-8CD7-38A77FBC1C3F}" dt="2021-09-23T08:29:06.752" v="4" actId="478"/>
          <ac:picMkLst>
            <pc:docMk/>
            <pc:sldMasterMk cId="3490192964" sldId="2147484511"/>
            <ac:picMk id="11" creationId="{BDC7F66F-A97E-4D13-900C-ACE159407A53}"/>
          </ac:picMkLst>
        </pc:picChg>
        <pc:picChg chg="del">
          <ac:chgData name="Francisco Artes" userId="5be56ff3f51c4e1a" providerId="LiveId" clId="{449BAF51-87EE-4FE8-8CD7-38A77FBC1C3F}" dt="2021-09-23T08:29:06.752" v="4" actId="478"/>
          <ac:picMkLst>
            <pc:docMk/>
            <pc:sldMasterMk cId="3490192964" sldId="2147484511"/>
            <ac:picMk id="12" creationId="{9F58D470-0A67-448C-B186-770F61C2218C}"/>
          </ac:picMkLst>
        </pc:picChg>
        <pc:picChg chg="del">
          <ac:chgData name="Francisco Artes" userId="5be56ff3f51c4e1a" providerId="LiveId" clId="{449BAF51-87EE-4FE8-8CD7-38A77FBC1C3F}" dt="2021-09-23T08:29:06.752" v="4" actId="478"/>
          <ac:picMkLst>
            <pc:docMk/>
            <pc:sldMasterMk cId="3490192964" sldId="2147484511"/>
            <ac:picMk id="13" creationId="{701EE7DC-B357-4B49-A200-7A2CF4FDBA8E}"/>
          </ac:picMkLst>
        </pc:picChg>
        <pc:picChg chg="add del mod">
          <ac:chgData name="Francisco Artes" userId="5be56ff3f51c4e1a" providerId="LiveId" clId="{449BAF51-87EE-4FE8-8CD7-38A77FBC1C3F}" dt="2021-09-23T08:33:01.630" v="48" actId="478"/>
          <ac:picMkLst>
            <pc:docMk/>
            <pc:sldMasterMk cId="3490192964" sldId="2147484511"/>
            <ac:picMk id="14" creationId="{5A530A7B-2619-4332-8DD7-AEB2B0177644}"/>
          </ac:picMkLst>
        </pc:picChg>
        <pc:picChg chg="del">
          <ac:chgData name="Francisco Artes" userId="5be56ff3f51c4e1a" providerId="LiveId" clId="{449BAF51-87EE-4FE8-8CD7-38A77FBC1C3F}" dt="2021-09-23T08:29:03.082" v="3" actId="478"/>
          <ac:picMkLst>
            <pc:docMk/>
            <pc:sldMasterMk cId="3490192964" sldId="2147484511"/>
            <ac:picMk id="16" creationId="{088F278D-02F0-4521-BB7E-924F30F78D5E}"/>
          </ac:picMkLst>
        </pc:picChg>
        <pc:picChg chg="add del mod">
          <ac:chgData name="Francisco Artes" userId="5be56ff3f51c4e1a" providerId="LiveId" clId="{449BAF51-87EE-4FE8-8CD7-38A77FBC1C3F}" dt="2021-09-23T08:33:51.119" v="116" actId="21"/>
          <ac:picMkLst>
            <pc:docMk/>
            <pc:sldMasterMk cId="3490192964" sldId="2147484511"/>
            <ac:picMk id="18" creationId="{96D10BC5-44F4-44C7-BBDB-9A7B5635DCD4}"/>
          </ac:picMkLst>
        </pc:picChg>
        <pc:picChg chg="add mod">
          <ac:chgData name="Francisco Artes" userId="5be56ff3f51c4e1a" providerId="LiveId" clId="{449BAF51-87EE-4FE8-8CD7-38A77FBC1C3F}" dt="2021-09-23T13:25:13.035" v="1550" actId="1035"/>
          <ac:picMkLst>
            <pc:docMk/>
            <pc:sldMasterMk cId="3490192964" sldId="2147484511"/>
            <ac:picMk id="19" creationId="{C398995D-261C-474B-8A68-B2ED3CA1E855}"/>
          </ac:picMkLst>
        </pc:picChg>
        <pc:picChg chg="add del mod">
          <ac:chgData name="Francisco Artes" userId="5be56ff3f51c4e1a" providerId="LiveId" clId="{449BAF51-87EE-4FE8-8CD7-38A77FBC1C3F}" dt="2021-09-23T08:35:50.737" v="122" actId="478"/>
          <ac:picMkLst>
            <pc:docMk/>
            <pc:sldMasterMk cId="3490192964" sldId="2147484511"/>
            <ac:picMk id="20" creationId="{ED59F965-84B2-4B43-8A53-9246831DF0F5}"/>
          </ac:picMkLst>
        </pc:picChg>
        <pc:picChg chg="add mod">
          <ac:chgData name="Francisco Artes" userId="5be56ff3f51c4e1a" providerId="LiveId" clId="{449BAF51-87EE-4FE8-8CD7-38A77FBC1C3F}" dt="2021-09-23T13:27:59.390" v="1765" actId="1037"/>
          <ac:picMkLst>
            <pc:docMk/>
            <pc:sldMasterMk cId="3490192964" sldId="2147484511"/>
            <ac:picMk id="22" creationId="{9085A677-3804-490F-8D93-E272F11BD88F}"/>
          </ac:picMkLst>
        </pc:picChg>
        <pc:picChg chg="add mod">
          <ac:chgData name="Francisco Artes" userId="5be56ff3f51c4e1a" providerId="LiveId" clId="{449BAF51-87EE-4FE8-8CD7-38A77FBC1C3F}" dt="2021-09-23T13:28:36.932" v="1775" actId="1037"/>
          <ac:picMkLst>
            <pc:docMk/>
            <pc:sldMasterMk cId="3490192964" sldId="2147484511"/>
            <ac:picMk id="24" creationId="{96079629-687E-4C06-9018-DF91FCD2D072}"/>
          </ac:picMkLst>
        </pc:picChg>
        <pc:picChg chg="add del">
          <ac:chgData name="Francisco Artes" userId="5be56ff3f51c4e1a" providerId="LiveId" clId="{449BAF51-87EE-4FE8-8CD7-38A77FBC1C3F}" dt="2021-09-23T08:37:42.290" v="129" actId="478"/>
          <ac:picMkLst>
            <pc:docMk/>
            <pc:sldMasterMk cId="3490192964" sldId="2147484511"/>
            <ac:picMk id="1026" creationId="{AC737164-A52E-40DD-873B-89F72F860238}"/>
          </ac:picMkLst>
        </pc:picChg>
        <pc:sldLayoutChg chg="addSp delSp modSp mod">
          <pc:chgData name="Francisco Artes" userId="5be56ff3f51c4e1a" providerId="LiveId" clId="{449BAF51-87EE-4FE8-8CD7-38A77FBC1C3F}" dt="2021-09-23T09:18:55.511" v="530"/>
          <pc:sldLayoutMkLst>
            <pc:docMk/>
            <pc:sldMasterMk cId="3490192964" sldId="2147484511"/>
            <pc:sldLayoutMk cId="1245192925" sldId="2147484555"/>
          </pc:sldLayoutMkLst>
          <pc:spChg chg="add del mod">
            <ac:chgData name="Francisco Artes" userId="5be56ff3f51c4e1a" providerId="LiveId" clId="{449BAF51-87EE-4FE8-8CD7-38A77FBC1C3F}" dt="2021-09-23T09:18:55.511" v="530"/>
            <ac:spMkLst>
              <pc:docMk/>
              <pc:sldMasterMk cId="3490192964" sldId="2147484511"/>
              <pc:sldLayoutMk cId="1245192925" sldId="2147484555"/>
              <ac:spMk id="3" creationId="{34AAC7C9-D5AA-4B80-BDB0-2937FEFFB81F}"/>
            </ac:spMkLst>
          </pc:spChg>
        </pc:sldLayoutChg>
      </pc:sldMasterChg>
    </pc:docChg>
  </pc:docChgLst>
  <pc:docChgLst>
    <pc:chgData name="Francisco Artes" userId="5be56ff3f51c4e1a" providerId="LiveId" clId="{784CD497-AE69-48BB-9F86-A1010CB90520}"/>
    <pc:docChg chg="undo custSel addSld delSld modSld sldOrd">
      <pc:chgData name="Francisco Artes" userId="5be56ff3f51c4e1a" providerId="LiveId" clId="{784CD497-AE69-48BB-9F86-A1010CB90520}" dt="2022-11-14T17:08:53.230" v="3903" actId="20577"/>
      <pc:docMkLst>
        <pc:docMk/>
      </pc:docMkLst>
      <pc:sldChg chg="modSp mod">
        <pc:chgData name="Francisco Artes" userId="5be56ff3f51c4e1a" providerId="LiveId" clId="{784CD497-AE69-48BB-9F86-A1010CB90520}" dt="2022-10-19T21:51:13.989" v="3878" actId="20577"/>
        <pc:sldMkLst>
          <pc:docMk/>
          <pc:sldMk cId="1273336627" sldId="256"/>
        </pc:sldMkLst>
        <pc:spChg chg="mod">
          <ac:chgData name="Francisco Artes" userId="5be56ff3f51c4e1a" providerId="LiveId" clId="{784CD497-AE69-48BB-9F86-A1010CB90520}" dt="2022-10-19T21:51:13.989" v="3878" actId="20577"/>
          <ac:spMkLst>
            <pc:docMk/>
            <pc:sldMk cId="1273336627" sldId="256"/>
            <ac:spMk id="5" creationId="{AB05CDF4-A108-4A55-A19B-257ABF63EC49}"/>
          </ac:spMkLst>
        </pc:spChg>
      </pc:sldChg>
      <pc:sldChg chg="ord">
        <pc:chgData name="Francisco Artes" userId="5be56ff3f51c4e1a" providerId="LiveId" clId="{784CD497-AE69-48BB-9F86-A1010CB90520}" dt="2022-10-18T05:35:05.958" v="27"/>
        <pc:sldMkLst>
          <pc:docMk/>
          <pc:sldMk cId="1241134237" sldId="2046"/>
        </pc:sldMkLst>
      </pc:sldChg>
      <pc:sldChg chg="del">
        <pc:chgData name="Francisco Artes" userId="5be56ff3f51c4e1a" providerId="LiveId" clId="{784CD497-AE69-48BB-9F86-A1010CB90520}" dt="2022-10-18T05:28:39.688" v="24" actId="47"/>
        <pc:sldMkLst>
          <pc:docMk/>
          <pc:sldMk cId="808583840" sldId="2064"/>
        </pc:sldMkLst>
      </pc:sldChg>
      <pc:sldChg chg="addSp delSp modSp add del mod ord">
        <pc:chgData name="Francisco Artes" userId="5be56ff3f51c4e1a" providerId="LiveId" clId="{784CD497-AE69-48BB-9F86-A1010CB90520}" dt="2022-10-18T08:54:25.843" v="1923" actId="47"/>
        <pc:sldMkLst>
          <pc:docMk/>
          <pc:sldMk cId="3692580135" sldId="2232"/>
        </pc:sldMkLst>
        <pc:spChg chg="del">
          <ac:chgData name="Francisco Artes" userId="5be56ff3f51c4e1a" providerId="LiveId" clId="{784CD497-AE69-48BB-9F86-A1010CB90520}" dt="2022-10-18T08:52:15.880" v="1831" actId="478"/>
          <ac:spMkLst>
            <pc:docMk/>
            <pc:sldMk cId="3692580135" sldId="2232"/>
            <ac:spMk id="2" creationId="{A428F0B5-9252-4948-ACAE-C5506956D5FE}"/>
          </ac:spMkLst>
        </pc:spChg>
        <pc:spChg chg="del">
          <ac:chgData name="Francisco Artes" userId="5be56ff3f51c4e1a" providerId="LiveId" clId="{784CD497-AE69-48BB-9F86-A1010CB90520}" dt="2022-10-18T08:52:58.835" v="1882" actId="21"/>
          <ac:spMkLst>
            <pc:docMk/>
            <pc:sldMk cId="3692580135" sldId="2232"/>
            <ac:spMk id="4" creationId="{657D0966-7D72-4E87-9DC0-5EDDA3FC82AA}"/>
          </ac:spMkLst>
        </pc:spChg>
        <pc:spChg chg="add del mod">
          <ac:chgData name="Francisco Artes" userId="5be56ff3f51c4e1a" providerId="LiveId" clId="{784CD497-AE69-48BB-9F86-A1010CB90520}" dt="2022-10-18T08:52:19.178" v="1833"/>
          <ac:spMkLst>
            <pc:docMk/>
            <pc:sldMk cId="3692580135" sldId="2232"/>
            <ac:spMk id="5" creationId="{44634146-6D41-80F3-A65E-01C114F5984C}"/>
          </ac:spMkLst>
        </pc:spChg>
        <pc:picChg chg="del">
          <ac:chgData name="Francisco Artes" userId="5be56ff3f51c4e1a" providerId="LiveId" clId="{784CD497-AE69-48BB-9F86-A1010CB90520}" dt="2022-10-18T08:52:58.835" v="1882" actId="21"/>
          <ac:picMkLst>
            <pc:docMk/>
            <pc:sldMk cId="3692580135" sldId="2232"/>
            <ac:picMk id="3" creationId="{C44098F5-DB36-406E-B97D-B493458F5F2D}"/>
          </ac:picMkLst>
        </pc:picChg>
      </pc:sldChg>
      <pc:sldChg chg="delSp modSp add del mod ord">
        <pc:chgData name="Francisco Artes" userId="5be56ff3f51c4e1a" providerId="LiveId" clId="{784CD497-AE69-48BB-9F86-A1010CB90520}" dt="2022-10-18T09:18:01.536" v="3845" actId="47"/>
        <pc:sldMkLst>
          <pc:docMk/>
          <pc:sldMk cId="2941018472" sldId="2233"/>
        </pc:sldMkLst>
        <pc:spChg chg="del">
          <ac:chgData name="Francisco Artes" userId="5be56ff3f51c4e1a" providerId="LiveId" clId="{784CD497-AE69-48BB-9F86-A1010CB90520}" dt="2022-10-18T09:16:19.479" v="3732" actId="478"/>
          <ac:spMkLst>
            <pc:docMk/>
            <pc:sldMk cId="2941018472" sldId="2233"/>
            <ac:spMk id="3" creationId="{FAE3F4CA-0AB7-4435-9A4D-7D1D2BAC4534}"/>
          </ac:spMkLst>
        </pc:spChg>
        <pc:spChg chg="del">
          <ac:chgData name="Francisco Artes" userId="5be56ff3f51c4e1a" providerId="LiveId" clId="{784CD497-AE69-48BB-9F86-A1010CB90520}" dt="2022-10-18T09:16:23.266" v="3733" actId="478"/>
          <ac:spMkLst>
            <pc:docMk/>
            <pc:sldMk cId="2941018472" sldId="2233"/>
            <ac:spMk id="5" creationId="{2CB946D7-1108-4CAC-A4AB-7EA4B26A66CE}"/>
          </ac:spMkLst>
        </pc:spChg>
        <pc:spChg chg="del">
          <ac:chgData name="Francisco Artes" userId="5be56ff3f51c4e1a" providerId="LiveId" clId="{784CD497-AE69-48BB-9F86-A1010CB90520}" dt="2022-10-18T09:16:25.481" v="3734" actId="21"/>
          <ac:spMkLst>
            <pc:docMk/>
            <pc:sldMk cId="2941018472" sldId="2233"/>
            <ac:spMk id="6" creationId="{161504BA-130E-4926-B671-11B6DD07DD2D}"/>
          </ac:spMkLst>
        </pc:spChg>
        <pc:spChg chg="del">
          <ac:chgData name="Francisco Artes" userId="5be56ff3f51c4e1a" providerId="LiveId" clId="{784CD497-AE69-48BB-9F86-A1010CB90520}" dt="2022-10-18T09:16:25.481" v="3734" actId="21"/>
          <ac:spMkLst>
            <pc:docMk/>
            <pc:sldMk cId="2941018472" sldId="2233"/>
            <ac:spMk id="7" creationId="{730486EB-C969-4FBC-8146-6D18ADE95CBD}"/>
          </ac:spMkLst>
        </pc:spChg>
        <pc:spChg chg="del mod">
          <ac:chgData name="Francisco Artes" userId="5be56ff3f51c4e1a" providerId="LiveId" clId="{784CD497-AE69-48BB-9F86-A1010CB90520}" dt="2022-10-18T09:16:25.481" v="3734" actId="21"/>
          <ac:spMkLst>
            <pc:docMk/>
            <pc:sldMk cId="2941018472" sldId="2233"/>
            <ac:spMk id="8" creationId="{28529C37-785D-4440-8E74-2ADA3FD7C48D}"/>
          </ac:spMkLst>
        </pc:spChg>
        <pc:spChg chg="del mod">
          <ac:chgData name="Francisco Artes" userId="5be56ff3f51c4e1a" providerId="LiveId" clId="{784CD497-AE69-48BB-9F86-A1010CB90520}" dt="2022-10-18T09:16:25.481" v="3734" actId="21"/>
          <ac:spMkLst>
            <pc:docMk/>
            <pc:sldMk cId="2941018472" sldId="2233"/>
            <ac:spMk id="9" creationId="{57186CFF-F74C-4042-A9A6-82DF89792A3C}"/>
          </ac:spMkLst>
        </pc:spChg>
        <pc:spChg chg="del">
          <ac:chgData name="Francisco Artes" userId="5be56ff3f51c4e1a" providerId="LiveId" clId="{784CD497-AE69-48BB-9F86-A1010CB90520}" dt="2022-10-18T09:16:25.481" v="3734" actId="21"/>
          <ac:spMkLst>
            <pc:docMk/>
            <pc:sldMk cId="2941018472" sldId="2233"/>
            <ac:spMk id="10" creationId="{77896096-D201-4B2D-92EE-DF97B693A77C}"/>
          </ac:spMkLst>
        </pc:spChg>
        <pc:spChg chg="del">
          <ac:chgData name="Francisco Artes" userId="5be56ff3f51c4e1a" providerId="LiveId" clId="{784CD497-AE69-48BB-9F86-A1010CB90520}" dt="2022-10-18T09:16:25.481" v="3734" actId="21"/>
          <ac:spMkLst>
            <pc:docMk/>
            <pc:sldMk cId="2941018472" sldId="2233"/>
            <ac:spMk id="11" creationId="{582612C9-7A8C-4ABE-879B-F392E1B595E0}"/>
          </ac:spMkLst>
        </pc:spChg>
        <pc:picChg chg="del">
          <ac:chgData name="Francisco Artes" userId="5be56ff3f51c4e1a" providerId="LiveId" clId="{784CD497-AE69-48BB-9F86-A1010CB90520}" dt="2022-10-18T09:16:25.481" v="3734" actId="21"/>
          <ac:picMkLst>
            <pc:docMk/>
            <pc:sldMk cId="2941018472" sldId="2233"/>
            <ac:picMk id="4" creationId="{1A2033B6-A502-4BE8-A8EC-2FBA5CCD815C}"/>
          </ac:picMkLst>
        </pc:picChg>
      </pc:sldChg>
      <pc:sldChg chg="delSp add del mod ord">
        <pc:chgData name="Francisco Artes" userId="5be56ff3f51c4e1a" providerId="LiveId" clId="{784CD497-AE69-48BB-9F86-A1010CB90520}" dt="2022-10-18T09:18:02.123" v="3846" actId="47"/>
        <pc:sldMkLst>
          <pc:docMk/>
          <pc:sldMk cId="4128447084" sldId="2239"/>
        </pc:sldMkLst>
        <pc:spChg chg="del">
          <ac:chgData name="Francisco Artes" userId="5be56ff3f51c4e1a" providerId="LiveId" clId="{784CD497-AE69-48BB-9F86-A1010CB90520}" dt="2022-10-18T09:17:08.658" v="3743" actId="478"/>
          <ac:spMkLst>
            <pc:docMk/>
            <pc:sldMk cId="4128447084" sldId="2239"/>
            <ac:spMk id="3" creationId="{CF0A081C-CF90-4170-8689-6473A0E844DA}"/>
          </ac:spMkLst>
        </pc:spChg>
        <pc:spChg chg="del">
          <ac:chgData name="Francisco Artes" userId="5be56ff3f51c4e1a" providerId="LiveId" clId="{784CD497-AE69-48BB-9F86-A1010CB90520}" dt="2022-10-18T09:17:11.561" v="3744" actId="478"/>
          <ac:spMkLst>
            <pc:docMk/>
            <pc:sldMk cId="4128447084" sldId="2239"/>
            <ac:spMk id="5" creationId="{66450C49-567E-4945-84D3-B42956D953FD}"/>
          </ac:spMkLst>
        </pc:spChg>
        <pc:spChg chg="del">
          <ac:chgData name="Francisco Artes" userId="5be56ff3f51c4e1a" providerId="LiveId" clId="{784CD497-AE69-48BB-9F86-A1010CB90520}" dt="2022-10-18T09:17:13.647" v="3745" actId="21"/>
          <ac:spMkLst>
            <pc:docMk/>
            <pc:sldMk cId="4128447084" sldId="2239"/>
            <ac:spMk id="6" creationId="{F9066B34-A25C-4DB8-A9E7-993516145021}"/>
          </ac:spMkLst>
        </pc:spChg>
        <pc:spChg chg="del">
          <ac:chgData name="Francisco Artes" userId="5be56ff3f51c4e1a" providerId="LiveId" clId="{784CD497-AE69-48BB-9F86-A1010CB90520}" dt="2022-10-18T09:17:13.647" v="3745" actId="21"/>
          <ac:spMkLst>
            <pc:docMk/>
            <pc:sldMk cId="4128447084" sldId="2239"/>
            <ac:spMk id="7" creationId="{7F809FC9-18FD-4179-B3DE-1946DBFAA9E9}"/>
          </ac:spMkLst>
        </pc:spChg>
        <pc:spChg chg="del">
          <ac:chgData name="Francisco Artes" userId="5be56ff3f51c4e1a" providerId="LiveId" clId="{784CD497-AE69-48BB-9F86-A1010CB90520}" dt="2022-10-18T09:17:13.647" v="3745" actId="21"/>
          <ac:spMkLst>
            <pc:docMk/>
            <pc:sldMk cId="4128447084" sldId="2239"/>
            <ac:spMk id="8" creationId="{74F5DAC8-98F1-42EC-8550-22C5BCE05194}"/>
          </ac:spMkLst>
        </pc:spChg>
        <pc:spChg chg="del">
          <ac:chgData name="Francisco Artes" userId="5be56ff3f51c4e1a" providerId="LiveId" clId="{784CD497-AE69-48BB-9F86-A1010CB90520}" dt="2022-10-18T09:17:13.647" v="3745" actId="21"/>
          <ac:spMkLst>
            <pc:docMk/>
            <pc:sldMk cId="4128447084" sldId="2239"/>
            <ac:spMk id="9" creationId="{DF4D491B-A826-49AE-B9B6-C6CD810C9A72}"/>
          </ac:spMkLst>
        </pc:spChg>
        <pc:spChg chg="del">
          <ac:chgData name="Francisco Artes" userId="5be56ff3f51c4e1a" providerId="LiveId" clId="{784CD497-AE69-48BB-9F86-A1010CB90520}" dt="2022-10-18T09:17:13.647" v="3745" actId="21"/>
          <ac:spMkLst>
            <pc:docMk/>
            <pc:sldMk cId="4128447084" sldId="2239"/>
            <ac:spMk id="10" creationId="{EEDE0F0A-C0F5-4FB6-BB7F-1A23A63A05F7}"/>
          </ac:spMkLst>
        </pc:spChg>
        <pc:spChg chg="del">
          <ac:chgData name="Francisco Artes" userId="5be56ff3f51c4e1a" providerId="LiveId" clId="{784CD497-AE69-48BB-9F86-A1010CB90520}" dt="2022-10-18T09:17:13.647" v="3745" actId="21"/>
          <ac:spMkLst>
            <pc:docMk/>
            <pc:sldMk cId="4128447084" sldId="2239"/>
            <ac:spMk id="11" creationId="{63026E16-320C-4803-9A1E-8E265CD0209C}"/>
          </ac:spMkLst>
        </pc:spChg>
        <pc:spChg chg="del">
          <ac:chgData name="Francisco Artes" userId="5be56ff3f51c4e1a" providerId="LiveId" clId="{784CD497-AE69-48BB-9F86-A1010CB90520}" dt="2022-10-18T09:17:13.647" v="3745" actId="21"/>
          <ac:spMkLst>
            <pc:docMk/>
            <pc:sldMk cId="4128447084" sldId="2239"/>
            <ac:spMk id="12" creationId="{8A0B2FBF-7BB7-4818-ABDD-642AE2904B63}"/>
          </ac:spMkLst>
        </pc:spChg>
        <pc:spChg chg="del">
          <ac:chgData name="Francisco Artes" userId="5be56ff3f51c4e1a" providerId="LiveId" clId="{784CD497-AE69-48BB-9F86-A1010CB90520}" dt="2022-10-18T09:17:13.647" v="3745" actId="21"/>
          <ac:spMkLst>
            <pc:docMk/>
            <pc:sldMk cId="4128447084" sldId="2239"/>
            <ac:spMk id="13" creationId="{99E1197E-CE50-4C15-A4C1-0A9A02EFF3B4}"/>
          </ac:spMkLst>
        </pc:spChg>
        <pc:picChg chg="del">
          <ac:chgData name="Francisco Artes" userId="5be56ff3f51c4e1a" providerId="LiveId" clId="{784CD497-AE69-48BB-9F86-A1010CB90520}" dt="2022-10-18T09:17:13.647" v="3745" actId="21"/>
          <ac:picMkLst>
            <pc:docMk/>
            <pc:sldMk cId="4128447084" sldId="2239"/>
            <ac:picMk id="4" creationId="{9544EC6C-C58E-4B1E-892C-9DFEBCE44F1D}"/>
          </ac:picMkLst>
        </pc:picChg>
      </pc:sldChg>
      <pc:sldChg chg="add del">
        <pc:chgData name="Francisco Artes" userId="5be56ff3f51c4e1a" providerId="LiveId" clId="{784CD497-AE69-48BB-9F86-A1010CB90520}" dt="2022-10-18T05:28:07.194" v="11" actId="47"/>
        <pc:sldMkLst>
          <pc:docMk/>
          <pc:sldMk cId="1659761767" sldId="2412"/>
        </pc:sldMkLst>
      </pc:sldChg>
      <pc:sldChg chg="add del">
        <pc:chgData name="Francisco Artes" userId="5be56ff3f51c4e1a" providerId="LiveId" clId="{784CD497-AE69-48BB-9F86-A1010CB90520}" dt="2022-10-18T05:28:11.980" v="12" actId="47"/>
        <pc:sldMkLst>
          <pc:docMk/>
          <pc:sldMk cId="4026971308" sldId="2414"/>
        </pc:sldMkLst>
      </pc:sldChg>
      <pc:sldChg chg="add del">
        <pc:chgData name="Francisco Artes" userId="5be56ff3f51c4e1a" providerId="LiveId" clId="{784CD497-AE69-48BB-9F86-A1010CB90520}" dt="2022-10-18T05:28:14.823" v="13" actId="47"/>
        <pc:sldMkLst>
          <pc:docMk/>
          <pc:sldMk cId="2059164546" sldId="2415"/>
        </pc:sldMkLst>
      </pc:sldChg>
      <pc:sldChg chg="modSp add del mod">
        <pc:chgData name="Francisco Artes" userId="5be56ff3f51c4e1a" providerId="LiveId" clId="{784CD497-AE69-48BB-9F86-A1010CB90520}" dt="2022-10-18T05:50:20.292" v="106" actId="20577"/>
        <pc:sldMkLst>
          <pc:docMk/>
          <pc:sldMk cId="3682826961" sldId="2434"/>
        </pc:sldMkLst>
        <pc:spChg chg="mod">
          <ac:chgData name="Francisco Artes" userId="5be56ff3f51c4e1a" providerId="LiveId" clId="{784CD497-AE69-48BB-9F86-A1010CB90520}" dt="2022-10-18T05:50:20.292" v="106" actId="20577"/>
          <ac:spMkLst>
            <pc:docMk/>
            <pc:sldMk cId="3682826961" sldId="2434"/>
            <ac:spMk id="3" creationId="{5134F272-4972-3064-B27C-24F4D67FFB5C}"/>
          </ac:spMkLst>
        </pc:spChg>
      </pc:sldChg>
      <pc:sldChg chg="addSp delSp modSp new del mod ord">
        <pc:chgData name="Francisco Artes" userId="5be56ff3f51c4e1a" providerId="LiveId" clId="{784CD497-AE69-48BB-9F86-A1010CB90520}" dt="2022-10-18T09:12:47.007" v="3377" actId="47"/>
        <pc:sldMkLst>
          <pc:docMk/>
          <pc:sldMk cId="1250018668" sldId="2435"/>
        </pc:sldMkLst>
        <pc:spChg chg="add del mod">
          <ac:chgData name="Francisco Artes" userId="5be56ff3f51c4e1a" providerId="LiveId" clId="{784CD497-AE69-48BB-9F86-A1010CB90520}" dt="2022-10-18T05:39:55.050" v="47" actId="22"/>
          <ac:spMkLst>
            <pc:docMk/>
            <pc:sldMk cId="1250018668" sldId="2435"/>
            <ac:spMk id="4" creationId="{7CAFC5BB-3A2A-A303-2BD6-57AC6B3900AD}"/>
          </ac:spMkLst>
        </pc:spChg>
        <pc:spChg chg="add del mod">
          <ac:chgData name="Francisco Artes" userId="5be56ff3f51c4e1a" providerId="LiveId" clId="{784CD497-AE69-48BB-9F86-A1010CB90520}" dt="2022-10-18T09:12:29.942" v="3370" actId="478"/>
          <ac:spMkLst>
            <pc:docMk/>
            <pc:sldMk cId="1250018668" sldId="2435"/>
            <ac:spMk id="6" creationId="{993D9EE2-A31C-E1E1-876F-921A8DB01A76}"/>
          </ac:spMkLst>
        </pc:spChg>
        <pc:picChg chg="add del mod">
          <ac:chgData name="Francisco Artes" userId="5be56ff3f51c4e1a" providerId="LiveId" clId="{784CD497-AE69-48BB-9F86-A1010CB90520}" dt="2022-10-18T09:12:31.710" v="3371" actId="21"/>
          <ac:picMkLst>
            <pc:docMk/>
            <pc:sldMk cId="1250018668" sldId="2435"/>
            <ac:picMk id="2" creationId="{86AB101D-B648-9E40-2A0E-D988103C4FFA}"/>
          </ac:picMkLst>
        </pc:picChg>
      </pc:sldChg>
      <pc:sldChg chg="del">
        <pc:chgData name="Francisco Artes" userId="5be56ff3f51c4e1a" providerId="LiveId" clId="{784CD497-AE69-48BB-9F86-A1010CB90520}" dt="2022-10-18T05:28:20.174" v="14" actId="47"/>
        <pc:sldMkLst>
          <pc:docMk/>
          <pc:sldMk cId="4228538839" sldId="2435"/>
        </pc:sldMkLst>
      </pc:sldChg>
      <pc:sldChg chg="modSp new mod ord">
        <pc:chgData name="Francisco Artes" userId="5be56ff3f51c4e1a" providerId="LiveId" clId="{784CD497-AE69-48BB-9F86-A1010CB90520}" dt="2022-11-14T17:08:53.230" v="3903" actId="20577"/>
        <pc:sldMkLst>
          <pc:docMk/>
          <pc:sldMk cId="1088778456" sldId="2436"/>
        </pc:sldMkLst>
        <pc:spChg chg="mod">
          <ac:chgData name="Francisco Artes" userId="5be56ff3f51c4e1a" providerId="LiveId" clId="{784CD497-AE69-48BB-9F86-A1010CB90520}" dt="2022-10-18T08:56:17.037" v="2030" actId="20577"/>
          <ac:spMkLst>
            <pc:docMk/>
            <pc:sldMk cId="1088778456" sldId="2436"/>
            <ac:spMk id="2" creationId="{87051140-6AC1-76EC-6BB2-48F8EA6D078E}"/>
          </ac:spMkLst>
        </pc:spChg>
        <pc:spChg chg="mod">
          <ac:chgData name="Francisco Artes" userId="5be56ff3f51c4e1a" providerId="LiveId" clId="{784CD497-AE69-48BB-9F86-A1010CB90520}" dt="2022-11-14T17:08:53.230" v="3903" actId="20577"/>
          <ac:spMkLst>
            <pc:docMk/>
            <pc:sldMk cId="1088778456" sldId="2436"/>
            <ac:spMk id="3" creationId="{AED346A6-0EBE-92C0-7326-8E91581594A5}"/>
          </ac:spMkLst>
        </pc:spChg>
      </pc:sldChg>
      <pc:sldChg chg="del">
        <pc:chgData name="Francisco Artes" userId="5be56ff3f51c4e1a" providerId="LiveId" clId="{784CD497-AE69-48BB-9F86-A1010CB90520}" dt="2022-10-18T05:28:20.928" v="15" actId="47"/>
        <pc:sldMkLst>
          <pc:docMk/>
          <pc:sldMk cId="2556740184" sldId="2436"/>
        </pc:sldMkLst>
      </pc:sldChg>
      <pc:sldChg chg="modSp new mod ord">
        <pc:chgData name="Francisco Artes" userId="5be56ff3f51c4e1a" providerId="LiveId" clId="{784CD497-AE69-48BB-9F86-A1010CB90520}" dt="2022-10-26T05:52:54.504" v="3900" actId="207"/>
        <pc:sldMkLst>
          <pc:docMk/>
          <pc:sldMk cId="2382652294" sldId="2437"/>
        </pc:sldMkLst>
        <pc:spChg chg="mod">
          <ac:chgData name="Francisco Artes" userId="5be56ff3f51c4e1a" providerId="LiveId" clId="{784CD497-AE69-48BB-9F86-A1010CB90520}" dt="2022-10-18T09:10:53.506" v="3339" actId="20577"/>
          <ac:spMkLst>
            <pc:docMk/>
            <pc:sldMk cId="2382652294" sldId="2437"/>
            <ac:spMk id="2" creationId="{5D8DD01C-192C-AB76-E1C2-B7EAB3D189A3}"/>
          </ac:spMkLst>
        </pc:spChg>
        <pc:spChg chg="mod">
          <ac:chgData name="Francisco Artes" userId="5be56ff3f51c4e1a" providerId="LiveId" clId="{784CD497-AE69-48BB-9F86-A1010CB90520}" dt="2022-10-26T05:52:54.504" v="3900" actId="207"/>
          <ac:spMkLst>
            <pc:docMk/>
            <pc:sldMk cId="2382652294" sldId="2437"/>
            <ac:spMk id="3" creationId="{3F0CA740-E34C-D4BA-10E6-F76BFDB0DD32}"/>
          </ac:spMkLst>
        </pc:spChg>
      </pc:sldChg>
      <pc:sldChg chg="del">
        <pc:chgData name="Francisco Artes" userId="5be56ff3f51c4e1a" providerId="LiveId" clId="{784CD497-AE69-48BB-9F86-A1010CB90520}" dt="2022-10-18T05:28:21.693" v="16" actId="47"/>
        <pc:sldMkLst>
          <pc:docMk/>
          <pc:sldMk cId="3474058849" sldId="2437"/>
        </pc:sldMkLst>
      </pc:sldChg>
      <pc:sldChg chg="addSp delSp modSp new del mod ord">
        <pc:chgData name="Francisco Artes" userId="5be56ff3f51c4e1a" providerId="LiveId" clId="{784CD497-AE69-48BB-9F86-A1010CB90520}" dt="2022-10-18T09:13:25.712" v="3397" actId="47"/>
        <pc:sldMkLst>
          <pc:docMk/>
          <pc:sldMk cId="2631856752" sldId="2438"/>
        </pc:sldMkLst>
        <pc:spChg chg="add del mod">
          <ac:chgData name="Francisco Artes" userId="5be56ff3f51c4e1a" providerId="LiveId" clId="{784CD497-AE69-48BB-9F86-A1010CB90520}" dt="2022-10-18T09:12:51.976" v="3380"/>
          <ac:spMkLst>
            <pc:docMk/>
            <pc:sldMk cId="2631856752" sldId="2438"/>
            <ac:spMk id="4" creationId="{89AE1519-E067-8879-5817-6B5E07FBC049}"/>
          </ac:spMkLst>
        </pc:spChg>
        <pc:picChg chg="add del mod">
          <ac:chgData name="Francisco Artes" userId="5be56ff3f51c4e1a" providerId="LiveId" clId="{784CD497-AE69-48BB-9F86-A1010CB90520}" dt="2022-10-18T09:13:09.831" v="3385" actId="21"/>
          <ac:picMkLst>
            <pc:docMk/>
            <pc:sldMk cId="2631856752" sldId="2438"/>
            <ac:picMk id="2" creationId="{48D088CC-21B8-A139-1AED-14E24BE05D7B}"/>
          </ac:picMkLst>
        </pc:picChg>
      </pc:sldChg>
      <pc:sldChg chg="del">
        <pc:chgData name="Francisco Artes" userId="5be56ff3f51c4e1a" providerId="LiveId" clId="{784CD497-AE69-48BB-9F86-A1010CB90520}" dt="2022-10-18T05:28:25.321" v="19" actId="47"/>
        <pc:sldMkLst>
          <pc:docMk/>
          <pc:sldMk cId="3791550314" sldId="2438"/>
        </pc:sldMkLst>
      </pc:sldChg>
      <pc:sldChg chg="addSp delSp modSp new del mod ord">
        <pc:chgData name="Francisco Artes" userId="5be56ff3f51c4e1a" providerId="LiveId" clId="{784CD497-AE69-48BB-9F86-A1010CB90520}" dt="2022-10-18T09:18:00.805" v="3844" actId="47"/>
        <pc:sldMkLst>
          <pc:docMk/>
          <pc:sldMk cId="3177115238" sldId="2439"/>
        </pc:sldMkLst>
        <pc:spChg chg="add del">
          <ac:chgData name="Francisco Artes" userId="5be56ff3f51c4e1a" providerId="LiveId" clId="{784CD497-AE69-48BB-9F86-A1010CB90520}" dt="2022-10-18T05:45:02.573" v="82" actId="22"/>
          <ac:spMkLst>
            <pc:docMk/>
            <pc:sldMk cId="3177115238" sldId="2439"/>
            <ac:spMk id="4" creationId="{36CC7BA2-B859-C5F8-F242-CAD27D1770BE}"/>
          </ac:spMkLst>
        </pc:spChg>
        <pc:spChg chg="add del mod">
          <ac:chgData name="Francisco Artes" userId="5be56ff3f51c4e1a" providerId="LiveId" clId="{784CD497-AE69-48BB-9F86-A1010CB90520}" dt="2022-10-18T09:13:37.081" v="3401"/>
          <ac:spMkLst>
            <pc:docMk/>
            <pc:sldMk cId="3177115238" sldId="2439"/>
            <ac:spMk id="6" creationId="{9A1D4092-F8A6-E145-96BA-B384278D3F4B}"/>
          </ac:spMkLst>
        </pc:spChg>
        <pc:picChg chg="add del mod">
          <ac:chgData name="Francisco Artes" userId="5be56ff3f51c4e1a" providerId="LiveId" clId="{784CD497-AE69-48BB-9F86-A1010CB90520}" dt="2022-10-18T09:13:53.368" v="3405" actId="21"/>
          <ac:picMkLst>
            <pc:docMk/>
            <pc:sldMk cId="3177115238" sldId="2439"/>
            <ac:picMk id="2" creationId="{F0BC68FC-90D0-74EF-0C3F-0975781C82E3}"/>
          </ac:picMkLst>
        </pc:picChg>
      </pc:sldChg>
      <pc:sldChg chg="del">
        <pc:chgData name="Francisco Artes" userId="5be56ff3f51c4e1a" providerId="LiveId" clId="{784CD497-AE69-48BB-9F86-A1010CB90520}" dt="2022-10-18T05:28:26.675" v="21" actId="47"/>
        <pc:sldMkLst>
          <pc:docMk/>
          <pc:sldMk cId="3331732617" sldId="2439"/>
        </pc:sldMkLst>
      </pc:sldChg>
      <pc:sldChg chg="addSp delSp modSp new del mod">
        <pc:chgData name="Francisco Artes" userId="5be56ff3f51c4e1a" providerId="LiveId" clId="{784CD497-AE69-48BB-9F86-A1010CB90520}" dt="2022-10-18T09:18:05.931" v="3847" actId="47"/>
        <pc:sldMkLst>
          <pc:docMk/>
          <pc:sldMk cId="2064216395" sldId="2440"/>
        </pc:sldMkLst>
        <pc:spChg chg="add del mod">
          <ac:chgData name="Francisco Artes" userId="5be56ff3f51c4e1a" providerId="LiveId" clId="{784CD497-AE69-48BB-9F86-A1010CB90520}" dt="2022-10-18T08:54:40.300" v="1926" actId="21"/>
          <ac:spMkLst>
            <pc:docMk/>
            <pc:sldMk cId="2064216395" sldId="2440"/>
            <ac:spMk id="4" creationId="{45265666-228E-8FF8-D460-FFB92D6BE096}"/>
          </ac:spMkLst>
        </pc:spChg>
        <pc:picChg chg="add del mod">
          <ac:chgData name="Francisco Artes" userId="5be56ff3f51c4e1a" providerId="LiveId" clId="{784CD497-AE69-48BB-9F86-A1010CB90520}" dt="2022-10-18T08:54:40.300" v="1926" actId="21"/>
          <ac:picMkLst>
            <pc:docMk/>
            <pc:sldMk cId="2064216395" sldId="2440"/>
            <ac:picMk id="2" creationId="{D64B4EF4-2A3B-CA30-1F4E-46D11DCC9D9D}"/>
          </ac:picMkLst>
        </pc:picChg>
      </pc:sldChg>
      <pc:sldChg chg="del">
        <pc:chgData name="Francisco Artes" userId="5be56ff3f51c4e1a" providerId="LiveId" clId="{784CD497-AE69-48BB-9F86-A1010CB90520}" dt="2022-10-18T05:28:29.173" v="23" actId="47"/>
        <pc:sldMkLst>
          <pc:docMk/>
          <pc:sldMk cId="3962891518" sldId="2440"/>
        </pc:sldMkLst>
      </pc:sldChg>
      <pc:sldChg chg="modSp add del mod">
        <pc:chgData name="Francisco Artes" userId="5be56ff3f51c4e1a" providerId="LiveId" clId="{784CD497-AE69-48BB-9F86-A1010CB90520}" dt="2022-10-19T21:50:58.520" v="3849" actId="47"/>
        <pc:sldMkLst>
          <pc:docMk/>
          <pc:sldMk cId="1967613140" sldId="2441"/>
        </pc:sldMkLst>
        <pc:spChg chg="mod">
          <ac:chgData name="Francisco Artes" userId="5be56ff3f51c4e1a" providerId="LiveId" clId="{784CD497-AE69-48BB-9F86-A1010CB90520}" dt="2022-10-18T05:50:11.873" v="103" actId="20577"/>
          <ac:spMkLst>
            <pc:docMk/>
            <pc:sldMk cId="1967613140" sldId="2441"/>
            <ac:spMk id="3" creationId="{5134F272-4972-3064-B27C-24F4D67FFB5C}"/>
          </ac:spMkLst>
        </pc:spChg>
      </pc:sldChg>
      <pc:sldChg chg="del">
        <pc:chgData name="Francisco Artes" userId="5be56ff3f51c4e1a" providerId="LiveId" clId="{784CD497-AE69-48BB-9F86-A1010CB90520}" dt="2022-10-18T05:28:23.739" v="18" actId="47"/>
        <pc:sldMkLst>
          <pc:docMk/>
          <pc:sldMk cId="3532194044" sldId="2441"/>
        </pc:sldMkLst>
      </pc:sldChg>
      <pc:sldChg chg="modSp new mod">
        <pc:chgData name="Francisco Artes" userId="5be56ff3f51c4e1a" providerId="LiveId" clId="{784CD497-AE69-48BB-9F86-A1010CB90520}" dt="2022-10-26T05:51:48.747" v="3884" actId="20577"/>
        <pc:sldMkLst>
          <pc:docMk/>
          <pc:sldMk cId="3373581977" sldId="2442"/>
        </pc:sldMkLst>
        <pc:spChg chg="mod">
          <ac:chgData name="Francisco Artes" userId="5be56ff3f51c4e1a" providerId="LiveId" clId="{784CD497-AE69-48BB-9F86-A1010CB90520}" dt="2022-10-18T08:28:59.334" v="138" actId="20577"/>
          <ac:spMkLst>
            <pc:docMk/>
            <pc:sldMk cId="3373581977" sldId="2442"/>
            <ac:spMk id="2" creationId="{1C2D9D8B-F341-FFF6-2482-A561E75CDC13}"/>
          </ac:spMkLst>
        </pc:spChg>
        <pc:spChg chg="mod">
          <ac:chgData name="Francisco Artes" userId="5be56ff3f51c4e1a" providerId="LiveId" clId="{784CD497-AE69-48BB-9F86-A1010CB90520}" dt="2022-10-26T05:51:48.747" v="3884" actId="20577"/>
          <ac:spMkLst>
            <pc:docMk/>
            <pc:sldMk cId="3373581977" sldId="2442"/>
            <ac:spMk id="3" creationId="{5B3B2A78-CB65-00E2-08C3-83D850795906}"/>
          </ac:spMkLst>
        </pc:spChg>
      </pc:sldChg>
      <pc:sldChg chg="del">
        <pc:chgData name="Francisco Artes" userId="5be56ff3f51c4e1a" providerId="LiveId" clId="{784CD497-AE69-48BB-9F86-A1010CB90520}" dt="2022-10-18T05:28:22.717" v="17" actId="47"/>
        <pc:sldMkLst>
          <pc:docMk/>
          <pc:sldMk cId="4035159524" sldId="2442"/>
        </pc:sldMkLst>
      </pc:sldChg>
      <pc:sldChg chg="modSp new mod ord">
        <pc:chgData name="Francisco Artes" userId="5be56ff3f51c4e1a" providerId="LiveId" clId="{784CD497-AE69-48BB-9F86-A1010CB90520}" dt="2022-10-18T09:18:21.066" v="3848" actId="207"/>
        <pc:sldMkLst>
          <pc:docMk/>
          <pc:sldMk cId="1126672626" sldId="2443"/>
        </pc:sldMkLst>
        <pc:spChg chg="mod">
          <ac:chgData name="Francisco Artes" userId="5be56ff3f51c4e1a" providerId="LiveId" clId="{784CD497-AE69-48BB-9F86-A1010CB90520}" dt="2022-10-18T08:51:11.886" v="1828" actId="20577"/>
          <ac:spMkLst>
            <pc:docMk/>
            <pc:sldMk cId="1126672626" sldId="2443"/>
            <ac:spMk id="2" creationId="{F4BD8985-E841-75D0-0B90-A34452F11FBE}"/>
          </ac:spMkLst>
        </pc:spChg>
        <pc:spChg chg="mod">
          <ac:chgData name="Francisco Artes" userId="5be56ff3f51c4e1a" providerId="LiveId" clId="{784CD497-AE69-48BB-9F86-A1010CB90520}" dt="2022-10-18T09:18:21.066" v="3848" actId="207"/>
          <ac:spMkLst>
            <pc:docMk/>
            <pc:sldMk cId="1126672626" sldId="2443"/>
            <ac:spMk id="3" creationId="{B6487123-759B-53E4-F0C2-0591F12E5C37}"/>
          </ac:spMkLst>
        </pc:spChg>
      </pc:sldChg>
      <pc:sldChg chg="del">
        <pc:chgData name="Francisco Artes" userId="5be56ff3f51c4e1a" providerId="LiveId" clId="{784CD497-AE69-48BB-9F86-A1010CB90520}" dt="2022-10-18T05:28:26.019" v="20" actId="47"/>
        <pc:sldMkLst>
          <pc:docMk/>
          <pc:sldMk cId="3381966185" sldId="2443"/>
        </pc:sldMkLst>
      </pc:sldChg>
      <pc:sldChg chg="del">
        <pc:chgData name="Francisco Artes" userId="5be56ff3f51c4e1a" providerId="LiveId" clId="{784CD497-AE69-48BB-9F86-A1010CB90520}" dt="2022-10-18T05:28:27.461" v="22" actId="47"/>
        <pc:sldMkLst>
          <pc:docMk/>
          <pc:sldMk cId="1015496073" sldId="2444"/>
        </pc:sldMkLst>
      </pc:sldChg>
      <pc:sldChg chg="addSp delSp modSp new mod">
        <pc:chgData name="Francisco Artes" userId="5be56ff3f51c4e1a" providerId="LiveId" clId="{784CD497-AE69-48BB-9F86-A1010CB90520}" dt="2022-10-18T08:53:41.333" v="1922" actId="14100"/>
        <pc:sldMkLst>
          <pc:docMk/>
          <pc:sldMk cId="1049780815" sldId="2444"/>
        </pc:sldMkLst>
        <pc:spChg chg="mod">
          <ac:chgData name="Francisco Artes" userId="5be56ff3f51c4e1a" providerId="LiveId" clId="{784CD497-AE69-48BB-9F86-A1010CB90520}" dt="2022-10-18T08:52:53.211" v="1881" actId="20577"/>
          <ac:spMkLst>
            <pc:docMk/>
            <pc:sldMk cId="1049780815" sldId="2444"/>
            <ac:spMk id="2" creationId="{60D9474A-4409-354B-C863-9DEC272C1E20}"/>
          </ac:spMkLst>
        </pc:spChg>
        <pc:spChg chg="del">
          <ac:chgData name="Francisco Artes" userId="5be56ff3f51c4e1a" providerId="LiveId" clId="{784CD497-AE69-48BB-9F86-A1010CB90520}" dt="2022-10-18T08:52:39.785" v="1835" actId="478"/>
          <ac:spMkLst>
            <pc:docMk/>
            <pc:sldMk cId="1049780815" sldId="2444"/>
            <ac:spMk id="3" creationId="{BA8BFB41-C5D0-4EBB-6703-5EC86BE4EB69}"/>
          </ac:spMkLst>
        </pc:spChg>
        <pc:spChg chg="add mod">
          <ac:chgData name="Francisco Artes" userId="5be56ff3f51c4e1a" providerId="LiveId" clId="{784CD497-AE69-48BB-9F86-A1010CB90520}" dt="2022-10-18T08:53:41.333" v="1922" actId="14100"/>
          <ac:spMkLst>
            <pc:docMk/>
            <pc:sldMk cId="1049780815" sldId="2444"/>
            <ac:spMk id="5" creationId="{A501AFF2-7062-B478-74C7-353ADBBC7B49}"/>
          </ac:spMkLst>
        </pc:spChg>
        <pc:picChg chg="add mod">
          <ac:chgData name="Francisco Artes" userId="5be56ff3f51c4e1a" providerId="LiveId" clId="{784CD497-AE69-48BB-9F86-A1010CB90520}" dt="2022-10-18T08:53:30.649" v="1904" actId="1038"/>
          <ac:picMkLst>
            <pc:docMk/>
            <pc:sldMk cId="1049780815" sldId="2444"/>
            <ac:picMk id="4" creationId="{14D7C427-D114-A14A-B021-42C3638EE428}"/>
          </ac:picMkLst>
        </pc:picChg>
      </pc:sldChg>
      <pc:sldChg chg="addSp delSp modSp new mod">
        <pc:chgData name="Francisco Artes" userId="5be56ff3f51c4e1a" providerId="LiveId" clId="{784CD497-AE69-48BB-9F86-A1010CB90520}" dt="2022-10-18T08:55:23.956" v="2003" actId="1036"/>
        <pc:sldMkLst>
          <pc:docMk/>
          <pc:sldMk cId="902400535" sldId="2445"/>
        </pc:sldMkLst>
        <pc:spChg chg="mod">
          <ac:chgData name="Francisco Artes" userId="5be56ff3f51c4e1a" providerId="LiveId" clId="{784CD497-AE69-48BB-9F86-A1010CB90520}" dt="2022-10-18T08:55:00.662" v="1987" actId="20577"/>
          <ac:spMkLst>
            <pc:docMk/>
            <pc:sldMk cId="902400535" sldId="2445"/>
            <ac:spMk id="2" creationId="{036C9A68-A56A-3671-761F-7692B1A8DECF}"/>
          </ac:spMkLst>
        </pc:spChg>
        <pc:spChg chg="del mod">
          <ac:chgData name="Francisco Artes" userId="5be56ff3f51c4e1a" providerId="LiveId" clId="{784CD497-AE69-48BB-9F86-A1010CB90520}" dt="2022-10-18T08:55:06.559" v="1989" actId="478"/>
          <ac:spMkLst>
            <pc:docMk/>
            <pc:sldMk cId="902400535" sldId="2445"/>
            <ac:spMk id="3" creationId="{061E7580-44F9-BEC4-A988-CF77BB493D2A}"/>
          </ac:spMkLst>
        </pc:spChg>
        <pc:spChg chg="add del mod">
          <ac:chgData name="Francisco Artes" userId="5be56ff3f51c4e1a" providerId="LiveId" clId="{784CD497-AE69-48BB-9F86-A1010CB90520}" dt="2022-10-18T08:55:03.622" v="1988" actId="478"/>
          <ac:spMkLst>
            <pc:docMk/>
            <pc:sldMk cId="902400535" sldId="2445"/>
            <ac:spMk id="5" creationId="{85DD4FA6-B82C-A560-DABA-2B8C2807D9C6}"/>
          </ac:spMkLst>
        </pc:spChg>
        <pc:picChg chg="add mod">
          <ac:chgData name="Francisco Artes" userId="5be56ff3f51c4e1a" providerId="LiveId" clId="{784CD497-AE69-48BB-9F86-A1010CB90520}" dt="2022-10-18T08:55:23.956" v="2003" actId="1036"/>
          <ac:picMkLst>
            <pc:docMk/>
            <pc:sldMk cId="902400535" sldId="2445"/>
            <ac:picMk id="4" creationId="{8318B531-95C6-BC8C-F7AF-12EF4E13E392}"/>
          </ac:picMkLst>
        </pc:picChg>
      </pc:sldChg>
      <pc:sldChg chg="addSp delSp modSp new mod">
        <pc:chgData name="Francisco Artes" userId="5be56ff3f51c4e1a" providerId="LiveId" clId="{784CD497-AE69-48BB-9F86-A1010CB90520}" dt="2022-10-18T09:12:39.917" v="3375" actId="1076"/>
        <pc:sldMkLst>
          <pc:docMk/>
          <pc:sldMk cId="1633118291" sldId="2446"/>
        </pc:sldMkLst>
        <pc:spChg chg="mod">
          <ac:chgData name="Francisco Artes" userId="5be56ff3f51c4e1a" providerId="LiveId" clId="{784CD497-AE69-48BB-9F86-A1010CB90520}" dt="2022-10-18T09:12:24.870" v="3368" actId="20577"/>
          <ac:spMkLst>
            <pc:docMk/>
            <pc:sldMk cId="1633118291" sldId="2446"/>
            <ac:spMk id="2" creationId="{97CE99C5-93A8-37B2-17AE-54EA76500E01}"/>
          </ac:spMkLst>
        </pc:spChg>
        <pc:spChg chg="del">
          <ac:chgData name="Francisco Artes" userId="5be56ff3f51c4e1a" providerId="LiveId" clId="{784CD497-AE69-48BB-9F86-A1010CB90520}" dt="2022-10-18T09:12:27.179" v="3369" actId="478"/>
          <ac:spMkLst>
            <pc:docMk/>
            <pc:sldMk cId="1633118291" sldId="2446"/>
            <ac:spMk id="3" creationId="{196FEC1F-2766-62C9-29A0-97FB649DFEAC}"/>
          </ac:spMkLst>
        </pc:spChg>
        <pc:picChg chg="add mod">
          <ac:chgData name="Francisco Artes" userId="5be56ff3f51c4e1a" providerId="LiveId" clId="{784CD497-AE69-48BB-9F86-A1010CB90520}" dt="2022-10-18T09:12:39.917" v="3375" actId="1076"/>
          <ac:picMkLst>
            <pc:docMk/>
            <pc:sldMk cId="1633118291" sldId="2446"/>
            <ac:picMk id="4" creationId="{053EFA3A-AD1C-C043-4A87-013CD44E28D8}"/>
          </ac:picMkLst>
        </pc:picChg>
      </pc:sldChg>
      <pc:sldChg chg="addSp delSp modSp new mod">
        <pc:chgData name="Francisco Artes" userId="5be56ff3f51c4e1a" providerId="LiveId" clId="{784CD497-AE69-48BB-9F86-A1010CB90520}" dt="2022-10-18T09:13:20.075" v="3396" actId="1036"/>
        <pc:sldMkLst>
          <pc:docMk/>
          <pc:sldMk cId="3221485325" sldId="2447"/>
        </pc:sldMkLst>
        <pc:spChg chg="mod">
          <ac:chgData name="Francisco Artes" userId="5be56ff3f51c4e1a" providerId="LiveId" clId="{784CD497-AE69-48BB-9F86-A1010CB90520}" dt="2022-10-18T09:13:04.061" v="3383" actId="6549"/>
          <ac:spMkLst>
            <pc:docMk/>
            <pc:sldMk cId="3221485325" sldId="2447"/>
            <ac:spMk id="2" creationId="{830B5647-D758-7036-3E04-83DAA2D04A5A}"/>
          </ac:spMkLst>
        </pc:spChg>
        <pc:spChg chg="del">
          <ac:chgData name="Francisco Artes" userId="5be56ff3f51c4e1a" providerId="LiveId" clId="{784CD497-AE69-48BB-9F86-A1010CB90520}" dt="2022-10-18T09:13:06.399" v="3384" actId="478"/>
          <ac:spMkLst>
            <pc:docMk/>
            <pc:sldMk cId="3221485325" sldId="2447"/>
            <ac:spMk id="3" creationId="{8683BA38-D1FB-5892-8751-4793A34A73CB}"/>
          </ac:spMkLst>
        </pc:spChg>
        <pc:picChg chg="add mod">
          <ac:chgData name="Francisco Artes" userId="5be56ff3f51c4e1a" providerId="LiveId" clId="{784CD497-AE69-48BB-9F86-A1010CB90520}" dt="2022-10-18T09:13:20.075" v="3396" actId="1036"/>
          <ac:picMkLst>
            <pc:docMk/>
            <pc:sldMk cId="3221485325" sldId="2447"/>
            <ac:picMk id="4" creationId="{2400ECCE-E3F1-7A79-15C8-0D81828465BC}"/>
          </ac:picMkLst>
        </pc:picChg>
      </pc:sldChg>
      <pc:sldChg chg="addSp delSp modSp new mod">
        <pc:chgData name="Francisco Artes" userId="5be56ff3f51c4e1a" providerId="LiveId" clId="{784CD497-AE69-48BB-9F86-A1010CB90520}" dt="2022-10-26T05:53:06.910" v="3902" actId="207"/>
        <pc:sldMkLst>
          <pc:docMk/>
          <pc:sldMk cId="907225440" sldId="2448"/>
        </pc:sldMkLst>
        <pc:spChg chg="mod">
          <ac:chgData name="Francisco Artes" userId="5be56ff3f51c4e1a" providerId="LiveId" clId="{784CD497-AE69-48BB-9F86-A1010CB90520}" dt="2022-10-18T09:13:41.328" v="3403" actId="20577"/>
          <ac:spMkLst>
            <pc:docMk/>
            <pc:sldMk cId="907225440" sldId="2448"/>
            <ac:spMk id="2" creationId="{0F029754-95BD-3F9B-EDDD-89603A278CE3}"/>
          </ac:spMkLst>
        </pc:spChg>
        <pc:spChg chg="del">
          <ac:chgData name="Francisco Artes" userId="5be56ff3f51c4e1a" providerId="LiveId" clId="{784CD497-AE69-48BB-9F86-A1010CB90520}" dt="2022-10-18T09:13:45.435" v="3404" actId="478"/>
          <ac:spMkLst>
            <pc:docMk/>
            <pc:sldMk cId="907225440" sldId="2448"/>
            <ac:spMk id="3" creationId="{6D21564D-DD83-4694-E4D4-0C709FE74E7F}"/>
          </ac:spMkLst>
        </pc:spChg>
        <pc:spChg chg="add mod">
          <ac:chgData name="Francisco Artes" userId="5be56ff3f51c4e1a" providerId="LiveId" clId="{784CD497-AE69-48BB-9F86-A1010CB90520}" dt="2022-10-26T05:53:06.910" v="3902" actId="207"/>
          <ac:spMkLst>
            <pc:docMk/>
            <pc:sldMk cId="907225440" sldId="2448"/>
            <ac:spMk id="5" creationId="{8F8AAD49-9295-E8FE-0721-4229098D0AC6}"/>
          </ac:spMkLst>
        </pc:spChg>
        <pc:picChg chg="add mod">
          <ac:chgData name="Francisco Artes" userId="5be56ff3f51c4e1a" providerId="LiveId" clId="{784CD497-AE69-48BB-9F86-A1010CB90520}" dt="2022-10-18T09:13:59.140" v="3408" actId="14100"/>
          <ac:picMkLst>
            <pc:docMk/>
            <pc:sldMk cId="907225440" sldId="2448"/>
            <ac:picMk id="4" creationId="{A01D848C-49BB-5ED1-1703-56C40097F1CE}"/>
          </ac:picMkLst>
        </pc:picChg>
      </pc:sldChg>
      <pc:sldChg chg="addSp delSp modSp new mod">
        <pc:chgData name="Francisco Artes" userId="5be56ff3f51c4e1a" providerId="LiveId" clId="{784CD497-AE69-48BB-9F86-A1010CB90520}" dt="2022-10-18T09:17:43.306" v="3840" actId="20577"/>
        <pc:sldMkLst>
          <pc:docMk/>
          <pc:sldMk cId="4129373265" sldId="2449"/>
        </pc:sldMkLst>
        <pc:spChg chg="mod">
          <ac:chgData name="Francisco Artes" userId="5be56ff3f51c4e1a" providerId="LiveId" clId="{784CD497-AE69-48BB-9F86-A1010CB90520}" dt="2022-10-18T09:15:45.239" v="3652" actId="20577"/>
          <ac:spMkLst>
            <pc:docMk/>
            <pc:sldMk cId="4129373265" sldId="2449"/>
            <ac:spMk id="2" creationId="{C955D61F-B80F-AAD5-49CA-229D402106F2}"/>
          </ac:spMkLst>
        </pc:spChg>
        <pc:spChg chg="del">
          <ac:chgData name="Francisco Artes" userId="5be56ff3f51c4e1a" providerId="LiveId" clId="{784CD497-AE69-48BB-9F86-A1010CB90520}" dt="2022-10-18T09:15:50.725" v="3653" actId="478"/>
          <ac:spMkLst>
            <pc:docMk/>
            <pc:sldMk cId="4129373265" sldId="2449"/>
            <ac:spMk id="3" creationId="{BD9DDC58-11C3-E2FA-B99E-9B062DFA009E}"/>
          </ac:spMkLst>
        </pc:spChg>
        <pc:spChg chg="add mod">
          <ac:chgData name="Francisco Artes" userId="5be56ff3f51c4e1a" providerId="LiveId" clId="{784CD497-AE69-48BB-9F86-A1010CB90520}" dt="2022-10-18T09:16:31.295" v="3736" actId="1076"/>
          <ac:spMkLst>
            <pc:docMk/>
            <pc:sldMk cId="4129373265" sldId="2449"/>
            <ac:spMk id="5" creationId="{31760DAE-8AA7-9CB1-82EF-86BD0A7C6E11}"/>
          </ac:spMkLst>
        </pc:spChg>
        <pc:spChg chg="add mod">
          <ac:chgData name="Francisco Artes" userId="5be56ff3f51c4e1a" providerId="LiveId" clId="{784CD497-AE69-48BB-9F86-A1010CB90520}" dt="2022-10-18T09:16:31.295" v="3736" actId="1076"/>
          <ac:spMkLst>
            <pc:docMk/>
            <pc:sldMk cId="4129373265" sldId="2449"/>
            <ac:spMk id="6" creationId="{FBA59879-1672-A43C-EFC0-DA2995D3B765}"/>
          </ac:spMkLst>
        </pc:spChg>
        <pc:spChg chg="add mod">
          <ac:chgData name="Francisco Artes" userId="5be56ff3f51c4e1a" providerId="LiveId" clId="{784CD497-AE69-48BB-9F86-A1010CB90520}" dt="2022-10-18T09:17:43.306" v="3840" actId="20577"/>
          <ac:spMkLst>
            <pc:docMk/>
            <pc:sldMk cId="4129373265" sldId="2449"/>
            <ac:spMk id="7" creationId="{789B48BC-CEBE-E4B0-E118-B07EE537F6B0}"/>
          </ac:spMkLst>
        </pc:spChg>
        <pc:spChg chg="add mod">
          <ac:chgData name="Francisco Artes" userId="5be56ff3f51c4e1a" providerId="LiveId" clId="{784CD497-AE69-48BB-9F86-A1010CB90520}" dt="2022-10-18T09:16:31.295" v="3736" actId="1076"/>
          <ac:spMkLst>
            <pc:docMk/>
            <pc:sldMk cId="4129373265" sldId="2449"/>
            <ac:spMk id="8" creationId="{FABE1860-CCE8-AC8A-5362-8FFEE37BA509}"/>
          </ac:spMkLst>
        </pc:spChg>
        <pc:spChg chg="add mod">
          <ac:chgData name="Francisco Artes" userId="5be56ff3f51c4e1a" providerId="LiveId" clId="{784CD497-AE69-48BB-9F86-A1010CB90520}" dt="2022-10-18T09:16:31.295" v="3736" actId="1076"/>
          <ac:spMkLst>
            <pc:docMk/>
            <pc:sldMk cId="4129373265" sldId="2449"/>
            <ac:spMk id="9" creationId="{F167B877-F015-FFE8-C01F-AF2D2998CE6E}"/>
          </ac:spMkLst>
        </pc:spChg>
        <pc:spChg chg="add mod">
          <ac:chgData name="Francisco Artes" userId="5be56ff3f51c4e1a" providerId="LiveId" clId="{784CD497-AE69-48BB-9F86-A1010CB90520}" dt="2022-10-18T09:16:31.295" v="3736" actId="1076"/>
          <ac:spMkLst>
            <pc:docMk/>
            <pc:sldMk cId="4129373265" sldId="2449"/>
            <ac:spMk id="10" creationId="{D683B63A-48DA-D285-E260-74742FDEEDA8}"/>
          </ac:spMkLst>
        </pc:spChg>
        <pc:spChg chg="add del mod">
          <ac:chgData name="Francisco Artes" userId="5be56ff3f51c4e1a" providerId="LiveId" clId="{784CD497-AE69-48BB-9F86-A1010CB90520}" dt="2022-10-18T09:17:23.190" v="3794" actId="21"/>
          <ac:spMkLst>
            <pc:docMk/>
            <pc:sldMk cId="4129373265" sldId="2449"/>
            <ac:spMk id="12" creationId="{05E16362-821E-C8D6-F7A3-B40B01094672}"/>
          </ac:spMkLst>
        </pc:spChg>
        <pc:spChg chg="add del mod">
          <ac:chgData name="Francisco Artes" userId="5be56ff3f51c4e1a" providerId="LiveId" clId="{784CD497-AE69-48BB-9F86-A1010CB90520}" dt="2022-10-18T09:17:23.190" v="3794" actId="21"/>
          <ac:spMkLst>
            <pc:docMk/>
            <pc:sldMk cId="4129373265" sldId="2449"/>
            <ac:spMk id="13" creationId="{8C69E64F-48E8-1968-7FF2-0832C5A0EF6B}"/>
          </ac:spMkLst>
        </pc:spChg>
        <pc:spChg chg="add del mod">
          <ac:chgData name="Francisco Artes" userId="5be56ff3f51c4e1a" providerId="LiveId" clId="{784CD497-AE69-48BB-9F86-A1010CB90520}" dt="2022-10-18T09:17:23.190" v="3794" actId="21"/>
          <ac:spMkLst>
            <pc:docMk/>
            <pc:sldMk cId="4129373265" sldId="2449"/>
            <ac:spMk id="14" creationId="{B7B7E158-32C4-B438-D5EF-B63EC3920344}"/>
          </ac:spMkLst>
        </pc:spChg>
        <pc:spChg chg="add del mod">
          <ac:chgData name="Francisco Artes" userId="5be56ff3f51c4e1a" providerId="LiveId" clId="{784CD497-AE69-48BB-9F86-A1010CB90520}" dt="2022-10-18T09:17:23.190" v="3794" actId="21"/>
          <ac:spMkLst>
            <pc:docMk/>
            <pc:sldMk cId="4129373265" sldId="2449"/>
            <ac:spMk id="15" creationId="{E0C1FBD4-174E-DFA2-F75E-D368F7D28FA1}"/>
          </ac:spMkLst>
        </pc:spChg>
        <pc:spChg chg="add del mod">
          <ac:chgData name="Francisco Artes" userId="5be56ff3f51c4e1a" providerId="LiveId" clId="{784CD497-AE69-48BB-9F86-A1010CB90520}" dt="2022-10-18T09:17:23.190" v="3794" actId="21"/>
          <ac:spMkLst>
            <pc:docMk/>
            <pc:sldMk cId="4129373265" sldId="2449"/>
            <ac:spMk id="16" creationId="{81987D0A-F71F-729E-698D-CF317D8318C0}"/>
          </ac:spMkLst>
        </pc:spChg>
        <pc:spChg chg="add del mod">
          <ac:chgData name="Francisco Artes" userId="5be56ff3f51c4e1a" providerId="LiveId" clId="{784CD497-AE69-48BB-9F86-A1010CB90520}" dt="2022-10-18T09:17:23.190" v="3794" actId="21"/>
          <ac:spMkLst>
            <pc:docMk/>
            <pc:sldMk cId="4129373265" sldId="2449"/>
            <ac:spMk id="17" creationId="{5B001453-8720-8395-CA44-44492C4306E7}"/>
          </ac:spMkLst>
        </pc:spChg>
        <pc:spChg chg="add del mod">
          <ac:chgData name="Francisco Artes" userId="5be56ff3f51c4e1a" providerId="LiveId" clId="{784CD497-AE69-48BB-9F86-A1010CB90520}" dt="2022-10-18T09:17:23.190" v="3794" actId="21"/>
          <ac:spMkLst>
            <pc:docMk/>
            <pc:sldMk cId="4129373265" sldId="2449"/>
            <ac:spMk id="18" creationId="{68068748-E0FF-CE0A-F6B2-5B78A51DC312}"/>
          </ac:spMkLst>
        </pc:spChg>
        <pc:spChg chg="add del mod">
          <ac:chgData name="Francisco Artes" userId="5be56ff3f51c4e1a" providerId="LiveId" clId="{784CD497-AE69-48BB-9F86-A1010CB90520}" dt="2022-10-18T09:17:23.190" v="3794" actId="21"/>
          <ac:spMkLst>
            <pc:docMk/>
            <pc:sldMk cId="4129373265" sldId="2449"/>
            <ac:spMk id="19" creationId="{8A0C3EF0-DF6D-411E-C974-7E14F89CAC00}"/>
          </ac:spMkLst>
        </pc:spChg>
        <pc:picChg chg="add mod">
          <ac:chgData name="Francisco Artes" userId="5be56ff3f51c4e1a" providerId="LiveId" clId="{784CD497-AE69-48BB-9F86-A1010CB90520}" dt="2022-10-18T09:16:31.295" v="3736" actId="1076"/>
          <ac:picMkLst>
            <pc:docMk/>
            <pc:sldMk cId="4129373265" sldId="2449"/>
            <ac:picMk id="4" creationId="{2C14C781-B09C-7474-AD19-E713644FBB38}"/>
          </ac:picMkLst>
        </pc:picChg>
        <pc:picChg chg="add del mod">
          <ac:chgData name="Francisco Artes" userId="5be56ff3f51c4e1a" providerId="LiveId" clId="{784CD497-AE69-48BB-9F86-A1010CB90520}" dt="2022-10-18T09:17:23.190" v="3794" actId="21"/>
          <ac:picMkLst>
            <pc:docMk/>
            <pc:sldMk cId="4129373265" sldId="2449"/>
            <ac:picMk id="11" creationId="{D2484D8A-7DDB-D473-2182-FD4E56BB0E39}"/>
          </ac:picMkLst>
        </pc:picChg>
      </pc:sldChg>
      <pc:sldChg chg="addSp delSp modSp new mod">
        <pc:chgData name="Francisco Artes" userId="5be56ff3f51c4e1a" providerId="LiveId" clId="{784CD497-AE69-48BB-9F86-A1010CB90520}" dt="2022-10-18T09:17:54.947" v="3843" actId="1035"/>
        <pc:sldMkLst>
          <pc:docMk/>
          <pc:sldMk cId="2902288491" sldId="2450"/>
        </pc:sldMkLst>
        <pc:spChg chg="mod">
          <ac:chgData name="Francisco Artes" userId="5be56ff3f51c4e1a" providerId="LiveId" clId="{784CD497-AE69-48BB-9F86-A1010CB90520}" dt="2022-10-18T09:17:03.669" v="3742" actId="20577"/>
          <ac:spMkLst>
            <pc:docMk/>
            <pc:sldMk cId="2902288491" sldId="2450"/>
            <ac:spMk id="2" creationId="{1D9FDC3C-3EE5-C764-5CD1-A0850A9D0920}"/>
          </ac:spMkLst>
        </pc:spChg>
        <pc:spChg chg="del">
          <ac:chgData name="Francisco Artes" userId="5be56ff3f51c4e1a" providerId="LiveId" clId="{784CD497-AE69-48BB-9F86-A1010CB90520}" dt="2022-10-18T09:16:50.288" v="3738" actId="478"/>
          <ac:spMkLst>
            <pc:docMk/>
            <pc:sldMk cId="2902288491" sldId="2450"/>
            <ac:spMk id="3" creationId="{EAC844F9-BFC1-4CB0-F606-007FABBC7BE3}"/>
          </ac:spMkLst>
        </pc:spChg>
        <pc:spChg chg="add del">
          <ac:chgData name="Francisco Artes" userId="5be56ff3f51c4e1a" providerId="LiveId" clId="{784CD497-AE69-48BB-9F86-A1010CB90520}" dt="2022-10-18T09:16:53.457" v="3740" actId="22"/>
          <ac:spMkLst>
            <pc:docMk/>
            <pc:sldMk cId="2902288491" sldId="2450"/>
            <ac:spMk id="5" creationId="{84CEA235-30CB-7288-1DBE-8753A01AB000}"/>
          </ac:spMkLst>
        </pc:spChg>
        <pc:spChg chg="add mod">
          <ac:chgData name="Francisco Artes" userId="5be56ff3f51c4e1a" providerId="LiveId" clId="{784CD497-AE69-48BB-9F86-A1010CB90520}" dt="2022-10-18T09:17:54.947" v="3843" actId="1035"/>
          <ac:spMkLst>
            <pc:docMk/>
            <pc:sldMk cId="2902288491" sldId="2450"/>
            <ac:spMk id="7" creationId="{B3A03626-8656-16F1-1051-DCBE6785AF6E}"/>
          </ac:spMkLst>
        </pc:spChg>
        <pc:spChg chg="add mod">
          <ac:chgData name="Francisco Artes" userId="5be56ff3f51c4e1a" providerId="LiveId" clId="{784CD497-AE69-48BB-9F86-A1010CB90520}" dt="2022-10-18T09:17:54.947" v="3843" actId="1035"/>
          <ac:spMkLst>
            <pc:docMk/>
            <pc:sldMk cId="2902288491" sldId="2450"/>
            <ac:spMk id="8" creationId="{14D181FC-A706-D301-1048-DB94A4ACDDD0}"/>
          </ac:spMkLst>
        </pc:spChg>
        <pc:spChg chg="add mod">
          <ac:chgData name="Francisco Artes" userId="5be56ff3f51c4e1a" providerId="LiveId" clId="{784CD497-AE69-48BB-9F86-A1010CB90520}" dt="2022-10-18T09:17:54.947" v="3843" actId="1035"/>
          <ac:spMkLst>
            <pc:docMk/>
            <pc:sldMk cId="2902288491" sldId="2450"/>
            <ac:spMk id="9" creationId="{BEFAF387-3454-4203-32C4-97C9FB5651C8}"/>
          </ac:spMkLst>
        </pc:spChg>
        <pc:spChg chg="add mod">
          <ac:chgData name="Francisco Artes" userId="5be56ff3f51c4e1a" providerId="LiveId" clId="{784CD497-AE69-48BB-9F86-A1010CB90520}" dt="2022-10-18T09:17:54.947" v="3843" actId="1035"/>
          <ac:spMkLst>
            <pc:docMk/>
            <pc:sldMk cId="2902288491" sldId="2450"/>
            <ac:spMk id="10" creationId="{DE4528C3-BD66-9367-9FC7-E0DD6C8C2ECB}"/>
          </ac:spMkLst>
        </pc:spChg>
        <pc:spChg chg="add mod">
          <ac:chgData name="Francisco Artes" userId="5be56ff3f51c4e1a" providerId="LiveId" clId="{784CD497-AE69-48BB-9F86-A1010CB90520}" dt="2022-10-18T09:17:54.947" v="3843" actId="1035"/>
          <ac:spMkLst>
            <pc:docMk/>
            <pc:sldMk cId="2902288491" sldId="2450"/>
            <ac:spMk id="11" creationId="{1B8021EB-3C13-D4F5-F608-62BCBABD69E7}"/>
          </ac:spMkLst>
        </pc:spChg>
        <pc:spChg chg="add mod">
          <ac:chgData name="Francisco Artes" userId="5be56ff3f51c4e1a" providerId="LiveId" clId="{784CD497-AE69-48BB-9F86-A1010CB90520}" dt="2022-10-18T09:17:54.947" v="3843" actId="1035"/>
          <ac:spMkLst>
            <pc:docMk/>
            <pc:sldMk cId="2902288491" sldId="2450"/>
            <ac:spMk id="12" creationId="{282EDD5A-1019-0F95-A9E8-D02E8FDDA8C0}"/>
          </ac:spMkLst>
        </pc:spChg>
        <pc:spChg chg="add mod">
          <ac:chgData name="Francisco Artes" userId="5be56ff3f51c4e1a" providerId="LiveId" clId="{784CD497-AE69-48BB-9F86-A1010CB90520}" dt="2022-10-18T09:17:54.947" v="3843" actId="1035"/>
          <ac:spMkLst>
            <pc:docMk/>
            <pc:sldMk cId="2902288491" sldId="2450"/>
            <ac:spMk id="13" creationId="{7C522612-14BD-8484-FEED-2E57997264EA}"/>
          </ac:spMkLst>
        </pc:spChg>
        <pc:spChg chg="add mod">
          <ac:chgData name="Francisco Artes" userId="5be56ff3f51c4e1a" providerId="LiveId" clId="{784CD497-AE69-48BB-9F86-A1010CB90520}" dt="2022-10-18T09:17:54.947" v="3843" actId="1035"/>
          <ac:spMkLst>
            <pc:docMk/>
            <pc:sldMk cId="2902288491" sldId="2450"/>
            <ac:spMk id="14" creationId="{E85DF809-3D82-2AC5-E8F5-23E0B856292D}"/>
          </ac:spMkLst>
        </pc:spChg>
        <pc:picChg chg="add mod">
          <ac:chgData name="Francisco Artes" userId="5be56ff3f51c4e1a" providerId="LiveId" clId="{784CD497-AE69-48BB-9F86-A1010CB90520}" dt="2022-10-18T09:17:54.947" v="3843" actId="1035"/>
          <ac:picMkLst>
            <pc:docMk/>
            <pc:sldMk cId="2902288491" sldId="2450"/>
            <ac:picMk id="6" creationId="{85F3572C-AC2B-3AC3-601F-4A11CF36DA82}"/>
          </ac:picMkLst>
        </pc:picChg>
      </pc:sldChg>
      <pc:sldMasterChg chg="delSldLayout">
        <pc:chgData name="Francisco Artes" userId="5be56ff3f51c4e1a" providerId="LiveId" clId="{784CD497-AE69-48BB-9F86-A1010CB90520}" dt="2022-10-18T09:18:05.931" v="3847" actId="47"/>
        <pc:sldMasterMkLst>
          <pc:docMk/>
          <pc:sldMasterMk cId="3490192964" sldId="2147484511"/>
        </pc:sldMasterMkLst>
        <pc:sldLayoutChg chg="del">
          <pc:chgData name="Francisco Artes" userId="5be56ff3f51c4e1a" providerId="LiveId" clId="{784CD497-AE69-48BB-9F86-A1010CB90520}" dt="2022-10-18T09:18:05.931" v="3847" actId="47"/>
          <pc:sldLayoutMkLst>
            <pc:docMk/>
            <pc:sldMasterMk cId="3490192964" sldId="2147484511"/>
            <pc:sldLayoutMk cId="1443573854" sldId="2147484643"/>
          </pc:sldLayoutMkLst>
        </pc:sldLayoutChg>
      </pc:sldMasterChg>
    </pc:docChg>
  </pc:docChgLst>
  <pc:docChgLst>
    <pc:chgData name="Francisco Artes" userId="5be56ff3f51c4e1a" providerId="LiveId" clId="{E0501654-077C-4346-881A-FFE813A132BF}"/>
    <pc:docChg chg="undo redo custSel addSld delSld modSld sldOrd">
      <pc:chgData name="Francisco Artes" userId="5be56ff3f51c4e1a" providerId="LiveId" clId="{E0501654-077C-4346-881A-FFE813A132BF}" dt="2021-08-17T16:58:37.844" v="2831" actId="20577"/>
      <pc:docMkLst>
        <pc:docMk/>
      </pc:docMkLst>
      <pc:sldChg chg="modSp mod">
        <pc:chgData name="Francisco Artes" userId="5be56ff3f51c4e1a" providerId="LiveId" clId="{E0501654-077C-4346-881A-FFE813A132BF}" dt="2021-08-17T14:45:30.613" v="20" actId="20577"/>
        <pc:sldMkLst>
          <pc:docMk/>
          <pc:sldMk cId="1273336627" sldId="256"/>
        </pc:sldMkLst>
        <pc:spChg chg="mod">
          <ac:chgData name="Francisco Artes" userId="5be56ff3f51c4e1a" providerId="LiveId" clId="{E0501654-077C-4346-881A-FFE813A132BF}" dt="2021-08-17T14:45:30.613" v="20" actId="20577"/>
          <ac:spMkLst>
            <pc:docMk/>
            <pc:sldMk cId="1273336627" sldId="256"/>
            <ac:spMk id="12" creationId="{BB2FB9F7-ABCD-4CA6-96D1-41C93D4534FA}"/>
          </ac:spMkLst>
        </pc:spChg>
      </pc:sldChg>
      <pc:sldChg chg="modSp mod">
        <pc:chgData name="Francisco Artes" userId="5be56ff3f51c4e1a" providerId="LiveId" clId="{E0501654-077C-4346-881A-FFE813A132BF}" dt="2021-08-17T15:27:39.057" v="553" actId="113"/>
        <pc:sldMkLst>
          <pc:docMk/>
          <pc:sldMk cId="1564075430" sldId="1707"/>
        </pc:sldMkLst>
        <pc:spChg chg="mod">
          <ac:chgData name="Francisco Artes" userId="5be56ff3f51c4e1a" providerId="LiveId" clId="{E0501654-077C-4346-881A-FFE813A132BF}" dt="2021-08-17T15:27:39.057" v="553" actId="113"/>
          <ac:spMkLst>
            <pc:docMk/>
            <pc:sldMk cId="1564075430" sldId="1707"/>
            <ac:spMk id="22" creationId="{342BE706-DF43-4243-B3E6-7CA1451BACBB}"/>
          </ac:spMkLst>
        </pc:spChg>
      </pc:sldChg>
      <pc:sldChg chg="ord">
        <pc:chgData name="Francisco Artes" userId="5be56ff3f51c4e1a" providerId="LiveId" clId="{E0501654-077C-4346-881A-FFE813A132BF}" dt="2021-08-17T16:56:34.702" v="2789"/>
        <pc:sldMkLst>
          <pc:docMk/>
          <pc:sldMk cId="216806672" sldId="1733"/>
        </pc:sldMkLst>
      </pc:sldChg>
      <pc:sldChg chg="del">
        <pc:chgData name="Francisco Artes" userId="5be56ff3f51c4e1a" providerId="LiveId" clId="{E0501654-077C-4346-881A-FFE813A132BF}" dt="2021-08-17T16:56:14.235" v="2787" actId="47"/>
        <pc:sldMkLst>
          <pc:docMk/>
          <pc:sldMk cId="2852643820" sldId="1747"/>
        </pc:sldMkLst>
      </pc:sldChg>
      <pc:sldChg chg="del">
        <pc:chgData name="Francisco Artes" userId="5be56ff3f51c4e1a" providerId="LiveId" clId="{E0501654-077C-4346-881A-FFE813A132BF}" dt="2021-08-17T16:57:53.209" v="2807" actId="47"/>
        <pc:sldMkLst>
          <pc:docMk/>
          <pc:sldMk cId="3777356742" sldId="1751"/>
        </pc:sldMkLst>
      </pc:sldChg>
      <pc:sldChg chg="modSp mod">
        <pc:chgData name="Francisco Artes" userId="5be56ff3f51c4e1a" providerId="LiveId" clId="{E0501654-077C-4346-881A-FFE813A132BF}" dt="2021-08-17T14:51:23.801" v="87" actId="5793"/>
        <pc:sldMkLst>
          <pc:docMk/>
          <pc:sldMk cId="3031883284" sldId="1752"/>
        </pc:sldMkLst>
        <pc:spChg chg="mod">
          <ac:chgData name="Francisco Artes" userId="5be56ff3f51c4e1a" providerId="LiveId" clId="{E0501654-077C-4346-881A-FFE813A132BF}" dt="2021-08-17T14:51:23.801" v="87" actId="5793"/>
          <ac:spMkLst>
            <pc:docMk/>
            <pc:sldMk cId="3031883284" sldId="1752"/>
            <ac:spMk id="7" creationId="{089573C8-1C6F-4B58-9FAE-D15A30AAC154}"/>
          </ac:spMkLst>
        </pc:spChg>
      </pc:sldChg>
      <pc:sldChg chg="modSp mod">
        <pc:chgData name="Francisco Artes" userId="5be56ff3f51c4e1a" providerId="LiveId" clId="{E0501654-077C-4346-881A-FFE813A132BF}" dt="2021-08-17T15:11:08.936" v="440" actId="20577"/>
        <pc:sldMkLst>
          <pc:docMk/>
          <pc:sldMk cId="3425514800" sldId="1753"/>
        </pc:sldMkLst>
        <pc:spChg chg="mod">
          <ac:chgData name="Francisco Artes" userId="5be56ff3f51c4e1a" providerId="LiveId" clId="{E0501654-077C-4346-881A-FFE813A132BF}" dt="2021-08-17T15:11:08.936" v="440" actId="20577"/>
          <ac:spMkLst>
            <pc:docMk/>
            <pc:sldMk cId="3425514800" sldId="1753"/>
            <ac:spMk id="7" creationId="{089573C8-1C6F-4B58-9FAE-D15A30AAC154}"/>
          </ac:spMkLst>
        </pc:spChg>
      </pc:sldChg>
      <pc:sldChg chg="del">
        <pc:chgData name="Francisco Artes" userId="5be56ff3f51c4e1a" providerId="LiveId" clId="{E0501654-077C-4346-881A-FFE813A132BF}" dt="2021-08-17T16:57:58.434" v="2809" actId="47"/>
        <pc:sldMkLst>
          <pc:docMk/>
          <pc:sldMk cId="2805549294" sldId="1754"/>
        </pc:sldMkLst>
      </pc:sldChg>
      <pc:sldChg chg="modSp mod">
        <pc:chgData name="Francisco Artes" userId="5be56ff3f51c4e1a" providerId="LiveId" clId="{E0501654-077C-4346-881A-FFE813A132BF}" dt="2021-08-17T15:06:09.405" v="332" actId="255"/>
        <pc:sldMkLst>
          <pc:docMk/>
          <pc:sldMk cId="3345099276" sldId="1755"/>
        </pc:sldMkLst>
        <pc:spChg chg="mod">
          <ac:chgData name="Francisco Artes" userId="5be56ff3f51c4e1a" providerId="LiveId" clId="{E0501654-077C-4346-881A-FFE813A132BF}" dt="2021-08-17T15:06:09.405" v="332" actId="255"/>
          <ac:spMkLst>
            <pc:docMk/>
            <pc:sldMk cId="3345099276" sldId="1755"/>
            <ac:spMk id="7" creationId="{089573C8-1C6F-4B58-9FAE-D15A30AAC154}"/>
          </ac:spMkLst>
        </pc:spChg>
      </pc:sldChg>
      <pc:sldChg chg="modSp mod">
        <pc:chgData name="Francisco Artes" userId="5be56ff3f51c4e1a" providerId="LiveId" clId="{E0501654-077C-4346-881A-FFE813A132BF}" dt="2021-08-17T14:53:05.349" v="130" actId="20577"/>
        <pc:sldMkLst>
          <pc:docMk/>
          <pc:sldMk cId="2064874836" sldId="1756"/>
        </pc:sldMkLst>
        <pc:spChg chg="mod">
          <ac:chgData name="Francisco Artes" userId="5be56ff3f51c4e1a" providerId="LiveId" clId="{E0501654-077C-4346-881A-FFE813A132BF}" dt="2021-08-17T14:53:05.349" v="130" actId="20577"/>
          <ac:spMkLst>
            <pc:docMk/>
            <pc:sldMk cId="2064874836" sldId="1756"/>
            <ac:spMk id="7" creationId="{089573C8-1C6F-4B58-9FAE-D15A30AAC154}"/>
          </ac:spMkLst>
        </pc:spChg>
      </pc:sldChg>
      <pc:sldChg chg="del">
        <pc:chgData name="Francisco Artes" userId="5be56ff3f51c4e1a" providerId="LiveId" clId="{E0501654-077C-4346-881A-FFE813A132BF}" dt="2021-08-17T16:57:54.621" v="2808" actId="47"/>
        <pc:sldMkLst>
          <pc:docMk/>
          <pc:sldMk cId="1356540935" sldId="1757"/>
        </pc:sldMkLst>
      </pc:sldChg>
      <pc:sldChg chg="modSp mod ord">
        <pc:chgData name="Francisco Artes" userId="5be56ff3f51c4e1a" providerId="LiveId" clId="{E0501654-077C-4346-881A-FFE813A132BF}" dt="2021-08-17T15:30:55.987" v="638"/>
        <pc:sldMkLst>
          <pc:docMk/>
          <pc:sldMk cId="826011813" sldId="1758"/>
        </pc:sldMkLst>
        <pc:spChg chg="mod">
          <ac:chgData name="Francisco Artes" userId="5be56ff3f51c4e1a" providerId="LiveId" clId="{E0501654-077C-4346-881A-FFE813A132BF}" dt="2021-08-17T15:30:48.312" v="636" actId="20577"/>
          <ac:spMkLst>
            <pc:docMk/>
            <pc:sldMk cId="826011813" sldId="1758"/>
            <ac:spMk id="2" creationId="{9D41EAF6-C74C-4889-A3EA-CF11820251A3}"/>
          </ac:spMkLst>
        </pc:spChg>
      </pc:sldChg>
      <pc:sldChg chg="modSp add mod">
        <pc:chgData name="Francisco Artes" userId="5be56ff3f51c4e1a" providerId="LiveId" clId="{E0501654-077C-4346-881A-FFE813A132BF}" dt="2021-08-17T15:09:56.023" v="408" actId="20577"/>
        <pc:sldMkLst>
          <pc:docMk/>
          <pc:sldMk cId="4282818470" sldId="1759"/>
        </pc:sldMkLst>
        <pc:spChg chg="mod">
          <ac:chgData name="Francisco Artes" userId="5be56ff3f51c4e1a" providerId="LiveId" clId="{E0501654-077C-4346-881A-FFE813A132BF}" dt="2021-08-17T15:09:56.023" v="408" actId="20577"/>
          <ac:spMkLst>
            <pc:docMk/>
            <pc:sldMk cId="4282818470" sldId="1759"/>
            <ac:spMk id="7" creationId="{089573C8-1C6F-4B58-9FAE-D15A30AAC154}"/>
          </ac:spMkLst>
        </pc:spChg>
      </pc:sldChg>
      <pc:sldChg chg="modSp add mod">
        <pc:chgData name="Francisco Artes" userId="5be56ff3f51c4e1a" providerId="LiveId" clId="{E0501654-077C-4346-881A-FFE813A132BF}" dt="2021-08-17T15:28:15.587" v="567" actId="6549"/>
        <pc:sldMkLst>
          <pc:docMk/>
          <pc:sldMk cId="1063960411" sldId="1760"/>
        </pc:sldMkLst>
        <pc:spChg chg="mod">
          <ac:chgData name="Francisco Artes" userId="5be56ff3f51c4e1a" providerId="LiveId" clId="{E0501654-077C-4346-881A-FFE813A132BF}" dt="2021-08-17T15:28:15.587" v="567" actId="6549"/>
          <ac:spMkLst>
            <pc:docMk/>
            <pc:sldMk cId="1063960411" sldId="1760"/>
            <ac:spMk id="2" creationId="{9D41EAF6-C74C-4889-A3EA-CF11820251A3}"/>
          </ac:spMkLst>
        </pc:spChg>
        <pc:spChg chg="mod">
          <ac:chgData name="Francisco Artes" userId="5be56ff3f51c4e1a" providerId="LiveId" clId="{E0501654-077C-4346-881A-FFE813A132BF}" dt="2021-08-17T15:21:51.549" v="496" actId="20577"/>
          <ac:spMkLst>
            <pc:docMk/>
            <pc:sldMk cId="1063960411" sldId="1760"/>
            <ac:spMk id="5" creationId="{181C55FF-D707-4ED3-85FA-3F6ED09476D7}"/>
          </ac:spMkLst>
        </pc:spChg>
      </pc:sldChg>
      <pc:sldChg chg="modSp add mod">
        <pc:chgData name="Francisco Artes" userId="5be56ff3f51c4e1a" providerId="LiveId" clId="{E0501654-077C-4346-881A-FFE813A132BF}" dt="2021-08-17T15:28:28.253" v="569" actId="6549"/>
        <pc:sldMkLst>
          <pc:docMk/>
          <pc:sldMk cId="549012847" sldId="1761"/>
        </pc:sldMkLst>
        <pc:spChg chg="mod">
          <ac:chgData name="Francisco Artes" userId="5be56ff3f51c4e1a" providerId="LiveId" clId="{E0501654-077C-4346-881A-FFE813A132BF}" dt="2021-08-17T15:28:28.253" v="569" actId="6549"/>
          <ac:spMkLst>
            <pc:docMk/>
            <pc:sldMk cId="549012847" sldId="1761"/>
            <ac:spMk id="2" creationId="{9D41EAF6-C74C-4889-A3EA-CF11820251A3}"/>
          </ac:spMkLst>
        </pc:spChg>
      </pc:sldChg>
      <pc:sldChg chg="modSp add mod">
        <pc:chgData name="Francisco Artes" userId="5be56ff3f51c4e1a" providerId="LiveId" clId="{E0501654-077C-4346-881A-FFE813A132BF}" dt="2021-08-17T15:29:20.196" v="612" actId="6549"/>
        <pc:sldMkLst>
          <pc:docMk/>
          <pc:sldMk cId="841479074" sldId="1762"/>
        </pc:sldMkLst>
        <pc:spChg chg="mod">
          <ac:chgData name="Francisco Artes" userId="5be56ff3f51c4e1a" providerId="LiveId" clId="{E0501654-077C-4346-881A-FFE813A132BF}" dt="2021-08-17T15:29:20.196" v="612" actId="6549"/>
          <ac:spMkLst>
            <pc:docMk/>
            <pc:sldMk cId="841479074" sldId="1762"/>
            <ac:spMk id="2" creationId="{9D41EAF6-C74C-4889-A3EA-CF11820251A3}"/>
          </ac:spMkLst>
        </pc:spChg>
      </pc:sldChg>
      <pc:sldChg chg="modSp add mod">
        <pc:chgData name="Francisco Artes" userId="5be56ff3f51c4e1a" providerId="LiveId" clId="{E0501654-077C-4346-881A-FFE813A132BF}" dt="2021-08-17T15:28:59.090" v="593" actId="6549"/>
        <pc:sldMkLst>
          <pc:docMk/>
          <pc:sldMk cId="1727277686" sldId="1763"/>
        </pc:sldMkLst>
        <pc:spChg chg="mod">
          <ac:chgData name="Francisco Artes" userId="5be56ff3f51c4e1a" providerId="LiveId" clId="{E0501654-077C-4346-881A-FFE813A132BF}" dt="2021-08-17T15:28:59.090" v="593" actId="6549"/>
          <ac:spMkLst>
            <pc:docMk/>
            <pc:sldMk cId="1727277686" sldId="1763"/>
            <ac:spMk id="2" creationId="{9D41EAF6-C74C-4889-A3EA-CF11820251A3}"/>
          </ac:spMkLst>
        </pc:spChg>
      </pc:sldChg>
      <pc:sldChg chg="add del">
        <pc:chgData name="Francisco Artes" userId="5be56ff3f51c4e1a" providerId="LiveId" clId="{E0501654-077C-4346-881A-FFE813A132BF}" dt="2021-08-17T16:56:36.543" v="2790" actId="47"/>
        <pc:sldMkLst>
          <pc:docMk/>
          <pc:sldMk cId="1303862520" sldId="1764"/>
        </pc:sldMkLst>
      </pc:sldChg>
      <pc:sldChg chg="addSp delSp modSp new mod">
        <pc:chgData name="Francisco Artes" userId="5be56ff3f51c4e1a" providerId="LiveId" clId="{E0501654-077C-4346-881A-FFE813A132BF}" dt="2021-08-17T16:36:41.501" v="2261" actId="1036"/>
        <pc:sldMkLst>
          <pc:docMk/>
          <pc:sldMk cId="336661336" sldId="1765"/>
        </pc:sldMkLst>
        <pc:spChg chg="mod">
          <ac:chgData name="Francisco Artes" userId="5be56ff3f51c4e1a" providerId="LiveId" clId="{E0501654-077C-4346-881A-FFE813A132BF}" dt="2021-08-17T16:20:11.623" v="1709" actId="20577"/>
          <ac:spMkLst>
            <pc:docMk/>
            <pc:sldMk cId="336661336" sldId="1765"/>
            <ac:spMk id="2" creationId="{50017042-18AD-4269-9D57-240379402C83}"/>
          </ac:spMkLst>
        </pc:spChg>
        <pc:spChg chg="add mod">
          <ac:chgData name="Francisco Artes" userId="5be56ff3f51c4e1a" providerId="LiveId" clId="{E0501654-077C-4346-881A-FFE813A132BF}" dt="2021-08-17T16:36:41.501" v="2261" actId="1036"/>
          <ac:spMkLst>
            <pc:docMk/>
            <pc:sldMk cId="336661336" sldId="1765"/>
            <ac:spMk id="3" creationId="{F72F2803-B180-48E2-89EE-E5307F64EFE2}"/>
          </ac:spMkLst>
        </pc:spChg>
        <pc:spChg chg="add mod">
          <ac:chgData name="Francisco Artes" userId="5be56ff3f51c4e1a" providerId="LiveId" clId="{E0501654-077C-4346-881A-FFE813A132BF}" dt="2021-08-17T16:36:41.501" v="2261" actId="1036"/>
          <ac:spMkLst>
            <pc:docMk/>
            <pc:sldMk cId="336661336" sldId="1765"/>
            <ac:spMk id="4" creationId="{D1C63F8C-7620-4A61-A1A6-C0413DE78386}"/>
          </ac:spMkLst>
        </pc:spChg>
        <pc:spChg chg="add mod">
          <ac:chgData name="Francisco Artes" userId="5be56ff3f51c4e1a" providerId="LiveId" clId="{E0501654-077C-4346-881A-FFE813A132BF}" dt="2021-08-17T16:36:41.501" v="2261" actId="1036"/>
          <ac:spMkLst>
            <pc:docMk/>
            <pc:sldMk cId="336661336" sldId="1765"/>
            <ac:spMk id="5" creationId="{6C9481A9-6409-4A27-B1D2-2934A8B1AB49}"/>
          </ac:spMkLst>
        </pc:spChg>
        <pc:spChg chg="add mod">
          <ac:chgData name="Francisco Artes" userId="5be56ff3f51c4e1a" providerId="LiveId" clId="{E0501654-077C-4346-881A-FFE813A132BF}" dt="2021-08-17T16:36:41.501" v="2261" actId="1036"/>
          <ac:spMkLst>
            <pc:docMk/>
            <pc:sldMk cId="336661336" sldId="1765"/>
            <ac:spMk id="6" creationId="{E52670F8-7179-4692-BDAD-1B652B5DE948}"/>
          </ac:spMkLst>
        </pc:spChg>
        <pc:spChg chg="add mod">
          <ac:chgData name="Francisco Artes" userId="5be56ff3f51c4e1a" providerId="LiveId" clId="{E0501654-077C-4346-881A-FFE813A132BF}" dt="2021-08-17T16:36:41.501" v="2261" actId="1036"/>
          <ac:spMkLst>
            <pc:docMk/>
            <pc:sldMk cId="336661336" sldId="1765"/>
            <ac:spMk id="7" creationId="{BD293E8B-B02E-4506-A5FB-90D435556BD8}"/>
          </ac:spMkLst>
        </pc:spChg>
        <pc:spChg chg="add mod">
          <ac:chgData name="Francisco Artes" userId="5be56ff3f51c4e1a" providerId="LiveId" clId="{E0501654-077C-4346-881A-FFE813A132BF}" dt="2021-08-17T16:36:41.501" v="2261" actId="1036"/>
          <ac:spMkLst>
            <pc:docMk/>
            <pc:sldMk cId="336661336" sldId="1765"/>
            <ac:spMk id="8" creationId="{B39CC8DC-EB6C-455D-9A38-04C61679FFDA}"/>
          </ac:spMkLst>
        </pc:spChg>
        <pc:spChg chg="add mod">
          <ac:chgData name="Francisco Artes" userId="5be56ff3f51c4e1a" providerId="LiveId" clId="{E0501654-077C-4346-881A-FFE813A132BF}" dt="2021-08-17T16:36:41.501" v="2261" actId="1036"/>
          <ac:spMkLst>
            <pc:docMk/>
            <pc:sldMk cId="336661336" sldId="1765"/>
            <ac:spMk id="9" creationId="{2B7CFB30-8B5A-4983-826A-5C25FF113ACA}"/>
          </ac:spMkLst>
        </pc:spChg>
        <pc:spChg chg="add mod">
          <ac:chgData name="Francisco Artes" userId="5be56ff3f51c4e1a" providerId="LiveId" clId="{E0501654-077C-4346-881A-FFE813A132BF}" dt="2021-08-17T16:36:41.501" v="2261" actId="1036"/>
          <ac:spMkLst>
            <pc:docMk/>
            <pc:sldMk cId="336661336" sldId="1765"/>
            <ac:spMk id="10" creationId="{3F85FE33-602B-4376-94DB-638B146EAB78}"/>
          </ac:spMkLst>
        </pc:spChg>
        <pc:spChg chg="add mod">
          <ac:chgData name="Francisco Artes" userId="5be56ff3f51c4e1a" providerId="LiveId" clId="{E0501654-077C-4346-881A-FFE813A132BF}" dt="2021-08-17T16:36:41.501" v="2261" actId="1036"/>
          <ac:spMkLst>
            <pc:docMk/>
            <pc:sldMk cId="336661336" sldId="1765"/>
            <ac:spMk id="11" creationId="{3F4AEF27-492E-4BAE-9258-8921ED47E93F}"/>
          </ac:spMkLst>
        </pc:spChg>
        <pc:spChg chg="add mod">
          <ac:chgData name="Francisco Artes" userId="5be56ff3f51c4e1a" providerId="LiveId" clId="{E0501654-077C-4346-881A-FFE813A132BF}" dt="2021-08-17T16:36:41.501" v="2261" actId="1036"/>
          <ac:spMkLst>
            <pc:docMk/>
            <pc:sldMk cId="336661336" sldId="1765"/>
            <ac:spMk id="12" creationId="{222060FE-9551-4D2E-905E-1D7A63236481}"/>
          </ac:spMkLst>
        </pc:spChg>
        <pc:spChg chg="add del mod">
          <ac:chgData name="Francisco Artes" userId="5be56ff3f51c4e1a" providerId="LiveId" clId="{E0501654-077C-4346-881A-FFE813A132BF}" dt="2021-08-17T15:35:00.531" v="684" actId="478"/>
          <ac:spMkLst>
            <pc:docMk/>
            <pc:sldMk cId="336661336" sldId="1765"/>
            <ac:spMk id="13" creationId="{E13DE26A-E502-4678-86C7-29DCF523AEF6}"/>
          </ac:spMkLst>
        </pc:spChg>
        <pc:spChg chg="add mod">
          <ac:chgData name="Francisco Artes" userId="5be56ff3f51c4e1a" providerId="LiveId" clId="{E0501654-077C-4346-881A-FFE813A132BF}" dt="2021-08-17T16:36:41.501" v="2261" actId="1036"/>
          <ac:spMkLst>
            <pc:docMk/>
            <pc:sldMk cId="336661336" sldId="1765"/>
            <ac:spMk id="14" creationId="{0CAFC3E2-3C84-4817-85FE-8FCC0C5B29DF}"/>
          </ac:spMkLst>
        </pc:spChg>
        <pc:spChg chg="add mod">
          <ac:chgData name="Francisco Artes" userId="5be56ff3f51c4e1a" providerId="LiveId" clId="{E0501654-077C-4346-881A-FFE813A132BF}" dt="2021-08-17T16:36:41.501" v="2261" actId="1036"/>
          <ac:spMkLst>
            <pc:docMk/>
            <pc:sldMk cId="336661336" sldId="1765"/>
            <ac:spMk id="15" creationId="{0C9EFBF9-DA97-4FD9-91CE-53F96B46113C}"/>
          </ac:spMkLst>
        </pc:spChg>
        <pc:spChg chg="add mod">
          <ac:chgData name="Francisco Artes" userId="5be56ff3f51c4e1a" providerId="LiveId" clId="{E0501654-077C-4346-881A-FFE813A132BF}" dt="2021-08-17T16:36:41.501" v="2261" actId="1036"/>
          <ac:spMkLst>
            <pc:docMk/>
            <pc:sldMk cId="336661336" sldId="1765"/>
            <ac:spMk id="16" creationId="{6763ED03-BD59-416D-83BB-929CF647AA13}"/>
          </ac:spMkLst>
        </pc:spChg>
        <pc:spChg chg="add mod">
          <ac:chgData name="Francisco Artes" userId="5be56ff3f51c4e1a" providerId="LiveId" clId="{E0501654-077C-4346-881A-FFE813A132BF}" dt="2021-08-17T16:36:41.501" v="2261" actId="1036"/>
          <ac:spMkLst>
            <pc:docMk/>
            <pc:sldMk cId="336661336" sldId="1765"/>
            <ac:spMk id="17" creationId="{D168FC63-C609-41D3-BDC7-FE8A8BD23627}"/>
          </ac:spMkLst>
        </pc:spChg>
        <pc:spChg chg="add mod">
          <ac:chgData name="Francisco Artes" userId="5be56ff3f51c4e1a" providerId="LiveId" clId="{E0501654-077C-4346-881A-FFE813A132BF}" dt="2021-08-17T16:36:41.501" v="2261" actId="1036"/>
          <ac:spMkLst>
            <pc:docMk/>
            <pc:sldMk cId="336661336" sldId="1765"/>
            <ac:spMk id="18" creationId="{B3AADA70-19FF-4F3C-BD43-04B7926A44D7}"/>
          </ac:spMkLst>
        </pc:spChg>
        <pc:spChg chg="add mod">
          <ac:chgData name="Francisco Artes" userId="5be56ff3f51c4e1a" providerId="LiveId" clId="{E0501654-077C-4346-881A-FFE813A132BF}" dt="2021-08-17T16:36:41.501" v="2261" actId="1036"/>
          <ac:spMkLst>
            <pc:docMk/>
            <pc:sldMk cId="336661336" sldId="1765"/>
            <ac:spMk id="19" creationId="{1F6899C7-A597-4EE0-90B1-264DA676B661}"/>
          </ac:spMkLst>
        </pc:spChg>
        <pc:spChg chg="add mod">
          <ac:chgData name="Francisco Artes" userId="5be56ff3f51c4e1a" providerId="LiveId" clId="{E0501654-077C-4346-881A-FFE813A132BF}" dt="2021-08-17T16:36:41.501" v="2261" actId="1036"/>
          <ac:spMkLst>
            <pc:docMk/>
            <pc:sldMk cId="336661336" sldId="1765"/>
            <ac:spMk id="20" creationId="{6C18B114-5D03-421F-AB9B-525C4633907C}"/>
          </ac:spMkLst>
        </pc:spChg>
        <pc:spChg chg="add mod">
          <ac:chgData name="Francisco Artes" userId="5be56ff3f51c4e1a" providerId="LiveId" clId="{E0501654-077C-4346-881A-FFE813A132BF}" dt="2021-08-17T16:36:41.501" v="2261" actId="1036"/>
          <ac:spMkLst>
            <pc:docMk/>
            <pc:sldMk cId="336661336" sldId="1765"/>
            <ac:spMk id="21" creationId="{2BCB8DA6-B377-4D76-BF35-014D035C4A41}"/>
          </ac:spMkLst>
        </pc:spChg>
        <pc:spChg chg="add mod">
          <ac:chgData name="Francisco Artes" userId="5be56ff3f51c4e1a" providerId="LiveId" clId="{E0501654-077C-4346-881A-FFE813A132BF}" dt="2021-08-17T16:36:41.501" v="2261" actId="1036"/>
          <ac:spMkLst>
            <pc:docMk/>
            <pc:sldMk cId="336661336" sldId="1765"/>
            <ac:spMk id="22" creationId="{E2744D55-D77C-40F2-9CDB-06AD3A0F841D}"/>
          </ac:spMkLst>
        </pc:spChg>
        <pc:spChg chg="add mod">
          <ac:chgData name="Francisco Artes" userId="5be56ff3f51c4e1a" providerId="LiveId" clId="{E0501654-077C-4346-881A-FFE813A132BF}" dt="2021-08-17T16:36:41.501" v="2261" actId="1036"/>
          <ac:spMkLst>
            <pc:docMk/>
            <pc:sldMk cId="336661336" sldId="1765"/>
            <ac:spMk id="23" creationId="{34AA460D-E57E-4D76-B2AF-529200D4BBE9}"/>
          </ac:spMkLst>
        </pc:spChg>
        <pc:spChg chg="add mod">
          <ac:chgData name="Francisco Artes" userId="5be56ff3f51c4e1a" providerId="LiveId" clId="{E0501654-077C-4346-881A-FFE813A132BF}" dt="2021-08-17T16:36:41.501" v="2261" actId="1036"/>
          <ac:spMkLst>
            <pc:docMk/>
            <pc:sldMk cId="336661336" sldId="1765"/>
            <ac:spMk id="24" creationId="{E0385E8B-7EBB-40E5-8914-2D34E6FFAAE1}"/>
          </ac:spMkLst>
        </pc:spChg>
        <pc:spChg chg="add mod">
          <ac:chgData name="Francisco Artes" userId="5be56ff3f51c4e1a" providerId="LiveId" clId="{E0501654-077C-4346-881A-FFE813A132BF}" dt="2021-08-17T16:36:41.501" v="2261" actId="1036"/>
          <ac:spMkLst>
            <pc:docMk/>
            <pc:sldMk cId="336661336" sldId="1765"/>
            <ac:spMk id="25" creationId="{B1DC027F-A37F-4455-905D-1D8E32C35052}"/>
          </ac:spMkLst>
        </pc:spChg>
        <pc:spChg chg="add mod">
          <ac:chgData name="Francisco Artes" userId="5be56ff3f51c4e1a" providerId="LiveId" clId="{E0501654-077C-4346-881A-FFE813A132BF}" dt="2021-08-17T16:36:41.501" v="2261" actId="1036"/>
          <ac:spMkLst>
            <pc:docMk/>
            <pc:sldMk cId="336661336" sldId="1765"/>
            <ac:spMk id="26" creationId="{685A7DF2-29FF-43CE-B6F7-8932D594F794}"/>
          </ac:spMkLst>
        </pc:spChg>
        <pc:spChg chg="add mod">
          <ac:chgData name="Francisco Artes" userId="5be56ff3f51c4e1a" providerId="LiveId" clId="{E0501654-077C-4346-881A-FFE813A132BF}" dt="2021-08-17T16:36:41.501" v="2261" actId="1036"/>
          <ac:spMkLst>
            <pc:docMk/>
            <pc:sldMk cId="336661336" sldId="1765"/>
            <ac:spMk id="27" creationId="{34C55201-8348-4165-8636-8ADC83189DEE}"/>
          </ac:spMkLst>
        </pc:spChg>
        <pc:spChg chg="add mod">
          <ac:chgData name="Francisco Artes" userId="5be56ff3f51c4e1a" providerId="LiveId" clId="{E0501654-077C-4346-881A-FFE813A132BF}" dt="2021-08-17T16:36:41.501" v="2261" actId="1036"/>
          <ac:spMkLst>
            <pc:docMk/>
            <pc:sldMk cId="336661336" sldId="1765"/>
            <ac:spMk id="28" creationId="{EE495AAC-7B32-4189-BD1A-7D82246D3476}"/>
          </ac:spMkLst>
        </pc:spChg>
        <pc:spChg chg="add mod">
          <ac:chgData name="Francisco Artes" userId="5be56ff3f51c4e1a" providerId="LiveId" clId="{E0501654-077C-4346-881A-FFE813A132BF}" dt="2021-08-17T16:36:41.501" v="2261" actId="1036"/>
          <ac:spMkLst>
            <pc:docMk/>
            <pc:sldMk cId="336661336" sldId="1765"/>
            <ac:spMk id="29" creationId="{2F1FB650-13B9-4950-BC94-C163EDA840EB}"/>
          </ac:spMkLst>
        </pc:spChg>
        <pc:spChg chg="add mod">
          <ac:chgData name="Francisco Artes" userId="5be56ff3f51c4e1a" providerId="LiveId" clId="{E0501654-077C-4346-881A-FFE813A132BF}" dt="2021-08-17T16:36:41.501" v="2261" actId="1036"/>
          <ac:spMkLst>
            <pc:docMk/>
            <pc:sldMk cId="336661336" sldId="1765"/>
            <ac:spMk id="30" creationId="{45464153-544C-4F35-96AD-23563A337603}"/>
          </ac:spMkLst>
        </pc:spChg>
        <pc:spChg chg="add mod">
          <ac:chgData name="Francisco Artes" userId="5be56ff3f51c4e1a" providerId="LiveId" clId="{E0501654-077C-4346-881A-FFE813A132BF}" dt="2021-08-17T16:36:41.501" v="2261" actId="1036"/>
          <ac:spMkLst>
            <pc:docMk/>
            <pc:sldMk cId="336661336" sldId="1765"/>
            <ac:spMk id="31" creationId="{8B144DA7-6C42-45FC-9DED-83C7C8FD160C}"/>
          </ac:spMkLst>
        </pc:spChg>
        <pc:spChg chg="add mod">
          <ac:chgData name="Francisco Artes" userId="5be56ff3f51c4e1a" providerId="LiveId" clId="{E0501654-077C-4346-881A-FFE813A132BF}" dt="2021-08-17T16:36:41.501" v="2261" actId="1036"/>
          <ac:spMkLst>
            <pc:docMk/>
            <pc:sldMk cId="336661336" sldId="1765"/>
            <ac:spMk id="32" creationId="{A4863890-8A0B-488B-B9E7-52BEBFF491FE}"/>
          </ac:spMkLst>
        </pc:spChg>
        <pc:spChg chg="add mod">
          <ac:chgData name="Francisco Artes" userId="5be56ff3f51c4e1a" providerId="LiveId" clId="{E0501654-077C-4346-881A-FFE813A132BF}" dt="2021-08-17T16:36:41.501" v="2261" actId="1036"/>
          <ac:spMkLst>
            <pc:docMk/>
            <pc:sldMk cId="336661336" sldId="1765"/>
            <ac:spMk id="33" creationId="{EAA1511B-4BF8-4FE8-B82F-B9EB374B1EE7}"/>
          </ac:spMkLst>
        </pc:spChg>
        <pc:spChg chg="add mod">
          <ac:chgData name="Francisco Artes" userId="5be56ff3f51c4e1a" providerId="LiveId" clId="{E0501654-077C-4346-881A-FFE813A132BF}" dt="2021-08-17T16:36:41.501" v="2261" actId="1036"/>
          <ac:spMkLst>
            <pc:docMk/>
            <pc:sldMk cId="336661336" sldId="1765"/>
            <ac:spMk id="34" creationId="{D3457E0F-27DB-40A5-9DE2-ADECB9673338}"/>
          </ac:spMkLst>
        </pc:spChg>
        <pc:spChg chg="add mod">
          <ac:chgData name="Francisco Artes" userId="5be56ff3f51c4e1a" providerId="LiveId" clId="{E0501654-077C-4346-881A-FFE813A132BF}" dt="2021-08-17T16:36:41.501" v="2261" actId="1036"/>
          <ac:spMkLst>
            <pc:docMk/>
            <pc:sldMk cId="336661336" sldId="1765"/>
            <ac:spMk id="35" creationId="{C25550D4-340E-4126-BA98-D2DA9E71795C}"/>
          </ac:spMkLst>
        </pc:spChg>
        <pc:spChg chg="add mod">
          <ac:chgData name="Francisco Artes" userId="5be56ff3f51c4e1a" providerId="LiveId" clId="{E0501654-077C-4346-881A-FFE813A132BF}" dt="2021-08-17T16:36:41.501" v="2261" actId="1036"/>
          <ac:spMkLst>
            <pc:docMk/>
            <pc:sldMk cId="336661336" sldId="1765"/>
            <ac:spMk id="36" creationId="{A5DAB804-B80A-4D8F-9318-AB8807BA9919}"/>
          </ac:spMkLst>
        </pc:spChg>
        <pc:spChg chg="add mod">
          <ac:chgData name="Francisco Artes" userId="5be56ff3f51c4e1a" providerId="LiveId" clId="{E0501654-077C-4346-881A-FFE813A132BF}" dt="2021-08-17T16:36:41.501" v="2261" actId="1036"/>
          <ac:spMkLst>
            <pc:docMk/>
            <pc:sldMk cId="336661336" sldId="1765"/>
            <ac:spMk id="37" creationId="{19ACD598-E9BA-4D96-8E16-D87A93199CF7}"/>
          </ac:spMkLst>
        </pc:spChg>
        <pc:spChg chg="add mod">
          <ac:chgData name="Francisco Artes" userId="5be56ff3f51c4e1a" providerId="LiveId" clId="{E0501654-077C-4346-881A-FFE813A132BF}" dt="2021-08-17T16:36:41.501" v="2261" actId="1036"/>
          <ac:spMkLst>
            <pc:docMk/>
            <pc:sldMk cId="336661336" sldId="1765"/>
            <ac:spMk id="41" creationId="{DB3D97E6-6978-4352-BF06-A4A89E51BE53}"/>
          </ac:spMkLst>
        </pc:spChg>
        <pc:spChg chg="add mod">
          <ac:chgData name="Francisco Artes" userId="5be56ff3f51c4e1a" providerId="LiveId" clId="{E0501654-077C-4346-881A-FFE813A132BF}" dt="2021-08-17T16:36:41.501" v="2261" actId="1036"/>
          <ac:spMkLst>
            <pc:docMk/>
            <pc:sldMk cId="336661336" sldId="1765"/>
            <ac:spMk id="43" creationId="{A13833BE-752F-4183-81D0-797EE8187496}"/>
          </ac:spMkLst>
        </pc:spChg>
        <pc:spChg chg="add mod">
          <ac:chgData name="Francisco Artes" userId="5be56ff3f51c4e1a" providerId="LiveId" clId="{E0501654-077C-4346-881A-FFE813A132BF}" dt="2021-08-17T16:36:41.501" v="2261" actId="1036"/>
          <ac:spMkLst>
            <pc:docMk/>
            <pc:sldMk cId="336661336" sldId="1765"/>
            <ac:spMk id="45" creationId="{4BF7BF50-626A-4822-B75E-C3D4C18C7269}"/>
          </ac:spMkLst>
        </pc:spChg>
        <pc:spChg chg="add mod">
          <ac:chgData name="Francisco Artes" userId="5be56ff3f51c4e1a" providerId="LiveId" clId="{E0501654-077C-4346-881A-FFE813A132BF}" dt="2021-08-17T16:36:41.501" v="2261" actId="1036"/>
          <ac:spMkLst>
            <pc:docMk/>
            <pc:sldMk cId="336661336" sldId="1765"/>
            <ac:spMk id="47" creationId="{46DC3FFB-746D-4CFD-9D4A-7A9065997096}"/>
          </ac:spMkLst>
        </pc:spChg>
        <pc:spChg chg="add mod">
          <ac:chgData name="Francisco Artes" userId="5be56ff3f51c4e1a" providerId="LiveId" clId="{E0501654-077C-4346-881A-FFE813A132BF}" dt="2021-08-17T16:36:41.501" v="2261" actId="1036"/>
          <ac:spMkLst>
            <pc:docMk/>
            <pc:sldMk cId="336661336" sldId="1765"/>
            <ac:spMk id="49" creationId="{1791BEB9-FE04-44E3-9FC0-33A3A8A17A1D}"/>
          </ac:spMkLst>
        </pc:spChg>
        <pc:spChg chg="add mod">
          <ac:chgData name="Francisco Artes" userId="5be56ff3f51c4e1a" providerId="LiveId" clId="{E0501654-077C-4346-881A-FFE813A132BF}" dt="2021-08-17T16:36:41.501" v="2261" actId="1036"/>
          <ac:spMkLst>
            <pc:docMk/>
            <pc:sldMk cId="336661336" sldId="1765"/>
            <ac:spMk id="51" creationId="{B230949C-6C5E-439D-BE60-55FB0B2FF679}"/>
          </ac:spMkLst>
        </pc:spChg>
        <pc:spChg chg="add mod">
          <ac:chgData name="Francisco Artes" userId="5be56ff3f51c4e1a" providerId="LiveId" clId="{E0501654-077C-4346-881A-FFE813A132BF}" dt="2021-08-17T16:36:41.501" v="2261" actId="1036"/>
          <ac:spMkLst>
            <pc:docMk/>
            <pc:sldMk cId="336661336" sldId="1765"/>
            <ac:spMk id="53" creationId="{8A0C1CF3-A9F4-486F-8DCA-E9662169B31A}"/>
          </ac:spMkLst>
        </pc:spChg>
        <pc:spChg chg="add mod">
          <ac:chgData name="Francisco Artes" userId="5be56ff3f51c4e1a" providerId="LiveId" clId="{E0501654-077C-4346-881A-FFE813A132BF}" dt="2021-08-17T16:36:41.501" v="2261" actId="1036"/>
          <ac:spMkLst>
            <pc:docMk/>
            <pc:sldMk cId="336661336" sldId="1765"/>
            <ac:spMk id="55" creationId="{2B7A82C1-3F40-4FA5-869C-33BEC33DF137}"/>
          </ac:spMkLst>
        </pc:spChg>
        <pc:spChg chg="add mod">
          <ac:chgData name="Francisco Artes" userId="5be56ff3f51c4e1a" providerId="LiveId" clId="{E0501654-077C-4346-881A-FFE813A132BF}" dt="2021-08-17T16:36:41.501" v="2261" actId="1036"/>
          <ac:spMkLst>
            <pc:docMk/>
            <pc:sldMk cId="336661336" sldId="1765"/>
            <ac:spMk id="57" creationId="{E629A0F1-8902-479C-A7AD-2DD781BDB014}"/>
          </ac:spMkLst>
        </pc:spChg>
        <pc:spChg chg="add mod">
          <ac:chgData name="Francisco Artes" userId="5be56ff3f51c4e1a" providerId="LiveId" clId="{E0501654-077C-4346-881A-FFE813A132BF}" dt="2021-08-17T16:36:41.501" v="2261" actId="1036"/>
          <ac:spMkLst>
            <pc:docMk/>
            <pc:sldMk cId="336661336" sldId="1765"/>
            <ac:spMk id="59" creationId="{FE079C88-AB10-4DE6-A285-D2CFB35FF9CD}"/>
          </ac:spMkLst>
        </pc:spChg>
        <pc:spChg chg="add del mod">
          <ac:chgData name="Francisco Artes" userId="5be56ff3f51c4e1a" providerId="LiveId" clId="{E0501654-077C-4346-881A-FFE813A132BF}" dt="2021-08-17T16:36:41.501" v="2261" actId="1036"/>
          <ac:spMkLst>
            <pc:docMk/>
            <pc:sldMk cId="336661336" sldId="1765"/>
            <ac:spMk id="65" creationId="{6EA78E0D-D02E-40CB-83E6-6EFC3F703E58}"/>
          </ac:spMkLst>
        </pc:spChg>
        <pc:spChg chg="add mod">
          <ac:chgData name="Francisco Artes" userId="5be56ff3f51c4e1a" providerId="LiveId" clId="{E0501654-077C-4346-881A-FFE813A132BF}" dt="2021-08-17T16:36:34.959" v="2255" actId="207"/>
          <ac:spMkLst>
            <pc:docMk/>
            <pc:sldMk cId="336661336" sldId="1765"/>
            <ac:spMk id="66" creationId="{48A3DD00-9B0E-4B91-92D9-DBEC6EC8A072}"/>
          </ac:spMkLst>
        </pc:spChg>
        <pc:spChg chg="add mod">
          <ac:chgData name="Francisco Artes" userId="5be56ff3f51c4e1a" providerId="LiveId" clId="{E0501654-077C-4346-881A-FFE813A132BF}" dt="2021-08-17T16:36:41.501" v="2261" actId="1036"/>
          <ac:spMkLst>
            <pc:docMk/>
            <pc:sldMk cId="336661336" sldId="1765"/>
            <ac:spMk id="67" creationId="{2A518120-11CA-435E-B12E-42EB6BA184A1}"/>
          </ac:spMkLst>
        </pc:spChg>
        <pc:spChg chg="add mod">
          <ac:chgData name="Francisco Artes" userId="5be56ff3f51c4e1a" providerId="LiveId" clId="{E0501654-077C-4346-881A-FFE813A132BF}" dt="2021-08-17T16:36:41.501" v="2261" actId="1036"/>
          <ac:spMkLst>
            <pc:docMk/>
            <pc:sldMk cId="336661336" sldId="1765"/>
            <ac:spMk id="68" creationId="{11C05FC7-F7BF-4747-B42E-7E82F9FF69FF}"/>
          </ac:spMkLst>
        </pc:spChg>
        <pc:spChg chg="add mod">
          <ac:chgData name="Francisco Artes" userId="5be56ff3f51c4e1a" providerId="LiveId" clId="{E0501654-077C-4346-881A-FFE813A132BF}" dt="2021-08-17T16:36:41.501" v="2261" actId="1036"/>
          <ac:spMkLst>
            <pc:docMk/>
            <pc:sldMk cId="336661336" sldId="1765"/>
            <ac:spMk id="69" creationId="{2B3CE7AA-B85C-4099-9FB7-2C0ECF42A931}"/>
          </ac:spMkLst>
        </pc:spChg>
        <pc:spChg chg="add mod">
          <ac:chgData name="Francisco Artes" userId="5be56ff3f51c4e1a" providerId="LiveId" clId="{E0501654-077C-4346-881A-FFE813A132BF}" dt="2021-08-17T16:36:41.501" v="2261" actId="1036"/>
          <ac:spMkLst>
            <pc:docMk/>
            <pc:sldMk cId="336661336" sldId="1765"/>
            <ac:spMk id="81" creationId="{B9EF1CF0-9484-4127-A1F9-5E33C1D58DE8}"/>
          </ac:spMkLst>
        </pc:spChg>
        <pc:spChg chg="add mod">
          <ac:chgData name="Francisco Artes" userId="5be56ff3f51c4e1a" providerId="LiveId" clId="{E0501654-077C-4346-881A-FFE813A132BF}" dt="2021-08-17T16:36:41.501" v="2261" actId="1036"/>
          <ac:spMkLst>
            <pc:docMk/>
            <pc:sldMk cId="336661336" sldId="1765"/>
            <ac:spMk id="82" creationId="{4B79FACC-6A5B-4424-A1EB-D7B0177D142B}"/>
          </ac:spMkLst>
        </pc:spChg>
        <pc:spChg chg="add mod">
          <ac:chgData name="Francisco Artes" userId="5be56ff3f51c4e1a" providerId="LiveId" clId="{E0501654-077C-4346-881A-FFE813A132BF}" dt="2021-08-17T16:36:41.501" v="2261" actId="1036"/>
          <ac:spMkLst>
            <pc:docMk/>
            <pc:sldMk cId="336661336" sldId="1765"/>
            <ac:spMk id="83" creationId="{7F8C85A6-D3DF-41BF-BD9F-1FAFAF89EC43}"/>
          </ac:spMkLst>
        </pc:spChg>
        <pc:spChg chg="add mod">
          <ac:chgData name="Francisco Artes" userId="5be56ff3f51c4e1a" providerId="LiveId" clId="{E0501654-077C-4346-881A-FFE813A132BF}" dt="2021-08-17T16:36:41.501" v="2261" actId="1036"/>
          <ac:spMkLst>
            <pc:docMk/>
            <pc:sldMk cId="336661336" sldId="1765"/>
            <ac:spMk id="84" creationId="{A4766745-EE75-4683-BE4D-F6398DDA71BF}"/>
          </ac:spMkLst>
        </pc:spChg>
        <pc:spChg chg="add mod">
          <ac:chgData name="Francisco Artes" userId="5be56ff3f51c4e1a" providerId="LiveId" clId="{E0501654-077C-4346-881A-FFE813A132BF}" dt="2021-08-17T16:36:41.501" v="2261" actId="1036"/>
          <ac:spMkLst>
            <pc:docMk/>
            <pc:sldMk cId="336661336" sldId="1765"/>
            <ac:spMk id="85" creationId="{C290880F-7E58-4F47-A535-2C0316F43803}"/>
          </ac:spMkLst>
        </pc:spChg>
        <pc:spChg chg="add mod">
          <ac:chgData name="Francisco Artes" userId="5be56ff3f51c4e1a" providerId="LiveId" clId="{E0501654-077C-4346-881A-FFE813A132BF}" dt="2021-08-17T16:36:41.501" v="2261" actId="1036"/>
          <ac:spMkLst>
            <pc:docMk/>
            <pc:sldMk cId="336661336" sldId="1765"/>
            <ac:spMk id="86" creationId="{65A8D0B6-36D0-4F3D-85CB-1ABBB5CD2E3A}"/>
          </ac:spMkLst>
        </pc:spChg>
        <pc:spChg chg="add mod">
          <ac:chgData name="Francisco Artes" userId="5be56ff3f51c4e1a" providerId="LiveId" clId="{E0501654-077C-4346-881A-FFE813A132BF}" dt="2021-08-17T16:36:41.501" v="2261" actId="1036"/>
          <ac:spMkLst>
            <pc:docMk/>
            <pc:sldMk cId="336661336" sldId="1765"/>
            <ac:spMk id="87" creationId="{22A6A46D-DE19-4E40-919C-9A7435C1B3B4}"/>
          </ac:spMkLst>
        </pc:spChg>
        <pc:spChg chg="add mod">
          <ac:chgData name="Francisco Artes" userId="5be56ff3f51c4e1a" providerId="LiveId" clId="{E0501654-077C-4346-881A-FFE813A132BF}" dt="2021-08-17T16:36:41.501" v="2261" actId="1036"/>
          <ac:spMkLst>
            <pc:docMk/>
            <pc:sldMk cId="336661336" sldId="1765"/>
            <ac:spMk id="88" creationId="{41426523-2612-4F81-8040-6D39F29F0A02}"/>
          </ac:spMkLst>
        </pc:spChg>
        <pc:spChg chg="add mod">
          <ac:chgData name="Francisco Artes" userId="5be56ff3f51c4e1a" providerId="LiveId" clId="{E0501654-077C-4346-881A-FFE813A132BF}" dt="2021-08-17T16:36:41.501" v="2261" actId="1036"/>
          <ac:spMkLst>
            <pc:docMk/>
            <pc:sldMk cId="336661336" sldId="1765"/>
            <ac:spMk id="89" creationId="{CA892586-D5D9-4431-B7D8-5F8A1D4BB05D}"/>
          </ac:spMkLst>
        </pc:spChg>
        <pc:spChg chg="add mod">
          <ac:chgData name="Francisco Artes" userId="5be56ff3f51c4e1a" providerId="LiveId" clId="{E0501654-077C-4346-881A-FFE813A132BF}" dt="2021-08-17T16:36:41.501" v="2261" actId="1036"/>
          <ac:spMkLst>
            <pc:docMk/>
            <pc:sldMk cId="336661336" sldId="1765"/>
            <ac:spMk id="90" creationId="{0F721B0A-7DDB-4555-89E1-56AE924898C5}"/>
          </ac:spMkLst>
        </pc:spChg>
        <pc:spChg chg="add mod">
          <ac:chgData name="Francisco Artes" userId="5be56ff3f51c4e1a" providerId="LiveId" clId="{E0501654-077C-4346-881A-FFE813A132BF}" dt="2021-08-17T16:36:41.501" v="2261" actId="1036"/>
          <ac:spMkLst>
            <pc:docMk/>
            <pc:sldMk cId="336661336" sldId="1765"/>
            <ac:spMk id="91" creationId="{1E2AE6DE-5CEC-457D-B538-68913A5D5E47}"/>
          </ac:spMkLst>
        </pc:spChg>
        <pc:spChg chg="add mod">
          <ac:chgData name="Francisco Artes" userId="5be56ff3f51c4e1a" providerId="LiveId" clId="{E0501654-077C-4346-881A-FFE813A132BF}" dt="2021-08-17T16:36:41.501" v="2261" actId="1036"/>
          <ac:spMkLst>
            <pc:docMk/>
            <pc:sldMk cId="336661336" sldId="1765"/>
            <ac:spMk id="92" creationId="{B763EEE0-91B0-4678-A43F-476AA427E0D2}"/>
          </ac:spMkLst>
        </pc:spChg>
        <pc:cxnChg chg="add mod">
          <ac:chgData name="Francisco Artes" userId="5be56ff3f51c4e1a" providerId="LiveId" clId="{E0501654-077C-4346-881A-FFE813A132BF}" dt="2021-08-17T16:36:41.501" v="2261" actId="1036"/>
          <ac:cxnSpMkLst>
            <pc:docMk/>
            <pc:sldMk cId="336661336" sldId="1765"/>
            <ac:cxnSpMk id="39" creationId="{C057122C-8A46-4E56-ADE0-61BC961BA8B2}"/>
          </ac:cxnSpMkLst>
        </pc:cxnChg>
        <pc:cxnChg chg="add mod">
          <ac:chgData name="Francisco Artes" userId="5be56ff3f51c4e1a" providerId="LiveId" clId="{E0501654-077C-4346-881A-FFE813A132BF}" dt="2021-08-17T16:36:41.501" v="2261" actId="1036"/>
          <ac:cxnSpMkLst>
            <pc:docMk/>
            <pc:sldMk cId="336661336" sldId="1765"/>
            <ac:cxnSpMk id="42" creationId="{57E06764-E836-42AA-AD89-2E9FE57898BE}"/>
          </ac:cxnSpMkLst>
        </pc:cxnChg>
        <pc:cxnChg chg="add mod">
          <ac:chgData name="Francisco Artes" userId="5be56ff3f51c4e1a" providerId="LiveId" clId="{E0501654-077C-4346-881A-FFE813A132BF}" dt="2021-08-17T16:36:41.501" v="2261" actId="1036"/>
          <ac:cxnSpMkLst>
            <pc:docMk/>
            <pc:sldMk cId="336661336" sldId="1765"/>
            <ac:cxnSpMk id="44" creationId="{A98EF0ED-E1A4-41A9-8406-7550B5B577DD}"/>
          </ac:cxnSpMkLst>
        </pc:cxnChg>
        <pc:cxnChg chg="add mod">
          <ac:chgData name="Francisco Artes" userId="5be56ff3f51c4e1a" providerId="LiveId" clId="{E0501654-077C-4346-881A-FFE813A132BF}" dt="2021-08-17T16:36:41.501" v="2261" actId="1036"/>
          <ac:cxnSpMkLst>
            <pc:docMk/>
            <pc:sldMk cId="336661336" sldId="1765"/>
            <ac:cxnSpMk id="46" creationId="{BAFE20F5-C2CC-4642-8D47-405321AAAC3D}"/>
          </ac:cxnSpMkLst>
        </pc:cxnChg>
        <pc:cxnChg chg="add mod">
          <ac:chgData name="Francisco Artes" userId="5be56ff3f51c4e1a" providerId="LiveId" clId="{E0501654-077C-4346-881A-FFE813A132BF}" dt="2021-08-17T16:36:41.501" v="2261" actId="1036"/>
          <ac:cxnSpMkLst>
            <pc:docMk/>
            <pc:sldMk cId="336661336" sldId="1765"/>
            <ac:cxnSpMk id="48" creationId="{BD6F64C7-68E2-42C6-87A5-9399BD953A95}"/>
          </ac:cxnSpMkLst>
        </pc:cxnChg>
        <pc:cxnChg chg="add mod">
          <ac:chgData name="Francisco Artes" userId="5be56ff3f51c4e1a" providerId="LiveId" clId="{E0501654-077C-4346-881A-FFE813A132BF}" dt="2021-08-17T16:36:41.501" v="2261" actId="1036"/>
          <ac:cxnSpMkLst>
            <pc:docMk/>
            <pc:sldMk cId="336661336" sldId="1765"/>
            <ac:cxnSpMk id="50" creationId="{EF2A6EC1-063D-4157-AC46-7E37B2130D73}"/>
          </ac:cxnSpMkLst>
        </pc:cxnChg>
        <pc:cxnChg chg="add mod">
          <ac:chgData name="Francisco Artes" userId="5be56ff3f51c4e1a" providerId="LiveId" clId="{E0501654-077C-4346-881A-FFE813A132BF}" dt="2021-08-17T16:36:41.501" v="2261" actId="1036"/>
          <ac:cxnSpMkLst>
            <pc:docMk/>
            <pc:sldMk cId="336661336" sldId="1765"/>
            <ac:cxnSpMk id="52" creationId="{8396CE71-0018-497B-86CE-472BB9809EE0}"/>
          </ac:cxnSpMkLst>
        </pc:cxnChg>
        <pc:cxnChg chg="add mod">
          <ac:chgData name="Francisco Artes" userId="5be56ff3f51c4e1a" providerId="LiveId" clId="{E0501654-077C-4346-881A-FFE813A132BF}" dt="2021-08-17T16:36:41.501" v="2261" actId="1036"/>
          <ac:cxnSpMkLst>
            <pc:docMk/>
            <pc:sldMk cId="336661336" sldId="1765"/>
            <ac:cxnSpMk id="54" creationId="{35336CF5-CEA5-4D71-82FD-DC38C1FE208F}"/>
          </ac:cxnSpMkLst>
        </pc:cxnChg>
        <pc:cxnChg chg="add mod">
          <ac:chgData name="Francisco Artes" userId="5be56ff3f51c4e1a" providerId="LiveId" clId="{E0501654-077C-4346-881A-FFE813A132BF}" dt="2021-08-17T16:36:41.501" v="2261" actId="1036"/>
          <ac:cxnSpMkLst>
            <pc:docMk/>
            <pc:sldMk cId="336661336" sldId="1765"/>
            <ac:cxnSpMk id="56" creationId="{FE55D49B-A38D-4F13-BD0E-3739EC53F6D4}"/>
          </ac:cxnSpMkLst>
        </pc:cxnChg>
        <pc:cxnChg chg="add mod">
          <ac:chgData name="Francisco Artes" userId="5be56ff3f51c4e1a" providerId="LiveId" clId="{E0501654-077C-4346-881A-FFE813A132BF}" dt="2021-08-17T16:36:41.501" v="2261" actId="1036"/>
          <ac:cxnSpMkLst>
            <pc:docMk/>
            <pc:sldMk cId="336661336" sldId="1765"/>
            <ac:cxnSpMk id="58" creationId="{9CC9A7D7-5175-4916-8676-6CEF3773A043}"/>
          </ac:cxnSpMkLst>
        </pc:cxnChg>
        <pc:cxnChg chg="add mod">
          <ac:chgData name="Francisco Artes" userId="5be56ff3f51c4e1a" providerId="LiveId" clId="{E0501654-077C-4346-881A-FFE813A132BF}" dt="2021-08-17T16:36:41.501" v="2261" actId="1036"/>
          <ac:cxnSpMkLst>
            <pc:docMk/>
            <pc:sldMk cId="336661336" sldId="1765"/>
            <ac:cxnSpMk id="60" creationId="{A1AD398F-9B5F-419B-95C2-3879855838D7}"/>
          </ac:cxnSpMkLst>
        </pc:cxnChg>
        <pc:cxnChg chg="add del mod">
          <ac:chgData name="Francisco Artes" userId="5be56ff3f51c4e1a" providerId="LiveId" clId="{E0501654-077C-4346-881A-FFE813A132BF}" dt="2021-08-17T15:54:11.382" v="1075" actId="478"/>
          <ac:cxnSpMkLst>
            <pc:docMk/>
            <pc:sldMk cId="336661336" sldId="1765"/>
            <ac:cxnSpMk id="62" creationId="{EDBB1FA0-172B-43DA-9421-A96380730D94}"/>
          </ac:cxnSpMkLst>
        </pc:cxnChg>
        <pc:cxnChg chg="add mod">
          <ac:chgData name="Francisco Artes" userId="5be56ff3f51c4e1a" providerId="LiveId" clId="{E0501654-077C-4346-881A-FFE813A132BF}" dt="2021-08-17T16:36:41.501" v="2261" actId="1036"/>
          <ac:cxnSpMkLst>
            <pc:docMk/>
            <pc:sldMk cId="336661336" sldId="1765"/>
            <ac:cxnSpMk id="70" creationId="{3C3A6E66-785E-426F-95B3-41AF6DE99D69}"/>
          </ac:cxnSpMkLst>
        </pc:cxnChg>
        <pc:cxnChg chg="add mod">
          <ac:chgData name="Francisco Artes" userId="5be56ff3f51c4e1a" providerId="LiveId" clId="{E0501654-077C-4346-881A-FFE813A132BF}" dt="2021-08-17T16:36:41.501" v="2261" actId="1036"/>
          <ac:cxnSpMkLst>
            <pc:docMk/>
            <pc:sldMk cId="336661336" sldId="1765"/>
            <ac:cxnSpMk id="71" creationId="{B2E9150B-29A8-42DC-B3C3-4BCC2DDF0212}"/>
          </ac:cxnSpMkLst>
        </pc:cxnChg>
        <pc:cxnChg chg="add mod">
          <ac:chgData name="Francisco Artes" userId="5be56ff3f51c4e1a" providerId="LiveId" clId="{E0501654-077C-4346-881A-FFE813A132BF}" dt="2021-08-17T16:36:41.501" v="2261" actId="1036"/>
          <ac:cxnSpMkLst>
            <pc:docMk/>
            <pc:sldMk cId="336661336" sldId="1765"/>
            <ac:cxnSpMk id="72" creationId="{97E833A5-76A4-498A-BF23-4F2E66456810}"/>
          </ac:cxnSpMkLst>
        </pc:cxnChg>
        <pc:cxnChg chg="add mod">
          <ac:chgData name="Francisco Artes" userId="5be56ff3f51c4e1a" providerId="LiveId" clId="{E0501654-077C-4346-881A-FFE813A132BF}" dt="2021-08-17T16:36:41.501" v="2261" actId="1036"/>
          <ac:cxnSpMkLst>
            <pc:docMk/>
            <pc:sldMk cId="336661336" sldId="1765"/>
            <ac:cxnSpMk id="73" creationId="{56036C55-B939-4B31-A9F0-86D8A58B7F2D}"/>
          </ac:cxnSpMkLst>
        </pc:cxnChg>
        <pc:cxnChg chg="add mod">
          <ac:chgData name="Francisco Artes" userId="5be56ff3f51c4e1a" providerId="LiveId" clId="{E0501654-077C-4346-881A-FFE813A132BF}" dt="2021-08-17T16:36:41.501" v="2261" actId="1036"/>
          <ac:cxnSpMkLst>
            <pc:docMk/>
            <pc:sldMk cId="336661336" sldId="1765"/>
            <ac:cxnSpMk id="74" creationId="{30FF3FD1-FD22-4765-8EAE-A3EE8EB864CE}"/>
          </ac:cxnSpMkLst>
        </pc:cxnChg>
        <pc:cxnChg chg="add mod">
          <ac:chgData name="Francisco Artes" userId="5be56ff3f51c4e1a" providerId="LiveId" clId="{E0501654-077C-4346-881A-FFE813A132BF}" dt="2021-08-17T16:36:41.501" v="2261" actId="1036"/>
          <ac:cxnSpMkLst>
            <pc:docMk/>
            <pc:sldMk cId="336661336" sldId="1765"/>
            <ac:cxnSpMk id="75" creationId="{FFE891B6-8D1E-487A-BF1D-356D470FEC57}"/>
          </ac:cxnSpMkLst>
        </pc:cxnChg>
        <pc:cxnChg chg="add mod">
          <ac:chgData name="Francisco Artes" userId="5be56ff3f51c4e1a" providerId="LiveId" clId="{E0501654-077C-4346-881A-FFE813A132BF}" dt="2021-08-17T16:36:41.501" v="2261" actId="1036"/>
          <ac:cxnSpMkLst>
            <pc:docMk/>
            <pc:sldMk cId="336661336" sldId="1765"/>
            <ac:cxnSpMk id="76" creationId="{0AFDBF9A-D0A1-407D-840A-3022554262B9}"/>
          </ac:cxnSpMkLst>
        </pc:cxnChg>
        <pc:cxnChg chg="add mod">
          <ac:chgData name="Francisco Artes" userId="5be56ff3f51c4e1a" providerId="LiveId" clId="{E0501654-077C-4346-881A-FFE813A132BF}" dt="2021-08-17T16:36:41.501" v="2261" actId="1036"/>
          <ac:cxnSpMkLst>
            <pc:docMk/>
            <pc:sldMk cId="336661336" sldId="1765"/>
            <ac:cxnSpMk id="77" creationId="{1219680C-E11B-4DFB-9176-19707E5F80AA}"/>
          </ac:cxnSpMkLst>
        </pc:cxnChg>
        <pc:cxnChg chg="add mod">
          <ac:chgData name="Francisco Artes" userId="5be56ff3f51c4e1a" providerId="LiveId" clId="{E0501654-077C-4346-881A-FFE813A132BF}" dt="2021-08-17T16:36:41.501" v="2261" actId="1036"/>
          <ac:cxnSpMkLst>
            <pc:docMk/>
            <pc:sldMk cId="336661336" sldId="1765"/>
            <ac:cxnSpMk id="78" creationId="{8103E064-A5C6-4708-B41C-63E9A6E305E7}"/>
          </ac:cxnSpMkLst>
        </pc:cxnChg>
        <pc:cxnChg chg="add mod">
          <ac:chgData name="Francisco Artes" userId="5be56ff3f51c4e1a" providerId="LiveId" clId="{E0501654-077C-4346-881A-FFE813A132BF}" dt="2021-08-17T16:36:41.501" v="2261" actId="1036"/>
          <ac:cxnSpMkLst>
            <pc:docMk/>
            <pc:sldMk cId="336661336" sldId="1765"/>
            <ac:cxnSpMk id="79" creationId="{20F78D75-EA26-46B8-A0CD-0BC165285B99}"/>
          </ac:cxnSpMkLst>
        </pc:cxnChg>
        <pc:cxnChg chg="add mod">
          <ac:chgData name="Francisco Artes" userId="5be56ff3f51c4e1a" providerId="LiveId" clId="{E0501654-077C-4346-881A-FFE813A132BF}" dt="2021-08-17T16:36:41.501" v="2261" actId="1036"/>
          <ac:cxnSpMkLst>
            <pc:docMk/>
            <pc:sldMk cId="336661336" sldId="1765"/>
            <ac:cxnSpMk id="80" creationId="{9549064B-4A31-4D3F-8655-CD16F46BBB02}"/>
          </ac:cxnSpMkLst>
        </pc:cxnChg>
      </pc:sldChg>
      <pc:sldChg chg="addSp modSp new mod ord">
        <pc:chgData name="Francisco Artes" userId="5be56ff3f51c4e1a" providerId="LiveId" clId="{E0501654-077C-4346-881A-FFE813A132BF}" dt="2021-08-17T16:57:34.193" v="2806" actId="20577"/>
        <pc:sldMkLst>
          <pc:docMk/>
          <pc:sldMk cId="1167861594" sldId="1766"/>
        </pc:sldMkLst>
        <pc:spChg chg="mod">
          <ac:chgData name="Francisco Artes" userId="5be56ff3f51c4e1a" providerId="LiveId" clId="{E0501654-077C-4346-881A-FFE813A132BF}" dt="2021-08-17T16:57:34.193" v="2806" actId="20577"/>
          <ac:spMkLst>
            <pc:docMk/>
            <pc:sldMk cId="1167861594" sldId="1766"/>
            <ac:spMk id="2" creationId="{AF4B3A10-7B8F-4369-B4C9-A519289130FE}"/>
          </ac:spMkLst>
        </pc:spChg>
        <pc:spChg chg="add mod">
          <ac:chgData name="Francisco Artes" userId="5be56ff3f51c4e1a" providerId="LiveId" clId="{E0501654-077C-4346-881A-FFE813A132BF}" dt="2021-08-17T16:32:44.385" v="2082" actId="1038"/>
          <ac:spMkLst>
            <pc:docMk/>
            <pc:sldMk cId="1167861594" sldId="1766"/>
            <ac:spMk id="4" creationId="{B191DC44-9A37-4745-A525-BCFB07E64CEF}"/>
          </ac:spMkLst>
        </pc:spChg>
        <pc:spChg chg="add mod">
          <ac:chgData name="Francisco Artes" userId="5be56ff3f51c4e1a" providerId="LiveId" clId="{E0501654-077C-4346-881A-FFE813A132BF}" dt="2021-08-17T16:32:51.318" v="2105" actId="1038"/>
          <ac:spMkLst>
            <pc:docMk/>
            <pc:sldMk cId="1167861594" sldId="1766"/>
            <ac:spMk id="5" creationId="{71917D7D-1742-40D3-8DC1-7FC27A35B246}"/>
          </ac:spMkLst>
        </pc:spChg>
        <pc:spChg chg="add mod">
          <ac:chgData name="Francisco Artes" userId="5be56ff3f51c4e1a" providerId="LiveId" clId="{E0501654-077C-4346-881A-FFE813A132BF}" dt="2021-08-17T16:34:41.505" v="2133" actId="1076"/>
          <ac:spMkLst>
            <pc:docMk/>
            <pc:sldMk cId="1167861594" sldId="1766"/>
            <ac:spMk id="6" creationId="{A1AEC81E-D907-49D7-99A5-EA9F2236AB38}"/>
          </ac:spMkLst>
        </pc:spChg>
        <pc:spChg chg="add mod">
          <ac:chgData name="Francisco Artes" userId="5be56ff3f51c4e1a" providerId="LiveId" clId="{E0501654-077C-4346-881A-FFE813A132BF}" dt="2021-08-17T16:34:58.260" v="2135" actId="207"/>
          <ac:spMkLst>
            <pc:docMk/>
            <pc:sldMk cId="1167861594" sldId="1766"/>
            <ac:spMk id="7" creationId="{C1586466-A6A7-4CE1-A1F5-DE56E28F75ED}"/>
          </ac:spMkLst>
        </pc:spChg>
        <pc:picChg chg="add mod">
          <ac:chgData name="Francisco Artes" userId="5be56ff3f51c4e1a" providerId="LiveId" clId="{E0501654-077C-4346-881A-FFE813A132BF}" dt="2021-08-17T16:19:35.136" v="1664" actId="1076"/>
          <ac:picMkLst>
            <pc:docMk/>
            <pc:sldMk cId="1167861594" sldId="1766"/>
            <ac:picMk id="3" creationId="{527DF7C0-4EFB-4950-9925-FA3F7D53D6B2}"/>
          </ac:picMkLst>
        </pc:picChg>
      </pc:sldChg>
      <pc:sldChg chg="addSp modSp new mod">
        <pc:chgData name="Francisco Artes" userId="5be56ff3f51c4e1a" providerId="LiveId" clId="{E0501654-077C-4346-881A-FFE813A132BF}" dt="2021-08-17T16:20:04.879" v="1688" actId="1076"/>
        <pc:sldMkLst>
          <pc:docMk/>
          <pc:sldMk cId="3069128705" sldId="1767"/>
        </pc:sldMkLst>
        <pc:spChg chg="mod">
          <ac:chgData name="Francisco Artes" userId="5be56ff3f51c4e1a" providerId="LiveId" clId="{E0501654-077C-4346-881A-FFE813A132BF}" dt="2021-08-17T16:19:51.883" v="1686" actId="20577"/>
          <ac:spMkLst>
            <pc:docMk/>
            <pc:sldMk cId="3069128705" sldId="1767"/>
            <ac:spMk id="2" creationId="{21CAAB51-1211-4F33-B2C2-26B645364413}"/>
          </ac:spMkLst>
        </pc:spChg>
        <pc:spChg chg="mod">
          <ac:chgData name="Francisco Artes" userId="5be56ff3f51c4e1a" providerId="LiveId" clId="{E0501654-077C-4346-881A-FFE813A132BF}" dt="2021-08-17T16:20:01.918" v="1687"/>
          <ac:spMkLst>
            <pc:docMk/>
            <pc:sldMk cId="3069128705" sldId="1767"/>
            <ac:spMk id="9" creationId="{EEBD9C82-E97A-420E-9BDB-16E905E52608}"/>
          </ac:spMkLst>
        </pc:spChg>
        <pc:spChg chg="mod">
          <ac:chgData name="Francisco Artes" userId="5be56ff3f51c4e1a" providerId="LiveId" clId="{E0501654-077C-4346-881A-FFE813A132BF}" dt="2021-08-17T16:20:01.918" v="1687"/>
          <ac:spMkLst>
            <pc:docMk/>
            <pc:sldMk cId="3069128705" sldId="1767"/>
            <ac:spMk id="10" creationId="{B9EA143C-72EB-4695-A1B6-8C8962E59954}"/>
          </ac:spMkLst>
        </pc:spChg>
        <pc:spChg chg="mod">
          <ac:chgData name="Francisco Artes" userId="5be56ff3f51c4e1a" providerId="LiveId" clId="{E0501654-077C-4346-881A-FFE813A132BF}" dt="2021-08-17T16:20:01.918" v="1687"/>
          <ac:spMkLst>
            <pc:docMk/>
            <pc:sldMk cId="3069128705" sldId="1767"/>
            <ac:spMk id="11" creationId="{8C35E73E-68CE-4C67-AAA7-AEBF7C4D7C5B}"/>
          </ac:spMkLst>
        </pc:spChg>
        <pc:spChg chg="mod">
          <ac:chgData name="Francisco Artes" userId="5be56ff3f51c4e1a" providerId="LiveId" clId="{E0501654-077C-4346-881A-FFE813A132BF}" dt="2021-08-17T16:20:01.918" v="1687"/>
          <ac:spMkLst>
            <pc:docMk/>
            <pc:sldMk cId="3069128705" sldId="1767"/>
            <ac:spMk id="12" creationId="{0DDC9EBC-B450-48DF-B5A0-D5FEDA2B0674}"/>
          </ac:spMkLst>
        </pc:spChg>
        <pc:spChg chg="mod">
          <ac:chgData name="Francisco Artes" userId="5be56ff3f51c4e1a" providerId="LiveId" clId="{E0501654-077C-4346-881A-FFE813A132BF}" dt="2021-08-17T16:20:01.918" v="1687"/>
          <ac:spMkLst>
            <pc:docMk/>
            <pc:sldMk cId="3069128705" sldId="1767"/>
            <ac:spMk id="13" creationId="{98E00756-ED17-486C-9F03-8007C03962A2}"/>
          </ac:spMkLst>
        </pc:spChg>
        <pc:spChg chg="mod">
          <ac:chgData name="Francisco Artes" userId="5be56ff3f51c4e1a" providerId="LiveId" clId="{E0501654-077C-4346-881A-FFE813A132BF}" dt="2021-08-17T16:20:01.918" v="1687"/>
          <ac:spMkLst>
            <pc:docMk/>
            <pc:sldMk cId="3069128705" sldId="1767"/>
            <ac:spMk id="14" creationId="{31ABA5E7-2044-4613-83DE-CF5B4CEB4ADC}"/>
          </ac:spMkLst>
        </pc:spChg>
        <pc:spChg chg="mod">
          <ac:chgData name="Francisco Artes" userId="5be56ff3f51c4e1a" providerId="LiveId" clId="{E0501654-077C-4346-881A-FFE813A132BF}" dt="2021-08-17T16:20:01.918" v="1687"/>
          <ac:spMkLst>
            <pc:docMk/>
            <pc:sldMk cId="3069128705" sldId="1767"/>
            <ac:spMk id="15" creationId="{0110101B-6C2A-4699-A2F8-BE53417F83B5}"/>
          </ac:spMkLst>
        </pc:spChg>
        <pc:spChg chg="mod">
          <ac:chgData name="Francisco Artes" userId="5be56ff3f51c4e1a" providerId="LiveId" clId="{E0501654-077C-4346-881A-FFE813A132BF}" dt="2021-08-17T16:20:01.918" v="1687"/>
          <ac:spMkLst>
            <pc:docMk/>
            <pc:sldMk cId="3069128705" sldId="1767"/>
            <ac:spMk id="20" creationId="{1E9206FA-9479-43EC-80D4-C16913CD73F0}"/>
          </ac:spMkLst>
        </pc:spChg>
        <pc:spChg chg="mod">
          <ac:chgData name="Francisco Artes" userId="5be56ff3f51c4e1a" providerId="LiveId" clId="{E0501654-077C-4346-881A-FFE813A132BF}" dt="2021-08-17T16:20:01.918" v="1687"/>
          <ac:spMkLst>
            <pc:docMk/>
            <pc:sldMk cId="3069128705" sldId="1767"/>
            <ac:spMk id="21" creationId="{E91416B6-0DE5-4358-8D9B-932CEE3B62DF}"/>
          </ac:spMkLst>
        </pc:spChg>
        <pc:spChg chg="mod">
          <ac:chgData name="Francisco Artes" userId="5be56ff3f51c4e1a" providerId="LiveId" clId="{E0501654-077C-4346-881A-FFE813A132BF}" dt="2021-08-17T16:20:01.918" v="1687"/>
          <ac:spMkLst>
            <pc:docMk/>
            <pc:sldMk cId="3069128705" sldId="1767"/>
            <ac:spMk id="22" creationId="{17CF9E69-35C7-4DD1-B4DB-FDD3BEDB6999}"/>
          </ac:spMkLst>
        </pc:spChg>
        <pc:spChg chg="mod">
          <ac:chgData name="Francisco Artes" userId="5be56ff3f51c4e1a" providerId="LiveId" clId="{E0501654-077C-4346-881A-FFE813A132BF}" dt="2021-08-17T16:20:01.918" v="1687"/>
          <ac:spMkLst>
            <pc:docMk/>
            <pc:sldMk cId="3069128705" sldId="1767"/>
            <ac:spMk id="23" creationId="{B36D09AB-45ED-4ECB-97E2-02CFBC00B318}"/>
          </ac:spMkLst>
        </pc:spChg>
        <pc:spChg chg="mod">
          <ac:chgData name="Francisco Artes" userId="5be56ff3f51c4e1a" providerId="LiveId" clId="{E0501654-077C-4346-881A-FFE813A132BF}" dt="2021-08-17T16:20:01.918" v="1687"/>
          <ac:spMkLst>
            <pc:docMk/>
            <pc:sldMk cId="3069128705" sldId="1767"/>
            <ac:spMk id="24" creationId="{B7BD4C7C-6822-4F16-AEAD-0B5716D07B40}"/>
          </ac:spMkLst>
        </pc:spChg>
        <pc:spChg chg="mod">
          <ac:chgData name="Francisco Artes" userId="5be56ff3f51c4e1a" providerId="LiveId" clId="{E0501654-077C-4346-881A-FFE813A132BF}" dt="2021-08-17T16:20:01.918" v="1687"/>
          <ac:spMkLst>
            <pc:docMk/>
            <pc:sldMk cId="3069128705" sldId="1767"/>
            <ac:spMk id="25" creationId="{FAACC014-32D6-4CF4-8B37-0B8AEC1654A8}"/>
          </ac:spMkLst>
        </pc:spChg>
        <pc:spChg chg="mod">
          <ac:chgData name="Francisco Artes" userId="5be56ff3f51c4e1a" providerId="LiveId" clId="{E0501654-077C-4346-881A-FFE813A132BF}" dt="2021-08-17T16:20:01.918" v="1687"/>
          <ac:spMkLst>
            <pc:docMk/>
            <pc:sldMk cId="3069128705" sldId="1767"/>
            <ac:spMk id="26" creationId="{38F7E7D1-7BF2-4D39-8A11-135022829867}"/>
          </ac:spMkLst>
        </pc:spChg>
        <pc:spChg chg="mod">
          <ac:chgData name="Francisco Artes" userId="5be56ff3f51c4e1a" providerId="LiveId" clId="{E0501654-077C-4346-881A-FFE813A132BF}" dt="2021-08-17T16:20:01.918" v="1687"/>
          <ac:spMkLst>
            <pc:docMk/>
            <pc:sldMk cId="3069128705" sldId="1767"/>
            <ac:spMk id="27" creationId="{545D4652-1D20-48D9-9D05-E5E3B45829A0}"/>
          </ac:spMkLst>
        </pc:spChg>
        <pc:spChg chg="mod">
          <ac:chgData name="Francisco Artes" userId="5be56ff3f51c4e1a" providerId="LiveId" clId="{E0501654-077C-4346-881A-FFE813A132BF}" dt="2021-08-17T16:20:01.918" v="1687"/>
          <ac:spMkLst>
            <pc:docMk/>
            <pc:sldMk cId="3069128705" sldId="1767"/>
            <ac:spMk id="28" creationId="{F239FFEB-2FB6-4721-BA0A-D5FAF9B42758}"/>
          </ac:spMkLst>
        </pc:spChg>
        <pc:spChg chg="mod">
          <ac:chgData name="Francisco Artes" userId="5be56ff3f51c4e1a" providerId="LiveId" clId="{E0501654-077C-4346-881A-FFE813A132BF}" dt="2021-08-17T16:20:01.918" v="1687"/>
          <ac:spMkLst>
            <pc:docMk/>
            <pc:sldMk cId="3069128705" sldId="1767"/>
            <ac:spMk id="29" creationId="{AFB89B6E-7D70-4AC0-AE83-E8AE5003A23F}"/>
          </ac:spMkLst>
        </pc:spChg>
        <pc:spChg chg="mod">
          <ac:chgData name="Francisco Artes" userId="5be56ff3f51c4e1a" providerId="LiveId" clId="{E0501654-077C-4346-881A-FFE813A132BF}" dt="2021-08-17T16:20:01.918" v="1687"/>
          <ac:spMkLst>
            <pc:docMk/>
            <pc:sldMk cId="3069128705" sldId="1767"/>
            <ac:spMk id="30" creationId="{3F11AC88-D7FA-4738-A52F-B9D07F0F0873}"/>
          </ac:spMkLst>
        </pc:spChg>
        <pc:spChg chg="mod">
          <ac:chgData name="Francisco Artes" userId="5be56ff3f51c4e1a" providerId="LiveId" clId="{E0501654-077C-4346-881A-FFE813A132BF}" dt="2021-08-17T16:20:01.918" v="1687"/>
          <ac:spMkLst>
            <pc:docMk/>
            <pc:sldMk cId="3069128705" sldId="1767"/>
            <ac:spMk id="31" creationId="{CEAAA120-9522-4303-A626-60841C8FFB09}"/>
          </ac:spMkLst>
        </pc:spChg>
        <pc:spChg chg="mod">
          <ac:chgData name="Francisco Artes" userId="5be56ff3f51c4e1a" providerId="LiveId" clId="{E0501654-077C-4346-881A-FFE813A132BF}" dt="2021-08-17T16:20:01.918" v="1687"/>
          <ac:spMkLst>
            <pc:docMk/>
            <pc:sldMk cId="3069128705" sldId="1767"/>
            <ac:spMk id="32" creationId="{FDC5186D-B4FB-419E-84CC-6809CDB095D3}"/>
          </ac:spMkLst>
        </pc:spChg>
        <pc:spChg chg="mod">
          <ac:chgData name="Francisco Artes" userId="5be56ff3f51c4e1a" providerId="LiveId" clId="{E0501654-077C-4346-881A-FFE813A132BF}" dt="2021-08-17T16:20:01.918" v="1687"/>
          <ac:spMkLst>
            <pc:docMk/>
            <pc:sldMk cId="3069128705" sldId="1767"/>
            <ac:spMk id="33" creationId="{17F9A7BD-5965-4098-A463-4A18D0117CDB}"/>
          </ac:spMkLst>
        </pc:spChg>
        <pc:spChg chg="mod">
          <ac:chgData name="Francisco Artes" userId="5be56ff3f51c4e1a" providerId="LiveId" clId="{E0501654-077C-4346-881A-FFE813A132BF}" dt="2021-08-17T16:20:01.918" v="1687"/>
          <ac:spMkLst>
            <pc:docMk/>
            <pc:sldMk cId="3069128705" sldId="1767"/>
            <ac:spMk id="34" creationId="{D52AC564-4EA4-425B-BA13-30D6DA77C139}"/>
          </ac:spMkLst>
        </pc:spChg>
        <pc:spChg chg="mod">
          <ac:chgData name="Francisco Artes" userId="5be56ff3f51c4e1a" providerId="LiveId" clId="{E0501654-077C-4346-881A-FFE813A132BF}" dt="2021-08-17T16:20:01.918" v="1687"/>
          <ac:spMkLst>
            <pc:docMk/>
            <pc:sldMk cId="3069128705" sldId="1767"/>
            <ac:spMk id="35" creationId="{9D6CD873-D771-4637-848E-C6DFEF6CA314}"/>
          </ac:spMkLst>
        </pc:spChg>
        <pc:spChg chg="mod">
          <ac:chgData name="Francisco Artes" userId="5be56ff3f51c4e1a" providerId="LiveId" clId="{E0501654-077C-4346-881A-FFE813A132BF}" dt="2021-08-17T16:20:01.918" v="1687"/>
          <ac:spMkLst>
            <pc:docMk/>
            <pc:sldMk cId="3069128705" sldId="1767"/>
            <ac:spMk id="40" creationId="{3CFB672B-9ADD-447A-B92B-C32046D38BC6}"/>
          </ac:spMkLst>
        </pc:spChg>
        <pc:spChg chg="mod">
          <ac:chgData name="Francisco Artes" userId="5be56ff3f51c4e1a" providerId="LiveId" clId="{E0501654-077C-4346-881A-FFE813A132BF}" dt="2021-08-17T16:20:01.918" v="1687"/>
          <ac:spMkLst>
            <pc:docMk/>
            <pc:sldMk cId="3069128705" sldId="1767"/>
            <ac:spMk id="41" creationId="{E5758E6C-1AAE-4ECA-BB3D-8F834F1929A6}"/>
          </ac:spMkLst>
        </pc:spChg>
        <pc:spChg chg="mod">
          <ac:chgData name="Francisco Artes" userId="5be56ff3f51c4e1a" providerId="LiveId" clId="{E0501654-077C-4346-881A-FFE813A132BF}" dt="2021-08-17T16:20:01.918" v="1687"/>
          <ac:spMkLst>
            <pc:docMk/>
            <pc:sldMk cId="3069128705" sldId="1767"/>
            <ac:spMk id="42" creationId="{8A68BD91-D2B4-4848-99D3-07C93B08C7C7}"/>
          </ac:spMkLst>
        </pc:spChg>
        <pc:spChg chg="mod">
          <ac:chgData name="Francisco Artes" userId="5be56ff3f51c4e1a" providerId="LiveId" clId="{E0501654-077C-4346-881A-FFE813A132BF}" dt="2021-08-17T16:20:01.918" v="1687"/>
          <ac:spMkLst>
            <pc:docMk/>
            <pc:sldMk cId="3069128705" sldId="1767"/>
            <ac:spMk id="43" creationId="{DCD56EB0-F32E-4805-A4EB-EE7BDDB9C211}"/>
          </ac:spMkLst>
        </pc:spChg>
        <pc:spChg chg="mod">
          <ac:chgData name="Francisco Artes" userId="5be56ff3f51c4e1a" providerId="LiveId" clId="{E0501654-077C-4346-881A-FFE813A132BF}" dt="2021-08-17T16:20:01.918" v="1687"/>
          <ac:spMkLst>
            <pc:docMk/>
            <pc:sldMk cId="3069128705" sldId="1767"/>
            <ac:spMk id="44" creationId="{58F53694-1E4A-4D99-8517-2BDBC4E5D4F6}"/>
          </ac:spMkLst>
        </pc:spChg>
        <pc:spChg chg="mod">
          <ac:chgData name="Francisco Artes" userId="5be56ff3f51c4e1a" providerId="LiveId" clId="{E0501654-077C-4346-881A-FFE813A132BF}" dt="2021-08-17T16:20:01.918" v="1687"/>
          <ac:spMkLst>
            <pc:docMk/>
            <pc:sldMk cId="3069128705" sldId="1767"/>
            <ac:spMk id="45" creationId="{329B465A-C450-4993-B09F-3787284136C4}"/>
          </ac:spMkLst>
        </pc:spChg>
        <pc:spChg chg="mod">
          <ac:chgData name="Francisco Artes" userId="5be56ff3f51c4e1a" providerId="LiveId" clId="{E0501654-077C-4346-881A-FFE813A132BF}" dt="2021-08-17T16:20:01.918" v="1687"/>
          <ac:spMkLst>
            <pc:docMk/>
            <pc:sldMk cId="3069128705" sldId="1767"/>
            <ac:spMk id="46" creationId="{9A9EDC46-38F5-4316-852C-DB664FE87360}"/>
          </ac:spMkLst>
        </pc:spChg>
        <pc:spChg chg="mod">
          <ac:chgData name="Francisco Artes" userId="5be56ff3f51c4e1a" providerId="LiveId" clId="{E0501654-077C-4346-881A-FFE813A132BF}" dt="2021-08-17T16:20:01.918" v="1687"/>
          <ac:spMkLst>
            <pc:docMk/>
            <pc:sldMk cId="3069128705" sldId="1767"/>
            <ac:spMk id="47" creationId="{B585AA41-B08D-499B-B8F3-446A263FDF00}"/>
          </ac:spMkLst>
        </pc:spChg>
        <pc:spChg chg="mod">
          <ac:chgData name="Francisco Artes" userId="5be56ff3f51c4e1a" providerId="LiveId" clId="{E0501654-077C-4346-881A-FFE813A132BF}" dt="2021-08-17T16:20:01.918" v="1687"/>
          <ac:spMkLst>
            <pc:docMk/>
            <pc:sldMk cId="3069128705" sldId="1767"/>
            <ac:spMk id="48" creationId="{3D7FBC58-0C39-4436-8F42-5F885D669FF1}"/>
          </ac:spMkLst>
        </pc:spChg>
        <pc:spChg chg="mod">
          <ac:chgData name="Francisco Artes" userId="5be56ff3f51c4e1a" providerId="LiveId" clId="{E0501654-077C-4346-881A-FFE813A132BF}" dt="2021-08-17T16:20:01.918" v="1687"/>
          <ac:spMkLst>
            <pc:docMk/>
            <pc:sldMk cId="3069128705" sldId="1767"/>
            <ac:spMk id="49" creationId="{BD803DC0-77BD-435A-837C-B1B0E70595B0}"/>
          </ac:spMkLst>
        </pc:spChg>
        <pc:spChg chg="mod">
          <ac:chgData name="Francisco Artes" userId="5be56ff3f51c4e1a" providerId="LiveId" clId="{E0501654-077C-4346-881A-FFE813A132BF}" dt="2021-08-17T16:20:01.918" v="1687"/>
          <ac:spMkLst>
            <pc:docMk/>
            <pc:sldMk cId="3069128705" sldId="1767"/>
            <ac:spMk id="50" creationId="{AACC7092-309C-4E62-B496-FEE0462F8D21}"/>
          </ac:spMkLst>
        </pc:spChg>
        <pc:spChg chg="mod">
          <ac:chgData name="Francisco Artes" userId="5be56ff3f51c4e1a" providerId="LiveId" clId="{E0501654-077C-4346-881A-FFE813A132BF}" dt="2021-08-17T16:20:01.918" v="1687"/>
          <ac:spMkLst>
            <pc:docMk/>
            <pc:sldMk cId="3069128705" sldId="1767"/>
            <ac:spMk id="51" creationId="{F6BB6AC6-0081-4088-A58F-181A89E3B840}"/>
          </ac:spMkLst>
        </pc:spChg>
        <pc:spChg chg="mod">
          <ac:chgData name="Francisco Artes" userId="5be56ff3f51c4e1a" providerId="LiveId" clId="{E0501654-077C-4346-881A-FFE813A132BF}" dt="2021-08-17T16:20:01.918" v="1687"/>
          <ac:spMkLst>
            <pc:docMk/>
            <pc:sldMk cId="3069128705" sldId="1767"/>
            <ac:spMk id="52" creationId="{B5BE0C2F-2622-4A24-BCE5-536A9AAB3141}"/>
          </ac:spMkLst>
        </pc:spChg>
        <pc:spChg chg="mod">
          <ac:chgData name="Francisco Artes" userId="5be56ff3f51c4e1a" providerId="LiveId" clId="{E0501654-077C-4346-881A-FFE813A132BF}" dt="2021-08-17T16:20:01.918" v="1687"/>
          <ac:spMkLst>
            <pc:docMk/>
            <pc:sldMk cId="3069128705" sldId="1767"/>
            <ac:spMk id="53" creationId="{F732968A-E9D9-4AF5-B656-5939F8E384E0}"/>
          </ac:spMkLst>
        </pc:spChg>
        <pc:spChg chg="mod">
          <ac:chgData name="Francisco Artes" userId="5be56ff3f51c4e1a" providerId="LiveId" clId="{E0501654-077C-4346-881A-FFE813A132BF}" dt="2021-08-17T16:20:01.918" v="1687"/>
          <ac:spMkLst>
            <pc:docMk/>
            <pc:sldMk cId="3069128705" sldId="1767"/>
            <ac:spMk id="54" creationId="{B7FCAA77-4DB8-4C1B-B1CB-933E7D3D4570}"/>
          </ac:spMkLst>
        </pc:spChg>
        <pc:grpChg chg="add mod">
          <ac:chgData name="Francisco Artes" userId="5be56ff3f51c4e1a" providerId="LiveId" clId="{E0501654-077C-4346-881A-FFE813A132BF}" dt="2021-08-17T16:20:04.879" v="1688" actId="1076"/>
          <ac:grpSpMkLst>
            <pc:docMk/>
            <pc:sldMk cId="3069128705" sldId="1767"/>
            <ac:grpSpMk id="4" creationId="{7762DEEB-845B-439B-8538-D3CC5F78CCBE}"/>
          </ac:grpSpMkLst>
        </pc:grpChg>
        <pc:grpChg chg="mod">
          <ac:chgData name="Francisco Artes" userId="5be56ff3f51c4e1a" providerId="LiveId" clId="{E0501654-077C-4346-881A-FFE813A132BF}" dt="2021-08-17T16:20:01.918" v="1687"/>
          <ac:grpSpMkLst>
            <pc:docMk/>
            <pc:sldMk cId="3069128705" sldId="1767"/>
            <ac:grpSpMk id="5" creationId="{D4C47A77-DC31-4103-B409-38EEA96A2F50}"/>
          </ac:grpSpMkLst>
        </pc:grpChg>
        <pc:grpChg chg="mod">
          <ac:chgData name="Francisco Artes" userId="5be56ff3f51c4e1a" providerId="LiveId" clId="{E0501654-077C-4346-881A-FFE813A132BF}" dt="2021-08-17T16:20:01.918" v="1687"/>
          <ac:grpSpMkLst>
            <pc:docMk/>
            <pc:sldMk cId="3069128705" sldId="1767"/>
            <ac:grpSpMk id="6" creationId="{C84F16E2-52D4-4A3D-8106-35AD9982142D}"/>
          </ac:grpSpMkLst>
        </pc:grpChg>
        <pc:grpChg chg="mod">
          <ac:chgData name="Francisco Artes" userId="5be56ff3f51c4e1a" providerId="LiveId" clId="{E0501654-077C-4346-881A-FFE813A132BF}" dt="2021-08-17T16:20:01.918" v="1687"/>
          <ac:grpSpMkLst>
            <pc:docMk/>
            <pc:sldMk cId="3069128705" sldId="1767"/>
            <ac:grpSpMk id="7" creationId="{E763AFF0-6F11-481D-BD0F-74079F3AC291}"/>
          </ac:grpSpMkLst>
        </pc:grpChg>
        <pc:grpChg chg="mod">
          <ac:chgData name="Francisco Artes" userId="5be56ff3f51c4e1a" providerId="LiveId" clId="{E0501654-077C-4346-881A-FFE813A132BF}" dt="2021-08-17T16:20:01.918" v="1687"/>
          <ac:grpSpMkLst>
            <pc:docMk/>
            <pc:sldMk cId="3069128705" sldId="1767"/>
            <ac:grpSpMk id="8" creationId="{5EF89946-6B39-41F3-A2DB-DC4E6674D80F}"/>
          </ac:grpSpMkLst>
        </pc:grpChg>
        <pc:grpChg chg="mod">
          <ac:chgData name="Francisco Artes" userId="5be56ff3f51c4e1a" providerId="LiveId" clId="{E0501654-077C-4346-881A-FFE813A132BF}" dt="2021-08-17T16:20:01.918" v="1687"/>
          <ac:grpSpMkLst>
            <pc:docMk/>
            <pc:sldMk cId="3069128705" sldId="1767"/>
            <ac:grpSpMk id="16" creationId="{0323827C-0831-452A-BE5C-B3A2571B6CF9}"/>
          </ac:grpSpMkLst>
        </pc:grpChg>
        <pc:grpChg chg="mod">
          <ac:chgData name="Francisco Artes" userId="5be56ff3f51c4e1a" providerId="LiveId" clId="{E0501654-077C-4346-881A-FFE813A132BF}" dt="2021-08-17T16:20:01.918" v="1687"/>
          <ac:grpSpMkLst>
            <pc:docMk/>
            <pc:sldMk cId="3069128705" sldId="1767"/>
            <ac:grpSpMk id="17" creationId="{80F9A076-6FAA-4B71-A871-17351F2B8B8B}"/>
          </ac:grpSpMkLst>
        </pc:grpChg>
        <pc:grpChg chg="mod">
          <ac:chgData name="Francisco Artes" userId="5be56ff3f51c4e1a" providerId="LiveId" clId="{E0501654-077C-4346-881A-FFE813A132BF}" dt="2021-08-17T16:20:01.918" v="1687"/>
          <ac:grpSpMkLst>
            <pc:docMk/>
            <pc:sldMk cId="3069128705" sldId="1767"/>
            <ac:grpSpMk id="18" creationId="{E8D87469-FB33-4E19-8FE6-CE330753AD64}"/>
          </ac:grpSpMkLst>
        </pc:grpChg>
        <pc:grpChg chg="mod">
          <ac:chgData name="Francisco Artes" userId="5be56ff3f51c4e1a" providerId="LiveId" clId="{E0501654-077C-4346-881A-FFE813A132BF}" dt="2021-08-17T16:20:01.918" v="1687"/>
          <ac:grpSpMkLst>
            <pc:docMk/>
            <pc:sldMk cId="3069128705" sldId="1767"/>
            <ac:grpSpMk id="19" creationId="{1E52EF74-D7EA-4F87-BBA6-858A89AFEA34}"/>
          </ac:grpSpMkLst>
        </pc:grpChg>
        <pc:grpChg chg="mod">
          <ac:chgData name="Francisco Artes" userId="5be56ff3f51c4e1a" providerId="LiveId" clId="{E0501654-077C-4346-881A-FFE813A132BF}" dt="2021-08-17T16:20:01.918" v="1687"/>
          <ac:grpSpMkLst>
            <pc:docMk/>
            <pc:sldMk cId="3069128705" sldId="1767"/>
            <ac:grpSpMk id="36" creationId="{E4DA0A2B-05F7-4396-B0F9-E432420AF709}"/>
          </ac:grpSpMkLst>
        </pc:grpChg>
        <pc:grpChg chg="mod">
          <ac:chgData name="Francisco Artes" userId="5be56ff3f51c4e1a" providerId="LiveId" clId="{E0501654-077C-4346-881A-FFE813A132BF}" dt="2021-08-17T16:20:01.918" v="1687"/>
          <ac:grpSpMkLst>
            <pc:docMk/>
            <pc:sldMk cId="3069128705" sldId="1767"/>
            <ac:grpSpMk id="37" creationId="{CEC906C7-7675-4D92-8F0F-85A9D7BA186B}"/>
          </ac:grpSpMkLst>
        </pc:grpChg>
        <pc:grpChg chg="mod">
          <ac:chgData name="Francisco Artes" userId="5be56ff3f51c4e1a" providerId="LiveId" clId="{E0501654-077C-4346-881A-FFE813A132BF}" dt="2021-08-17T16:20:01.918" v="1687"/>
          <ac:grpSpMkLst>
            <pc:docMk/>
            <pc:sldMk cId="3069128705" sldId="1767"/>
            <ac:grpSpMk id="38" creationId="{3DC47615-86B5-46DB-9428-06274776A0E6}"/>
          </ac:grpSpMkLst>
        </pc:grpChg>
        <pc:grpChg chg="mod">
          <ac:chgData name="Francisco Artes" userId="5be56ff3f51c4e1a" providerId="LiveId" clId="{E0501654-077C-4346-881A-FFE813A132BF}" dt="2021-08-17T16:20:01.918" v="1687"/>
          <ac:grpSpMkLst>
            <pc:docMk/>
            <pc:sldMk cId="3069128705" sldId="1767"/>
            <ac:grpSpMk id="39" creationId="{02AB512F-48C4-430E-A27C-CB2F59A58E01}"/>
          </ac:grpSpMkLst>
        </pc:grpChg>
        <pc:graphicFrameChg chg="add mod">
          <ac:chgData name="Francisco Artes" userId="5be56ff3f51c4e1a" providerId="LiveId" clId="{E0501654-077C-4346-881A-FFE813A132BF}" dt="2021-08-17T16:20:04.879" v="1688" actId="1076"/>
          <ac:graphicFrameMkLst>
            <pc:docMk/>
            <pc:sldMk cId="3069128705" sldId="1767"/>
            <ac:graphicFrameMk id="3" creationId="{B2E5CCD2-E332-4E8D-AB66-753C8C64F465}"/>
          </ac:graphicFrameMkLst>
        </pc:graphicFrameChg>
      </pc:sldChg>
      <pc:sldChg chg="addSp modSp new mod ord">
        <pc:chgData name="Francisco Artes" userId="5be56ff3f51c4e1a" providerId="LiveId" clId="{E0501654-077C-4346-881A-FFE813A132BF}" dt="2021-08-17T16:39:15.201" v="2270" actId="20577"/>
        <pc:sldMkLst>
          <pc:docMk/>
          <pc:sldMk cId="23862342" sldId="1768"/>
        </pc:sldMkLst>
        <pc:spChg chg="mod">
          <ac:chgData name="Francisco Artes" userId="5be56ff3f51c4e1a" providerId="LiveId" clId="{E0501654-077C-4346-881A-FFE813A132BF}" dt="2021-08-17T16:39:15.201" v="2270" actId="20577"/>
          <ac:spMkLst>
            <pc:docMk/>
            <pc:sldMk cId="23862342" sldId="1768"/>
            <ac:spMk id="2" creationId="{ABACDB96-EA71-44CA-9DCB-09CF6926B5A2}"/>
          </ac:spMkLst>
        </pc:spChg>
        <pc:spChg chg="add mod">
          <ac:chgData name="Francisco Artes" userId="5be56ff3f51c4e1a" providerId="LiveId" clId="{E0501654-077C-4346-881A-FFE813A132BF}" dt="2021-08-17T16:39:12.040" v="2265"/>
          <ac:spMkLst>
            <pc:docMk/>
            <pc:sldMk cId="23862342" sldId="1768"/>
            <ac:spMk id="3" creationId="{8331D649-430B-41D8-A969-F56A767593FC}"/>
          </ac:spMkLst>
        </pc:spChg>
        <pc:picChg chg="add mod">
          <ac:chgData name="Francisco Artes" userId="5be56ff3f51c4e1a" providerId="LiveId" clId="{E0501654-077C-4346-881A-FFE813A132BF}" dt="2021-08-17T16:39:12.040" v="2265"/>
          <ac:picMkLst>
            <pc:docMk/>
            <pc:sldMk cId="23862342" sldId="1768"/>
            <ac:picMk id="4" creationId="{59E410DA-66CB-4267-8DFF-679D01F3BA0B}"/>
          </ac:picMkLst>
        </pc:picChg>
      </pc:sldChg>
      <pc:sldChg chg="addSp modSp new mod modAnim">
        <pc:chgData name="Francisco Artes" userId="5be56ff3f51c4e1a" providerId="LiveId" clId="{E0501654-077C-4346-881A-FFE813A132BF}" dt="2021-08-17T16:39:32.442" v="2277" actId="20577"/>
        <pc:sldMkLst>
          <pc:docMk/>
          <pc:sldMk cId="3558910918" sldId="1769"/>
        </pc:sldMkLst>
        <pc:spChg chg="mod">
          <ac:chgData name="Francisco Artes" userId="5be56ff3f51c4e1a" providerId="LiveId" clId="{E0501654-077C-4346-881A-FFE813A132BF}" dt="2021-08-17T16:39:32.442" v="2277" actId="20577"/>
          <ac:spMkLst>
            <pc:docMk/>
            <pc:sldMk cId="3558910918" sldId="1769"/>
            <ac:spMk id="2" creationId="{79FC84DB-CE9B-460E-B770-ABC00624947E}"/>
          </ac:spMkLst>
        </pc:spChg>
        <pc:spChg chg="add mod">
          <ac:chgData name="Francisco Artes" userId="5be56ff3f51c4e1a" providerId="LiveId" clId="{E0501654-077C-4346-881A-FFE813A132BF}" dt="2021-08-17T16:39:29.115" v="2272"/>
          <ac:spMkLst>
            <pc:docMk/>
            <pc:sldMk cId="3558910918" sldId="1769"/>
            <ac:spMk id="3" creationId="{7E708E8A-C3A5-46AD-A627-86B5444980DA}"/>
          </ac:spMkLst>
        </pc:spChg>
        <pc:spChg chg="add mod">
          <ac:chgData name="Francisco Artes" userId="5be56ff3f51c4e1a" providerId="LiveId" clId="{E0501654-077C-4346-881A-FFE813A132BF}" dt="2021-08-17T16:39:29.115" v="2272"/>
          <ac:spMkLst>
            <pc:docMk/>
            <pc:sldMk cId="3558910918" sldId="1769"/>
            <ac:spMk id="4" creationId="{DDEA05E0-6F23-4859-A402-1F4BE6FBC50B}"/>
          </ac:spMkLst>
        </pc:spChg>
        <pc:spChg chg="add mod">
          <ac:chgData name="Francisco Artes" userId="5be56ff3f51c4e1a" providerId="LiveId" clId="{E0501654-077C-4346-881A-FFE813A132BF}" dt="2021-08-17T16:39:29.115" v="2272"/>
          <ac:spMkLst>
            <pc:docMk/>
            <pc:sldMk cId="3558910918" sldId="1769"/>
            <ac:spMk id="5" creationId="{45BF14DA-4B7A-4835-9571-231BA4C05DD6}"/>
          </ac:spMkLst>
        </pc:spChg>
        <pc:graphicFrameChg chg="add mod">
          <ac:chgData name="Francisco Artes" userId="5be56ff3f51c4e1a" providerId="LiveId" clId="{E0501654-077C-4346-881A-FFE813A132BF}" dt="2021-08-17T16:39:29.115" v="2272"/>
          <ac:graphicFrameMkLst>
            <pc:docMk/>
            <pc:sldMk cId="3558910918" sldId="1769"/>
            <ac:graphicFrameMk id="6" creationId="{F4F98DAA-29E8-4E5E-B0B4-9CCAA47A0C1F}"/>
          </ac:graphicFrameMkLst>
        </pc:graphicFrameChg>
        <pc:picChg chg="add mod">
          <ac:chgData name="Francisco Artes" userId="5be56ff3f51c4e1a" providerId="LiveId" clId="{E0501654-077C-4346-881A-FFE813A132BF}" dt="2021-08-17T16:39:29.115" v="2272"/>
          <ac:picMkLst>
            <pc:docMk/>
            <pc:sldMk cId="3558910918" sldId="1769"/>
            <ac:picMk id="7" creationId="{999FC6A8-0429-414C-8503-CF435BA76566}"/>
          </ac:picMkLst>
        </pc:picChg>
        <pc:picChg chg="add mod">
          <ac:chgData name="Francisco Artes" userId="5be56ff3f51c4e1a" providerId="LiveId" clId="{E0501654-077C-4346-881A-FFE813A132BF}" dt="2021-08-17T16:39:29.115" v="2272"/>
          <ac:picMkLst>
            <pc:docMk/>
            <pc:sldMk cId="3558910918" sldId="1769"/>
            <ac:picMk id="8" creationId="{331FE2D6-2CBD-4877-861D-2EC182DF088D}"/>
          </ac:picMkLst>
        </pc:picChg>
        <pc:picChg chg="add mod">
          <ac:chgData name="Francisco Artes" userId="5be56ff3f51c4e1a" providerId="LiveId" clId="{E0501654-077C-4346-881A-FFE813A132BF}" dt="2021-08-17T16:39:29.115" v="2272"/>
          <ac:picMkLst>
            <pc:docMk/>
            <pc:sldMk cId="3558910918" sldId="1769"/>
            <ac:picMk id="9" creationId="{DE83592B-E49A-4879-BECC-EDD47C601B07}"/>
          </ac:picMkLst>
        </pc:picChg>
      </pc:sldChg>
      <pc:sldChg chg="addSp modSp new mod modAnim">
        <pc:chgData name="Francisco Artes" userId="5be56ff3f51c4e1a" providerId="LiveId" clId="{E0501654-077C-4346-881A-FFE813A132BF}" dt="2021-08-17T16:40:04.653" v="2300" actId="20577"/>
        <pc:sldMkLst>
          <pc:docMk/>
          <pc:sldMk cId="3509131845" sldId="1770"/>
        </pc:sldMkLst>
        <pc:spChg chg="mod">
          <ac:chgData name="Francisco Artes" userId="5be56ff3f51c4e1a" providerId="LiveId" clId="{E0501654-077C-4346-881A-FFE813A132BF}" dt="2021-08-17T16:40:04.653" v="2300" actId="20577"/>
          <ac:spMkLst>
            <pc:docMk/>
            <pc:sldMk cId="3509131845" sldId="1770"/>
            <ac:spMk id="2" creationId="{86788F42-04D9-45EE-B121-30EB52B408F1}"/>
          </ac:spMkLst>
        </pc:spChg>
        <pc:spChg chg="mod">
          <ac:chgData name="Francisco Artes" userId="5be56ff3f51c4e1a" providerId="LiveId" clId="{E0501654-077C-4346-881A-FFE813A132BF}" dt="2021-08-17T16:39:56.703" v="2279"/>
          <ac:spMkLst>
            <pc:docMk/>
            <pc:sldMk cId="3509131845" sldId="1770"/>
            <ac:spMk id="5" creationId="{C149371A-6DB8-4470-B616-03E9A8DA0128}"/>
          </ac:spMkLst>
        </pc:spChg>
        <pc:spChg chg="mod">
          <ac:chgData name="Francisco Artes" userId="5be56ff3f51c4e1a" providerId="LiveId" clId="{E0501654-077C-4346-881A-FFE813A132BF}" dt="2021-08-17T16:39:56.703" v="2279"/>
          <ac:spMkLst>
            <pc:docMk/>
            <pc:sldMk cId="3509131845" sldId="1770"/>
            <ac:spMk id="14" creationId="{8ADCE25F-8C13-4642-9DB1-4BC72DD7D108}"/>
          </ac:spMkLst>
        </pc:spChg>
        <pc:spChg chg="mod">
          <ac:chgData name="Francisco Artes" userId="5be56ff3f51c4e1a" providerId="LiveId" clId="{E0501654-077C-4346-881A-FFE813A132BF}" dt="2021-08-17T16:39:56.703" v="2279"/>
          <ac:spMkLst>
            <pc:docMk/>
            <pc:sldMk cId="3509131845" sldId="1770"/>
            <ac:spMk id="16" creationId="{B0EF6776-AB66-4543-A31F-F1CE325DC7BC}"/>
          </ac:spMkLst>
        </pc:spChg>
        <pc:spChg chg="mod">
          <ac:chgData name="Francisco Artes" userId="5be56ff3f51c4e1a" providerId="LiveId" clId="{E0501654-077C-4346-881A-FFE813A132BF}" dt="2021-08-17T16:39:56.703" v="2279"/>
          <ac:spMkLst>
            <pc:docMk/>
            <pc:sldMk cId="3509131845" sldId="1770"/>
            <ac:spMk id="17" creationId="{A644A8F7-14BB-450B-9D88-35A06C89AA1E}"/>
          </ac:spMkLst>
        </pc:spChg>
        <pc:spChg chg="mod">
          <ac:chgData name="Francisco Artes" userId="5be56ff3f51c4e1a" providerId="LiveId" clId="{E0501654-077C-4346-881A-FFE813A132BF}" dt="2021-08-17T16:39:56.703" v="2279"/>
          <ac:spMkLst>
            <pc:docMk/>
            <pc:sldMk cId="3509131845" sldId="1770"/>
            <ac:spMk id="19" creationId="{BC5FAAAA-BDA7-4BCC-81B3-FB2E3FFF8C06}"/>
          </ac:spMkLst>
        </pc:spChg>
        <pc:spChg chg="mod">
          <ac:chgData name="Francisco Artes" userId="5be56ff3f51c4e1a" providerId="LiveId" clId="{E0501654-077C-4346-881A-FFE813A132BF}" dt="2021-08-17T16:39:56.703" v="2279"/>
          <ac:spMkLst>
            <pc:docMk/>
            <pc:sldMk cId="3509131845" sldId="1770"/>
            <ac:spMk id="23" creationId="{E5E8C88C-F8A6-4860-BF5E-86D55A712C2F}"/>
          </ac:spMkLst>
        </pc:spChg>
        <pc:spChg chg="mod">
          <ac:chgData name="Francisco Artes" userId="5be56ff3f51c4e1a" providerId="LiveId" clId="{E0501654-077C-4346-881A-FFE813A132BF}" dt="2021-08-17T16:39:56.703" v="2279"/>
          <ac:spMkLst>
            <pc:docMk/>
            <pc:sldMk cId="3509131845" sldId="1770"/>
            <ac:spMk id="24" creationId="{2FF3429A-AE07-4979-ABFC-B442BA9E8D83}"/>
          </ac:spMkLst>
        </pc:spChg>
        <pc:spChg chg="mod">
          <ac:chgData name="Francisco Artes" userId="5be56ff3f51c4e1a" providerId="LiveId" clId="{E0501654-077C-4346-881A-FFE813A132BF}" dt="2021-08-17T16:39:56.703" v="2279"/>
          <ac:spMkLst>
            <pc:docMk/>
            <pc:sldMk cId="3509131845" sldId="1770"/>
            <ac:spMk id="25" creationId="{18CCC8C2-5C7D-4D78-BF0C-49938D7EA706}"/>
          </ac:spMkLst>
        </pc:spChg>
        <pc:spChg chg="mod">
          <ac:chgData name="Francisco Artes" userId="5be56ff3f51c4e1a" providerId="LiveId" clId="{E0501654-077C-4346-881A-FFE813A132BF}" dt="2021-08-17T16:39:56.703" v="2279"/>
          <ac:spMkLst>
            <pc:docMk/>
            <pc:sldMk cId="3509131845" sldId="1770"/>
            <ac:spMk id="26" creationId="{CCDB51AE-F729-455B-B26A-0446769460AB}"/>
          </ac:spMkLst>
        </pc:spChg>
        <pc:spChg chg="mod">
          <ac:chgData name="Francisco Artes" userId="5be56ff3f51c4e1a" providerId="LiveId" clId="{E0501654-077C-4346-881A-FFE813A132BF}" dt="2021-08-17T16:39:56.703" v="2279"/>
          <ac:spMkLst>
            <pc:docMk/>
            <pc:sldMk cId="3509131845" sldId="1770"/>
            <ac:spMk id="27" creationId="{B1D92A69-6E7C-49AE-9C18-EB24C737264E}"/>
          </ac:spMkLst>
        </pc:spChg>
        <pc:spChg chg="mod">
          <ac:chgData name="Francisco Artes" userId="5be56ff3f51c4e1a" providerId="LiveId" clId="{E0501654-077C-4346-881A-FFE813A132BF}" dt="2021-08-17T16:39:56.703" v="2279"/>
          <ac:spMkLst>
            <pc:docMk/>
            <pc:sldMk cId="3509131845" sldId="1770"/>
            <ac:spMk id="28" creationId="{F01B7184-44D3-4C0C-A8ED-CF4F18F7BFDE}"/>
          </ac:spMkLst>
        </pc:spChg>
        <pc:spChg chg="mod">
          <ac:chgData name="Francisco Artes" userId="5be56ff3f51c4e1a" providerId="LiveId" clId="{E0501654-077C-4346-881A-FFE813A132BF}" dt="2021-08-17T16:39:56.703" v="2279"/>
          <ac:spMkLst>
            <pc:docMk/>
            <pc:sldMk cId="3509131845" sldId="1770"/>
            <ac:spMk id="29" creationId="{F6CC9985-B481-4865-A8DE-7ABC3B1902D4}"/>
          </ac:spMkLst>
        </pc:spChg>
        <pc:spChg chg="mod">
          <ac:chgData name="Francisco Artes" userId="5be56ff3f51c4e1a" providerId="LiveId" clId="{E0501654-077C-4346-881A-FFE813A132BF}" dt="2021-08-17T16:39:56.703" v="2279"/>
          <ac:spMkLst>
            <pc:docMk/>
            <pc:sldMk cId="3509131845" sldId="1770"/>
            <ac:spMk id="30" creationId="{21097837-D6B8-43DD-B37D-1548731AEF11}"/>
          </ac:spMkLst>
        </pc:spChg>
        <pc:spChg chg="mod">
          <ac:chgData name="Francisco Artes" userId="5be56ff3f51c4e1a" providerId="LiveId" clId="{E0501654-077C-4346-881A-FFE813A132BF}" dt="2021-08-17T16:39:56.703" v="2279"/>
          <ac:spMkLst>
            <pc:docMk/>
            <pc:sldMk cId="3509131845" sldId="1770"/>
            <ac:spMk id="31" creationId="{B53191BA-24F9-45D2-822B-FB0CB39EF230}"/>
          </ac:spMkLst>
        </pc:spChg>
        <pc:spChg chg="mod">
          <ac:chgData name="Francisco Artes" userId="5be56ff3f51c4e1a" providerId="LiveId" clId="{E0501654-077C-4346-881A-FFE813A132BF}" dt="2021-08-17T16:39:56.703" v="2279"/>
          <ac:spMkLst>
            <pc:docMk/>
            <pc:sldMk cId="3509131845" sldId="1770"/>
            <ac:spMk id="35" creationId="{1E3A9939-44C2-4A19-BCD8-4C44C317D8BC}"/>
          </ac:spMkLst>
        </pc:spChg>
        <pc:spChg chg="mod">
          <ac:chgData name="Francisco Artes" userId="5be56ff3f51c4e1a" providerId="LiveId" clId="{E0501654-077C-4346-881A-FFE813A132BF}" dt="2021-08-17T16:39:56.703" v="2279"/>
          <ac:spMkLst>
            <pc:docMk/>
            <pc:sldMk cId="3509131845" sldId="1770"/>
            <ac:spMk id="36" creationId="{BEC95A50-46FD-4E46-92AE-B6F35C6B9B52}"/>
          </ac:spMkLst>
        </pc:spChg>
        <pc:spChg chg="mod">
          <ac:chgData name="Francisco Artes" userId="5be56ff3f51c4e1a" providerId="LiveId" clId="{E0501654-077C-4346-881A-FFE813A132BF}" dt="2021-08-17T16:39:56.703" v="2279"/>
          <ac:spMkLst>
            <pc:docMk/>
            <pc:sldMk cId="3509131845" sldId="1770"/>
            <ac:spMk id="37" creationId="{57B6FAF2-00EB-492C-8E7A-679494F74DD5}"/>
          </ac:spMkLst>
        </pc:spChg>
        <pc:spChg chg="mod">
          <ac:chgData name="Francisco Artes" userId="5be56ff3f51c4e1a" providerId="LiveId" clId="{E0501654-077C-4346-881A-FFE813A132BF}" dt="2021-08-17T16:39:56.703" v="2279"/>
          <ac:spMkLst>
            <pc:docMk/>
            <pc:sldMk cId="3509131845" sldId="1770"/>
            <ac:spMk id="38" creationId="{35920F3B-0934-494E-8BBD-D1C2815BC693}"/>
          </ac:spMkLst>
        </pc:spChg>
        <pc:grpChg chg="add mod">
          <ac:chgData name="Francisco Artes" userId="5be56ff3f51c4e1a" providerId="LiveId" clId="{E0501654-077C-4346-881A-FFE813A132BF}" dt="2021-08-17T16:39:56.703" v="2279"/>
          <ac:grpSpMkLst>
            <pc:docMk/>
            <pc:sldMk cId="3509131845" sldId="1770"/>
            <ac:grpSpMk id="3" creationId="{D6065B27-F8E6-4B63-9CCD-B5EF46CFAB46}"/>
          </ac:grpSpMkLst>
        </pc:grpChg>
        <pc:grpChg chg="mod">
          <ac:chgData name="Francisco Artes" userId="5be56ff3f51c4e1a" providerId="LiveId" clId="{E0501654-077C-4346-881A-FFE813A132BF}" dt="2021-08-17T16:39:56.703" v="2279"/>
          <ac:grpSpMkLst>
            <pc:docMk/>
            <pc:sldMk cId="3509131845" sldId="1770"/>
            <ac:grpSpMk id="4" creationId="{A27F58BA-EC28-4A0D-96F4-65D93A10CEEC}"/>
          </ac:grpSpMkLst>
        </pc:grpChg>
        <pc:grpChg chg="add mod">
          <ac:chgData name="Francisco Artes" userId="5be56ff3f51c4e1a" providerId="LiveId" clId="{E0501654-077C-4346-881A-FFE813A132BF}" dt="2021-08-17T16:39:56.703" v="2279"/>
          <ac:grpSpMkLst>
            <pc:docMk/>
            <pc:sldMk cId="3509131845" sldId="1770"/>
            <ac:grpSpMk id="9" creationId="{7A75112A-A744-474F-B326-238EFEA69FD4}"/>
          </ac:grpSpMkLst>
        </pc:grpChg>
        <pc:grpChg chg="mod">
          <ac:chgData name="Francisco Artes" userId="5be56ff3f51c4e1a" providerId="LiveId" clId="{E0501654-077C-4346-881A-FFE813A132BF}" dt="2021-08-17T16:39:56.703" v="2279"/>
          <ac:grpSpMkLst>
            <pc:docMk/>
            <pc:sldMk cId="3509131845" sldId="1770"/>
            <ac:grpSpMk id="10" creationId="{1FD266A4-620F-46D3-9DFF-A0947FD51868}"/>
          </ac:grpSpMkLst>
        </pc:grpChg>
        <pc:grpChg chg="mod">
          <ac:chgData name="Francisco Artes" userId="5be56ff3f51c4e1a" providerId="LiveId" clId="{E0501654-077C-4346-881A-FFE813A132BF}" dt="2021-08-17T16:39:56.703" v="2279"/>
          <ac:grpSpMkLst>
            <pc:docMk/>
            <pc:sldMk cId="3509131845" sldId="1770"/>
            <ac:grpSpMk id="11" creationId="{E476CBDA-5A3D-4B54-B876-6400FFAF2121}"/>
          </ac:grpSpMkLst>
        </pc:grpChg>
        <pc:grpChg chg="mod">
          <ac:chgData name="Francisco Artes" userId="5be56ff3f51c4e1a" providerId="LiveId" clId="{E0501654-077C-4346-881A-FFE813A132BF}" dt="2021-08-17T16:39:56.703" v="2279"/>
          <ac:grpSpMkLst>
            <pc:docMk/>
            <pc:sldMk cId="3509131845" sldId="1770"/>
            <ac:grpSpMk id="12" creationId="{774B6507-23DB-4821-8C89-A4CBCEAFB12C}"/>
          </ac:grpSpMkLst>
        </pc:grpChg>
        <pc:grpChg chg="mod">
          <ac:chgData name="Francisco Artes" userId="5be56ff3f51c4e1a" providerId="LiveId" clId="{E0501654-077C-4346-881A-FFE813A132BF}" dt="2021-08-17T16:39:56.703" v="2279"/>
          <ac:grpSpMkLst>
            <pc:docMk/>
            <pc:sldMk cId="3509131845" sldId="1770"/>
            <ac:grpSpMk id="21" creationId="{62B00082-8FA5-4189-BAD3-B325056A6899}"/>
          </ac:grpSpMkLst>
        </pc:grpChg>
        <pc:grpChg chg="add mod">
          <ac:chgData name="Francisco Artes" userId="5be56ff3f51c4e1a" providerId="LiveId" clId="{E0501654-077C-4346-881A-FFE813A132BF}" dt="2021-08-17T16:39:56.703" v="2279"/>
          <ac:grpSpMkLst>
            <pc:docMk/>
            <pc:sldMk cId="3509131845" sldId="1770"/>
            <ac:grpSpMk id="34" creationId="{C0BA827D-0380-44FF-AF0B-366C7C772EE3}"/>
          </ac:grpSpMkLst>
        </pc:grpChg>
        <pc:picChg chg="mod">
          <ac:chgData name="Francisco Artes" userId="5be56ff3f51c4e1a" providerId="LiveId" clId="{E0501654-077C-4346-881A-FFE813A132BF}" dt="2021-08-17T16:39:56.703" v="2279"/>
          <ac:picMkLst>
            <pc:docMk/>
            <pc:sldMk cId="3509131845" sldId="1770"/>
            <ac:picMk id="6" creationId="{00071332-1D3B-4BAF-A9FA-3520E358873B}"/>
          </ac:picMkLst>
        </pc:picChg>
        <pc:picChg chg="mod">
          <ac:chgData name="Francisco Artes" userId="5be56ff3f51c4e1a" providerId="LiveId" clId="{E0501654-077C-4346-881A-FFE813A132BF}" dt="2021-08-17T16:39:56.703" v="2279"/>
          <ac:picMkLst>
            <pc:docMk/>
            <pc:sldMk cId="3509131845" sldId="1770"/>
            <ac:picMk id="7" creationId="{75CA4FB8-A7D1-4417-BE08-A4EE10C85D97}"/>
          </ac:picMkLst>
        </pc:picChg>
        <pc:picChg chg="mod">
          <ac:chgData name="Francisco Artes" userId="5be56ff3f51c4e1a" providerId="LiveId" clId="{E0501654-077C-4346-881A-FFE813A132BF}" dt="2021-08-17T16:39:56.703" v="2279"/>
          <ac:picMkLst>
            <pc:docMk/>
            <pc:sldMk cId="3509131845" sldId="1770"/>
            <ac:picMk id="8" creationId="{343F6F63-1A31-4650-93A3-0FA1C27AA489}"/>
          </ac:picMkLst>
        </pc:picChg>
        <pc:picChg chg="mod">
          <ac:chgData name="Francisco Artes" userId="5be56ff3f51c4e1a" providerId="LiveId" clId="{E0501654-077C-4346-881A-FFE813A132BF}" dt="2021-08-17T16:39:56.703" v="2279"/>
          <ac:picMkLst>
            <pc:docMk/>
            <pc:sldMk cId="3509131845" sldId="1770"/>
            <ac:picMk id="13" creationId="{B8E47806-61B9-4903-86FC-5659DAC0AD8F}"/>
          </ac:picMkLst>
        </pc:picChg>
        <pc:picChg chg="mod">
          <ac:chgData name="Francisco Artes" userId="5be56ff3f51c4e1a" providerId="LiveId" clId="{E0501654-077C-4346-881A-FFE813A132BF}" dt="2021-08-17T16:39:56.703" v="2279"/>
          <ac:picMkLst>
            <pc:docMk/>
            <pc:sldMk cId="3509131845" sldId="1770"/>
            <ac:picMk id="15" creationId="{54C4E16B-1471-4973-B4CA-DE28D6FBBAEA}"/>
          </ac:picMkLst>
        </pc:picChg>
        <pc:picChg chg="mod">
          <ac:chgData name="Francisco Artes" userId="5be56ff3f51c4e1a" providerId="LiveId" clId="{E0501654-077C-4346-881A-FFE813A132BF}" dt="2021-08-17T16:39:56.703" v="2279"/>
          <ac:picMkLst>
            <pc:docMk/>
            <pc:sldMk cId="3509131845" sldId="1770"/>
            <ac:picMk id="18" creationId="{637B41E5-BFA5-4B43-B6F3-D6B0CA0521EE}"/>
          </ac:picMkLst>
        </pc:picChg>
        <pc:picChg chg="mod">
          <ac:chgData name="Francisco Artes" userId="5be56ff3f51c4e1a" providerId="LiveId" clId="{E0501654-077C-4346-881A-FFE813A132BF}" dt="2021-08-17T16:39:56.703" v="2279"/>
          <ac:picMkLst>
            <pc:docMk/>
            <pc:sldMk cId="3509131845" sldId="1770"/>
            <ac:picMk id="20" creationId="{BB221A17-5574-43F2-AD65-8FC0578EF646}"/>
          </ac:picMkLst>
        </pc:picChg>
        <pc:picChg chg="mod">
          <ac:chgData name="Francisco Artes" userId="5be56ff3f51c4e1a" providerId="LiveId" clId="{E0501654-077C-4346-881A-FFE813A132BF}" dt="2021-08-17T16:39:56.703" v="2279"/>
          <ac:picMkLst>
            <pc:docMk/>
            <pc:sldMk cId="3509131845" sldId="1770"/>
            <ac:picMk id="22" creationId="{5E926D02-39BC-487A-9CA7-96F75B6CDA8E}"/>
          </ac:picMkLst>
        </pc:picChg>
        <pc:cxnChg chg="mod">
          <ac:chgData name="Francisco Artes" userId="5be56ff3f51c4e1a" providerId="LiveId" clId="{E0501654-077C-4346-881A-FFE813A132BF}" dt="2021-08-17T16:39:56.703" v="2279"/>
          <ac:cxnSpMkLst>
            <pc:docMk/>
            <pc:sldMk cId="3509131845" sldId="1770"/>
            <ac:cxnSpMk id="32" creationId="{146349E0-0038-4CC0-97A7-AC661C9BE0FF}"/>
          </ac:cxnSpMkLst>
        </pc:cxnChg>
        <pc:cxnChg chg="mod">
          <ac:chgData name="Francisco Artes" userId="5be56ff3f51c4e1a" providerId="LiveId" clId="{E0501654-077C-4346-881A-FFE813A132BF}" dt="2021-08-17T16:39:56.703" v="2279"/>
          <ac:cxnSpMkLst>
            <pc:docMk/>
            <pc:sldMk cId="3509131845" sldId="1770"/>
            <ac:cxnSpMk id="33" creationId="{2862B6EE-8C0C-4838-AEC2-BAADAD5E9BA9}"/>
          </ac:cxnSpMkLst>
        </pc:cxnChg>
      </pc:sldChg>
      <pc:sldChg chg="addSp modSp new mod modAnim">
        <pc:chgData name="Francisco Artes" userId="5be56ff3f51c4e1a" providerId="LiveId" clId="{E0501654-077C-4346-881A-FFE813A132BF}" dt="2021-08-17T16:55:16.306" v="2768" actId="14100"/>
        <pc:sldMkLst>
          <pc:docMk/>
          <pc:sldMk cId="4035305447" sldId="1771"/>
        </pc:sldMkLst>
        <pc:spChg chg="mod">
          <ac:chgData name="Francisco Artes" userId="5be56ff3f51c4e1a" providerId="LiveId" clId="{E0501654-077C-4346-881A-FFE813A132BF}" dt="2021-08-17T16:40:35.091" v="2326" actId="20577"/>
          <ac:spMkLst>
            <pc:docMk/>
            <pc:sldMk cId="4035305447" sldId="1771"/>
            <ac:spMk id="2" creationId="{7CA5DA3A-2475-48B2-8504-65738B253591}"/>
          </ac:spMkLst>
        </pc:spChg>
        <pc:spChg chg="add mod">
          <ac:chgData name="Francisco Artes" userId="5be56ff3f51c4e1a" providerId="LiveId" clId="{E0501654-077C-4346-881A-FFE813A132BF}" dt="2021-08-17T16:40:21.347" v="2302"/>
          <ac:spMkLst>
            <pc:docMk/>
            <pc:sldMk cId="4035305447" sldId="1771"/>
            <ac:spMk id="3" creationId="{6663CFDC-B1DC-4507-B287-63472CA11759}"/>
          </ac:spMkLst>
        </pc:spChg>
        <pc:spChg chg="add mod">
          <ac:chgData name="Francisco Artes" userId="5be56ff3f51c4e1a" providerId="LiveId" clId="{E0501654-077C-4346-881A-FFE813A132BF}" dt="2021-08-17T16:55:16.306" v="2768" actId="14100"/>
          <ac:spMkLst>
            <pc:docMk/>
            <pc:sldMk cId="4035305447" sldId="1771"/>
            <ac:spMk id="8" creationId="{3E1953BE-4242-4FA1-B8C1-6F4691C9C8F8}"/>
          </ac:spMkLst>
        </pc:spChg>
        <pc:spChg chg="add mod">
          <ac:chgData name="Francisco Artes" userId="5be56ff3f51c4e1a" providerId="LiveId" clId="{E0501654-077C-4346-881A-FFE813A132BF}" dt="2021-08-17T16:40:21.347" v="2302"/>
          <ac:spMkLst>
            <pc:docMk/>
            <pc:sldMk cId="4035305447" sldId="1771"/>
            <ac:spMk id="9" creationId="{A2DB990A-57F9-474E-82E4-18C5A417D746}"/>
          </ac:spMkLst>
        </pc:spChg>
        <pc:grpChg chg="add mod">
          <ac:chgData name="Francisco Artes" userId="5be56ff3f51c4e1a" providerId="LiveId" clId="{E0501654-077C-4346-881A-FFE813A132BF}" dt="2021-08-17T16:40:21.347" v="2302"/>
          <ac:grpSpMkLst>
            <pc:docMk/>
            <pc:sldMk cId="4035305447" sldId="1771"/>
            <ac:grpSpMk id="4" creationId="{F3883B96-D50A-481C-837D-B38981597663}"/>
          </ac:grpSpMkLst>
        </pc:grpChg>
        <pc:picChg chg="mod">
          <ac:chgData name="Francisco Artes" userId="5be56ff3f51c4e1a" providerId="LiveId" clId="{E0501654-077C-4346-881A-FFE813A132BF}" dt="2021-08-17T16:40:21.347" v="2302"/>
          <ac:picMkLst>
            <pc:docMk/>
            <pc:sldMk cId="4035305447" sldId="1771"/>
            <ac:picMk id="5" creationId="{F8A2F5AF-FC9F-4FE5-8526-615A94A0C982}"/>
          </ac:picMkLst>
        </pc:picChg>
        <pc:picChg chg="mod">
          <ac:chgData name="Francisco Artes" userId="5be56ff3f51c4e1a" providerId="LiveId" clId="{E0501654-077C-4346-881A-FFE813A132BF}" dt="2021-08-17T16:40:21.347" v="2302"/>
          <ac:picMkLst>
            <pc:docMk/>
            <pc:sldMk cId="4035305447" sldId="1771"/>
            <ac:picMk id="6" creationId="{F550372B-3E80-4FD1-8099-72667C7800FE}"/>
          </ac:picMkLst>
        </pc:picChg>
        <pc:picChg chg="mod">
          <ac:chgData name="Francisco Artes" userId="5be56ff3f51c4e1a" providerId="LiveId" clId="{E0501654-077C-4346-881A-FFE813A132BF}" dt="2021-08-17T16:40:21.347" v="2302"/>
          <ac:picMkLst>
            <pc:docMk/>
            <pc:sldMk cId="4035305447" sldId="1771"/>
            <ac:picMk id="7" creationId="{8EA23125-1C65-4148-BEF4-8E525F722F0E}"/>
          </ac:picMkLst>
        </pc:picChg>
      </pc:sldChg>
      <pc:sldChg chg="addSp modSp new mod modAnim">
        <pc:chgData name="Francisco Artes" userId="5be56ff3f51c4e1a" providerId="LiveId" clId="{E0501654-077C-4346-881A-FFE813A132BF}" dt="2021-08-17T16:55:27.851" v="2778" actId="20577"/>
        <pc:sldMkLst>
          <pc:docMk/>
          <pc:sldMk cId="1108250299" sldId="1772"/>
        </pc:sldMkLst>
        <pc:spChg chg="mod">
          <ac:chgData name="Francisco Artes" userId="5be56ff3f51c4e1a" providerId="LiveId" clId="{E0501654-077C-4346-881A-FFE813A132BF}" dt="2021-08-17T16:41:15.712" v="2371" actId="20577"/>
          <ac:spMkLst>
            <pc:docMk/>
            <pc:sldMk cId="1108250299" sldId="1772"/>
            <ac:spMk id="2" creationId="{0A01AC14-EFD0-4FC2-AD58-BC6EDE0C4699}"/>
          </ac:spMkLst>
        </pc:spChg>
        <pc:spChg chg="add mod">
          <ac:chgData name="Francisco Artes" userId="5be56ff3f51c4e1a" providerId="LiveId" clId="{E0501654-077C-4346-881A-FFE813A132BF}" dt="2021-08-17T16:40:46.499" v="2328"/>
          <ac:spMkLst>
            <pc:docMk/>
            <pc:sldMk cId="1108250299" sldId="1772"/>
            <ac:spMk id="3" creationId="{3BB1E29C-0C04-42D9-A989-45397834C694}"/>
          </ac:spMkLst>
        </pc:spChg>
        <pc:spChg chg="add mod">
          <ac:chgData name="Francisco Artes" userId="5be56ff3f51c4e1a" providerId="LiveId" clId="{E0501654-077C-4346-881A-FFE813A132BF}" dt="2021-08-17T16:55:27.851" v="2778" actId="20577"/>
          <ac:spMkLst>
            <pc:docMk/>
            <pc:sldMk cId="1108250299" sldId="1772"/>
            <ac:spMk id="8" creationId="{4858EE56-83B4-4500-BEC1-C4F6A8CDDC5D}"/>
          </ac:spMkLst>
        </pc:spChg>
        <pc:spChg chg="add mod">
          <ac:chgData name="Francisco Artes" userId="5be56ff3f51c4e1a" providerId="LiveId" clId="{E0501654-077C-4346-881A-FFE813A132BF}" dt="2021-08-17T16:40:46.499" v="2328"/>
          <ac:spMkLst>
            <pc:docMk/>
            <pc:sldMk cId="1108250299" sldId="1772"/>
            <ac:spMk id="9" creationId="{44DE6723-0729-4D4D-90C7-B101A4DD18A2}"/>
          </ac:spMkLst>
        </pc:spChg>
        <pc:grpChg chg="add mod">
          <ac:chgData name="Francisco Artes" userId="5be56ff3f51c4e1a" providerId="LiveId" clId="{E0501654-077C-4346-881A-FFE813A132BF}" dt="2021-08-17T16:40:46.499" v="2328"/>
          <ac:grpSpMkLst>
            <pc:docMk/>
            <pc:sldMk cId="1108250299" sldId="1772"/>
            <ac:grpSpMk id="4" creationId="{7262F800-1E9E-4176-AA35-D5F9473B0BE3}"/>
          </ac:grpSpMkLst>
        </pc:grpChg>
        <pc:picChg chg="mod">
          <ac:chgData name="Francisco Artes" userId="5be56ff3f51c4e1a" providerId="LiveId" clId="{E0501654-077C-4346-881A-FFE813A132BF}" dt="2021-08-17T16:40:46.499" v="2328"/>
          <ac:picMkLst>
            <pc:docMk/>
            <pc:sldMk cId="1108250299" sldId="1772"/>
            <ac:picMk id="5" creationId="{42AF78D3-D26C-4C9D-8D8D-CC216EC20676}"/>
          </ac:picMkLst>
        </pc:picChg>
        <pc:picChg chg="mod">
          <ac:chgData name="Francisco Artes" userId="5be56ff3f51c4e1a" providerId="LiveId" clId="{E0501654-077C-4346-881A-FFE813A132BF}" dt="2021-08-17T16:40:46.499" v="2328"/>
          <ac:picMkLst>
            <pc:docMk/>
            <pc:sldMk cId="1108250299" sldId="1772"/>
            <ac:picMk id="6" creationId="{ACCAD2B7-E2D2-49DF-A74C-497BBFC03271}"/>
          </ac:picMkLst>
        </pc:picChg>
        <pc:picChg chg="mod">
          <ac:chgData name="Francisco Artes" userId="5be56ff3f51c4e1a" providerId="LiveId" clId="{E0501654-077C-4346-881A-FFE813A132BF}" dt="2021-08-17T16:40:46.499" v="2328"/>
          <ac:picMkLst>
            <pc:docMk/>
            <pc:sldMk cId="1108250299" sldId="1772"/>
            <ac:picMk id="7" creationId="{DBFD82CC-EC11-4201-8913-75E56D2A4846}"/>
          </ac:picMkLst>
        </pc:picChg>
      </pc:sldChg>
      <pc:sldChg chg="addSp modSp new mod modAnim">
        <pc:chgData name="Francisco Artes" userId="5be56ff3f51c4e1a" providerId="LiveId" clId="{E0501654-077C-4346-881A-FFE813A132BF}" dt="2021-08-17T16:55:35.239" v="2786" actId="20577"/>
        <pc:sldMkLst>
          <pc:docMk/>
          <pc:sldMk cId="590089631" sldId="1773"/>
        </pc:sldMkLst>
        <pc:spChg chg="mod">
          <ac:chgData name="Francisco Artes" userId="5be56ff3f51c4e1a" providerId="LiveId" clId="{E0501654-077C-4346-881A-FFE813A132BF}" dt="2021-08-17T16:41:42.611" v="2396" actId="20577"/>
          <ac:spMkLst>
            <pc:docMk/>
            <pc:sldMk cId="590089631" sldId="1773"/>
            <ac:spMk id="2" creationId="{CEFA3044-2BFF-4CCE-BB99-499812DFEC46}"/>
          </ac:spMkLst>
        </pc:spChg>
        <pc:spChg chg="add mod">
          <ac:chgData name="Francisco Artes" userId="5be56ff3f51c4e1a" providerId="LiveId" clId="{E0501654-077C-4346-881A-FFE813A132BF}" dt="2021-08-17T16:41:29.481" v="2373"/>
          <ac:spMkLst>
            <pc:docMk/>
            <pc:sldMk cId="590089631" sldId="1773"/>
            <ac:spMk id="3" creationId="{86705D86-24DE-4333-B165-9E0E3F803010}"/>
          </ac:spMkLst>
        </pc:spChg>
        <pc:spChg chg="add mod">
          <ac:chgData name="Francisco Artes" userId="5be56ff3f51c4e1a" providerId="LiveId" clId="{E0501654-077C-4346-881A-FFE813A132BF}" dt="2021-08-17T16:55:35.239" v="2786" actId="20577"/>
          <ac:spMkLst>
            <pc:docMk/>
            <pc:sldMk cId="590089631" sldId="1773"/>
            <ac:spMk id="8" creationId="{3DC4E451-F9A5-42DA-9173-440EE21EEDE3}"/>
          </ac:spMkLst>
        </pc:spChg>
        <pc:spChg chg="add mod">
          <ac:chgData name="Francisco Artes" userId="5be56ff3f51c4e1a" providerId="LiveId" clId="{E0501654-077C-4346-881A-FFE813A132BF}" dt="2021-08-17T16:41:29.481" v="2373"/>
          <ac:spMkLst>
            <pc:docMk/>
            <pc:sldMk cId="590089631" sldId="1773"/>
            <ac:spMk id="9" creationId="{FB8D1B2B-6D2A-4923-9D0A-182F28C49E5F}"/>
          </ac:spMkLst>
        </pc:spChg>
        <pc:spChg chg="mod">
          <ac:chgData name="Francisco Artes" userId="5be56ff3f51c4e1a" providerId="LiveId" clId="{E0501654-077C-4346-881A-FFE813A132BF}" dt="2021-08-17T16:41:29.481" v="2373"/>
          <ac:spMkLst>
            <pc:docMk/>
            <pc:sldMk cId="590089631" sldId="1773"/>
            <ac:spMk id="11" creationId="{0425B538-C369-41A0-BD86-7897A4041E03}"/>
          </ac:spMkLst>
        </pc:spChg>
        <pc:grpChg chg="add mod">
          <ac:chgData name="Francisco Artes" userId="5be56ff3f51c4e1a" providerId="LiveId" clId="{E0501654-077C-4346-881A-FFE813A132BF}" dt="2021-08-17T16:41:29.481" v="2373"/>
          <ac:grpSpMkLst>
            <pc:docMk/>
            <pc:sldMk cId="590089631" sldId="1773"/>
            <ac:grpSpMk id="4" creationId="{6474C027-88BF-452F-BE18-FBFE18833EFC}"/>
          </ac:grpSpMkLst>
        </pc:grpChg>
        <pc:grpChg chg="add mod">
          <ac:chgData name="Francisco Artes" userId="5be56ff3f51c4e1a" providerId="LiveId" clId="{E0501654-077C-4346-881A-FFE813A132BF}" dt="2021-08-17T16:41:29.481" v="2373"/>
          <ac:grpSpMkLst>
            <pc:docMk/>
            <pc:sldMk cId="590089631" sldId="1773"/>
            <ac:grpSpMk id="10" creationId="{1598D77B-FEF1-47A0-9138-66218FD64EF2}"/>
          </ac:grpSpMkLst>
        </pc:grpChg>
        <pc:picChg chg="mod">
          <ac:chgData name="Francisco Artes" userId="5be56ff3f51c4e1a" providerId="LiveId" clId="{E0501654-077C-4346-881A-FFE813A132BF}" dt="2021-08-17T16:41:29.481" v="2373"/>
          <ac:picMkLst>
            <pc:docMk/>
            <pc:sldMk cId="590089631" sldId="1773"/>
            <ac:picMk id="5" creationId="{1922A023-E7B3-4DFB-B66E-BB03F1E00C0F}"/>
          </ac:picMkLst>
        </pc:picChg>
        <pc:picChg chg="mod">
          <ac:chgData name="Francisco Artes" userId="5be56ff3f51c4e1a" providerId="LiveId" clId="{E0501654-077C-4346-881A-FFE813A132BF}" dt="2021-08-17T16:41:29.481" v="2373"/>
          <ac:picMkLst>
            <pc:docMk/>
            <pc:sldMk cId="590089631" sldId="1773"/>
            <ac:picMk id="6" creationId="{0A6B000B-D4F6-43E0-9372-7E6A1DA80133}"/>
          </ac:picMkLst>
        </pc:picChg>
        <pc:picChg chg="mod">
          <ac:chgData name="Francisco Artes" userId="5be56ff3f51c4e1a" providerId="LiveId" clId="{E0501654-077C-4346-881A-FFE813A132BF}" dt="2021-08-17T16:41:29.481" v="2373"/>
          <ac:picMkLst>
            <pc:docMk/>
            <pc:sldMk cId="590089631" sldId="1773"/>
            <ac:picMk id="7" creationId="{C3828518-B152-4311-8EE5-2559FE9E6600}"/>
          </ac:picMkLst>
        </pc:picChg>
        <pc:picChg chg="mod">
          <ac:chgData name="Francisco Artes" userId="5be56ff3f51c4e1a" providerId="LiveId" clId="{E0501654-077C-4346-881A-FFE813A132BF}" dt="2021-08-17T16:41:29.481" v="2373"/>
          <ac:picMkLst>
            <pc:docMk/>
            <pc:sldMk cId="590089631" sldId="1773"/>
            <ac:picMk id="12" creationId="{66222F2D-F8AE-4AF7-8C59-52F5E3536569}"/>
          </ac:picMkLst>
        </pc:picChg>
        <pc:picChg chg="mod">
          <ac:chgData name="Francisco Artes" userId="5be56ff3f51c4e1a" providerId="LiveId" clId="{E0501654-077C-4346-881A-FFE813A132BF}" dt="2021-08-17T16:41:29.481" v="2373"/>
          <ac:picMkLst>
            <pc:docMk/>
            <pc:sldMk cId="590089631" sldId="1773"/>
            <ac:picMk id="13" creationId="{E05CF03E-F5DA-4454-90E3-034ABAA7D12A}"/>
          </ac:picMkLst>
        </pc:picChg>
      </pc:sldChg>
      <pc:sldChg chg="addSp modSp new mod modAnim">
        <pc:chgData name="Francisco Artes" userId="5be56ff3f51c4e1a" providerId="LiveId" clId="{E0501654-077C-4346-881A-FFE813A132BF}" dt="2021-08-17T16:43:12.684" v="2440" actId="20577"/>
        <pc:sldMkLst>
          <pc:docMk/>
          <pc:sldMk cId="4089304471" sldId="1774"/>
        </pc:sldMkLst>
        <pc:spChg chg="mod">
          <ac:chgData name="Francisco Artes" userId="5be56ff3f51c4e1a" providerId="LiveId" clId="{E0501654-077C-4346-881A-FFE813A132BF}" dt="2021-08-17T16:43:12.684" v="2440" actId="20577"/>
          <ac:spMkLst>
            <pc:docMk/>
            <pc:sldMk cId="4089304471" sldId="1774"/>
            <ac:spMk id="2" creationId="{8F32CF37-BA90-4B7B-9E57-55ED3B10A403}"/>
          </ac:spMkLst>
        </pc:spChg>
        <pc:spChg chg="add mod">
          <ac:chgData name="Francisco Artes" userId="5be56ff3f51c4e1a" providerId="LiveId" clId="{E0501654-077C-4346-881A-FFE813A132BF}" dt="2021-08-17T16:42:38.926" v="2401"/>
          <ac:spMkLst>
            <pc:docMk/>
            <pc:sldMk cId="4089304471" sldId="1774"/>
            <ac:spMk id="3" creationId="{4BE1CE78-3B35-4256-BFBB-9857536DDF3B}"/>
          </ac:spMkLst>
        </pc:spChg>
        <pc:spChg chg="mod">
          <ac:chgData name="Francisco Artes" userId="5be56ff3f51c4e1a" providerId="LiveId" clId="{E0501654-077C-4346-881A-FFE813A132BF}" dt="2021-08-17T16:42:38.926" v="2401"/>
          <ac:spMkLst>
            <pc:docMk/>
            <pc:sldMk cId="4089304471" sldId="1774"/>
            <ac:spMk id="5" creationId="{55EA3B59-FC33-4D41-B38A-91D9BE59ADB6}"/>
          </ac:spMkLst>
        </pc:spChg>
        <pc:spChg chg="mod">
          <ac:chgData name="Francisco Artes" userId="5be56ff3f51c4e1a" providerId="LiveId" clId="{E0501654-077C-4346-881A-FFE813A132BF}" dt="2021-08-17T16:42:38.926" v="2401"/>
          <ac:spMkLst>
            <pc:docMk/>
            <pc:sldMk cId="4089304471" sldId="1774"/>
            <ac:spMk id="6" creationId="{50986A7A-B77B-4988-8D58-F4D5173F3B1A}"/>
          </ac:spMkLst>
        </pc:spChg>
        <pc:spChg chg="mod">
          <ac:chgData name="Francisco Artes" userId="5be56ff3f51c4e1a" providerId="LiveId" clId="{E0501654-077C-4346-881A-FFE813A132BF}" dt="2021-08-17T16:42:38.926" v="2401"/>
          <ac:spMkLst>
            <pc:docMk/>
            <pc:sldMk cId="4089304471" sldId="1774"/>
            <ac:spMk id="7" creationId="{8C24800F-6814-4B4B-B6E1-0D41AD59BD87}"/>
          </ac:spMkLst>
        </pc:spChg>
        <pc:spChg chg="add mod">
          <ac:chgData name="Francisco Artes" userId="5be56ff3f51c4e1a" providerId="LiveId" clId="{E0501654-077C-4346-881A-FFE813A132BF}" dt="2021-08-17T16:42:50.718" v="2402" actId="207"/>
          <ac:spMkLst>
            <pc:docMk/>
            <pc:sldMk cId="4089304471" sldId="1774"/>
            <ac:spMk id="8" creationId="{985A1F8C-7B5E-4387-A703-B18F6BD1F615}"/>
          </ac:spMkLst>
        </pc:spChg>
        <pc:spChg chg="add mod">
          <ac:chgData name="Francisco Artes" userId="5be56ff3f51c4e1a" providerId="LiveId" clId="{E0501654-077C-4346-881A-FFE813A132BF}" dt="2021-08-17T16:42:38.926" v="2401"/>
          <ac:spMkLst>
            <pc:docMk/>
            <pc:sldMk cId="4089304471" sldId="1774"/>
            <ac:spMk id="9" creationId="{C3C1E0A0-A3A5-40A5-AD4B-97664400DEC3}"/>
          </ac:spMkLst>
        </pc:spChg>
        <pc:spChg chg="add mod">
          <ac:chgData name="Francisco Artes" userId="5be56ff3f51c4e1a" providerId="LiveId" clId="{E0501654-077C-4346-881A-FFE813A132BF}" dt="2021-08-17T16:42:50.718" v="2402" actId="207"/>
          <ac:spMkLst>
            <pc:docMk/>
            <pc:sldMk cId="4089304471" sldId="1774"/>
            <ac:spMk id="10" creationId="{AC6A0183-AEC4-4F2B-857E-962965885CA8}"/>
          </ac:spMkLst>
        </pc:spChg>
        <pc:spChg chg="add mod">
          <ac:chgData name="Francisco Artes" userId="5be56ff3f51c4e1a" providerId="LiveId" clId="{E0501654-077C-4346-881A-FFE813A132BF}" dt="2021-08-17T16:42:38.926" v="2401"/>
          <ac:spMkLst>
            <pc:docMk/>
            <pc:sldMk cId="4089304471" sldId="1774"/>
            <ac:spMk id="11" creationId="{5E090CB3-0D56-457D-B323-51DABBA6BB6F}"/>
          </ac:spMkLst>
        </pc:spChg>
        <pc:grpChg chg="add mod">
          <ac:chgData name="Francisco Artes" userId="5be56ff3f51c4e1a" providerId="LiveId" clId="{E0501654-077C-4346-881A-FFE813A132BF}" dt="2021-08-17T16:42:38.926" v="2401"/>
          <ac:grpSpMkLst>
            <pc:docMk/>
            <pc:sldMk cId="4089304471" sldId="1774"/>
            <ac:grpSpMk id="4" creationId="{0CB61716-A284-4AAA-BD0D-68A3A561FF7F}"/>
          </ac:grpSpMkLst>
        </pc:grpChg>
      </pc:sldChg>
      <pc:sldChg chg="addSp modSp new mod modAnim">
        <pc:chgData name="Francisco Artes" userId="5be56ff3f51c4e1a" providerId="LiveId" clId="{E0501654-077C-4346-881A-FFE813A132BF}" dt="2021-08-17T16:52:00.731" v="2755" actId="207"/>
        <pc:sldMkLst>
          <pc:docMk/>
          <pc:sldMk cId="981543967" sldId="1775"/>
        </pc:sldMkLst>
        <pc:spChg chg="mod">
          <ac:chgData name="Francisco Artes" userId="5be56ff3f51c4e1a" providerId="LiveId" clId="{E0501654-077C-4346-881A-FFE813A132BF}" dt="2021-08-17T16:43:36.427" v="2476" actId="20577"/>
          <ac:spMkLst>
            <pc:docMk/>
            <pc:sldMk cId="981543967" sldId="1775"/>
            <ac:spMk id="2" creationId="{2C5C07F1-4209-49BC-ABE3-5225B32BED18}"/>
          </ac:spMkLst>
        </pc:spChg>
        <pc:spChg chg="add mod">
          <ac:chgData name="Francisco Artes" userId="5be56ff3f51c4e1a" providerId="LiveId" clId="{E0501654-077C-4346-881A-FFE813A132BF}" dt="2021-08-17T16:43:25.833" v="2442"/>
          <ac:spMkLst>
            <pc:docMk/>
            <pc:sldMk cId="981543967" sldId="1775"/>
            <ac:spMk id="3" creationId="{1DD3F5B1-8794-453F-8563-44603829563F}"/>
          </ac:spMkLst>
        </pc:spChg>
        <pc:spChg chg="add mod">
          <ac:chgData name="Francisco Artes" userId="5be56ff3f51c4e1a" providerId="LiveId" clId="{E0501654-077C-4346-881A-FFE813A132BF}" dt="2021-08-17T16:43:25.833" v="2442"/>
          <ac:spMkLst>
            <pc:docMk/>
            <pc:sldMk cId="981543967" sldId="1775"/>
            <ac:spMk id="4" creationId="{B07512FE-E2D9-4377-88F6-46F4815381F5}"/>
          </ac:spMkLst>
        </pc:spChg>
        <pc:spChg chg="add mod">
          <ac:chgData name="Francisco Artes" userId="5be56ff3f51c4e1a" providerId="LiveId" clId="{E0501654-077C-4346-881A-FFE813A132BF}" dt="2021-08-17T16:43:25.833" v="2442"/>
          <ac:spMkLst>
            <pc:docMk/>
            <pc:sldMk cId="981543967" sldId="1775"/>
            <ac:spMk id="6" creationId="{CD820291-5424-423E-B87A-ACA3E108E489}"/>
          </ac:spMkLst>
        </pc:spChg>
        <pc:spChg chg="mod">
          <ac:chgData name="Francisco Artes" userId="5be56ff3f51c4e1a" providerId="LiveId" clId="{E0501654-077C-4346-881A-FFE813A132BF}" dt="2021-08-17T16:43:25.833" v="2442"/>
          <ac:spMkLst>
            <pc:docMk/>
            <pc:sldMk cId="981543967" sldId="1775"/>
            <ac:spMk id="8" creationId="{1F2F6BD8-C0A2-47A8-A828-FC24231E1939}"/>
          </ac:spMkLst>
        </pc:spChg>
        <pc:spChg chg="mod">
          <ac:chgData name="Francisco Artes" userId="5be56ff3f51c4e1a" providerId="LiveId" clId="{E0501654-077C-4346-881A-FFE813A132BF}" dt="2021-08-17T16:43:25.833" v="2442"/>
          <ac:spMkLst>
            <pc:docMk/>
            <pc:sldMk cId="981543967" sldId="1775"/>
            <ac:spMk id="9" creationId="{DB433D18-5EFC-402A-BCD8-D4B655151681}"/>
          </ac:spMkLst>
        </pc:spChg>
        <pc:spChg chg="mod">
          <ac:chgData name="Francisco Artes" userId="5be56ff3f51c4e1a" providerId="LiveId" clId="{E0501654-077C-4346-881A-FFE813A132BF}" dt="2021-08-17T16:43:25.833" v="2442"/>
          <ac:spMkLst>
            <pc:docMk/>
            <pc:sldMk cId="981543967" sldId="1775"/>
            <ac:spMk id="10" creationId="{7DB8300A-237C-4131-A87F-EABC9789A5FA}"/>
          </ac:spMkLst>
        </pc:spChg>
        <pc:spChg chg="add mod">
          <ac:chgData name="Francisco Artes" userId="5be56ff3f51c4e1a" providerId="LiveId" clId="{E0501654-077C-4346-881A-FFE813A132BF}" dt="2021-08-17T16:52:00.731" v="2755" actId="207"/>
          <ac:spMkLst>
            <pc:docMk/>
            <pc:sldMk cId="981543967" sldId="1775"/>
            <ac:spMk id="11" creationId="{397BD2EA-DA4A-4370-A824-E08B9F431C36}"/>
          </ac:spMkLst>
        </pc:spChg>
        <pc:spChg chg="add mod">
          <ac:chgData name="Francisco Artes" userId="5be56ff3f51c4e1a" providerId="LiveId" clId="{E0501654-077C-4346-881A-FFE813A132BF}" dt="2021-08-17T16:43:25.833" v="2442"/>
          <ac:spMkLst>
            <pc:docMk/>
            <pc:sldMk cId="981543967" sldId="1775"/>
            <ac:spMk id="12" creationId="{B8AB7737-7939-416D-8094-F9233EAE24E1}"/>
          </ac:spMkLst>
        </pc:spChg>
        <pc:spChg chg="add mod">
          <ac:chgData name="Francisco Artes" userId="5be56ff3f51c4e1a" providerId="LiveId" clId="{E0501654-077C-4346-881A-FFE813A132BF}" dt="2021-08-17T16:43:25.833" v="2442"/>
          <ac:spMkLst>
            <pc:docMk/>
            <pc:sldMk cId="981543967" sldId="1775"/>
            <ac:spMk id="13" creationId="{EFCAA4FC-B4A7-4CD1-833F-E94ADD3C2C9C}"/>
          </ac:spMkLst>
        </pc:spChg>
        <pc:grpChg chg="add mod">
          <ac:chgData name="Francisco Artes" userId="5be56ff3f51c4e1a" providerId="LiveId" clId="{E0501654-077C-4346-881A-FFE813A132BF}" dt="2021-08-17T16:43:25.833" v="2442"/>
          <ac:grpSpMkLst>
            <pc:docMk/>
            <pc:sldMk cId="981543967" sldId="1775"/>
            <ac:grpSpMk id="7" creationId="{4A1C29DF-406E-4D12-BFD8-A67E49FF765F}"/>
          </ac:grpSpMkLst>
        </pc:grpChg>
        <pc:picChg chg="add mod">
          <ac:chgData name="Francisco Artes" userId="5be56ff3f51c4e1a" providerId="LiveId" clId="{E0501654-077C-4346-881A-FFE813A132BF}" dt="2021-08-17T16:43:25.833" v="2442"/>
          <ac:picMkLst>
            <pc:docMk/>
            <pc:sldMk cId="981543967" sldId="1775"/>
            <ac:picMk id="5" creationId="{A94523F5-9901-48E7-A7F6-B6EA0D35E746}"/>
          </ac:picMkLst>
        </pc:picChg>
      </pc:sldChg>
      <pc:sldChg chg="addSp modSp new mod modAnim">
        <pc:chgData name="Francisco Artes" userId="5be56ff3f51c4e1a" providerId="LiveId" clId="{E0501654-077C-4346-881A-FFE813A132BF}" dt="2021-08-17T16:52:28.533" v="2756" actId="207"/>
        <pc:sldMkLst>
          <pc:docMk/>
          <pc:sldMk cId="2067193820" sldId="1776"/>
        </pc:sldMkLst>
        <pc:spChg chg="mod">
          <ac:chgData name="Francisco Artes" userId="5be56ff3f51c4e1a" providerId="LiveId" clId="{E0501654-077C-4346-881A-FFE813A132BF}" dt="2021-08-17T16:43:58.496" v="2507" actId="20577"/>
          <ac:spMkLst>
            <pc:docMk/>
            <pc:sldMk cId="2067193820" sldId="1776"/>
            <ac:spMk id="2" creationId="{F7B2F918-ACEE-40C2-A9F0-69B3CDC712E1}"/>
          </ac:spMkLst>
        </pc:spChg>
        <pc:spChg chg="add mod">
          <ac:chgData name="Francisco Artes" userId="5be56ff3f51c4e1a" providerId="LiveId" clId="{E0501654-077C-4346-881A-FFE813A132BF}" dt="2021-08-17T16:43:50.020" v="2478"/>
          <ac:spMkLst>
            <pc:docMk/>
            <pc:sldMk cId="2067193820" sldId="1776"/>
            <ac:spMk id="3" creationId="{4D1D18BD-DA17-43FB-B093-176C08845E55}"/>
          </ac:spMkLst>
        </pc:spChg>
        <pc:spChg chg="add mod">
          <ac:chgData name="Francisco Artes" userId="5be56ff3f51c4e1a" providerId="LiveId" clId="{E0501654-077C-4346-881A-FFE813A132BF}" dt="2021-08-17T16:43:50.020" v="2478"/>
          <ac:spMkLst>
            <pc:docMk/>
            <pc:sldMk cId="2067193820" sldId="1776"/>
            <ac:spMk id="4" creationId="{D92F731E-7BB1-4BE8-A1A4-B36748903785}"/>
          </ac:spMkLst>
        </pc:spChg>
        <pc:spChg chg="mod">
          <ac:chgData name="Francisco Artes" userId="5be56ff3f51c4e1a" providerId="LiveId" clId="{E0501654-077C-4346-881A-FFE813A132BF}" dt="2021-08-17T16:43:50.020" v="2478"/>
          <ac:spMkLst>
            <pc:docMk/>
            <pc:sldMk cId="2067193820" sldId="1776"/>
            <ac:spMk id="6" creationId="{EDD9CE61-256E-4F4E-884F-8913EF95F0BC}"/>
          </ac:spMkLst>
        </pc:spChg>
        <pc:spChg chg="mod">
          <ac:chgData name="Francisco Artes" userId="5be56ff3f51c4e1a" providerId="LiveId" clId="{E0501654-077C-4346-881A-FFE813A132BF}" dt="2021-08-17T16:43:50.020" v="2478"/>
          <ac:spMkLst>
            <pc:docMk/>
            <pc:sldMk cId="2067193820" sldId="1776"/>
            <ac:spMk id="7" creationId="{F91ED2DE-9E9B-4EA4-B0F1-0EE6A3BADECD}"/>
          </ac:spMkLst>
        </pc:spChg>
        <pc:spChg chg="mod">
          <ac:chgData name="Francisco Artes" userId="5be56ff3f51c4e1a" providerId="LiveId" clId="{E0501654-077C-4346-881A-FFE813A132BF}" dt="2021-08-17T16:43:50.020" v="2478"/>
          <ac:spMkLst>
            <pc:docMk/>
            <pc:sldMk cId="2067193820" sldId="1776"/>
            <ac:spMk id="8" creationId="{2EC5BA60-A818-4DAD-9862-E87C472D1C13}"/>
          </ac:spMkLst>
        </pc:spChg>
        <pc:spChg chg="add mod">
          <ac:chgData name="Francisco Artes" userId="5be56ff3f51c4e1a" providerId="LiveId" clId="{E0501654-077C-4346-881A-FFE813A132BF}" dt="2021-08-17T16:43:50.020" v="2478"/>
          <ac:spMkLst>
            <pc:docMk/>
            <pc:sldMk cId="2067193820" sldId="1776"/>
            <ac:spMk id="9" creationId="{0735E081-20DD-4D2D-8537-40EDEA170348}"/>
          </ac:spMkLst>
        </pc:spChg>
        <pc:spChg chg="add mod">
          <ac:chgData name="Francisco Artes" userId="5be56ff3f51c4e1a" providerId="LiveId" clId="{E0501654-077C-4346-881A-FFE813A132BF}" dt="2021-08-17T16:52:28.533" v="2756" actId="207"/>
          <ac:spMkLst>
            <pc:docMk/>
            <pc:sldMk cId="2067193820" sldId="1776"/>
            <ac:spMk id="10" creationId="{82D1DCBF-5D26-483A-B1D1-A8AE6BA7FE22}"/>
          </ac:spMkLst>
        </pc:spChg>
        <pc:spChg chg="mod">
          <ac:chgData name="Francisco Artes" userId="5be56ff3f51c4e1a" providerId="LiveId" clId="{E0501654-077C-4346-881A-FFE813A132BF}" dt="2021-08-17T16:43:50.020" v="2478"/>
          <ac:spMkLst>
            <pc:docMk/>
            <pc:sldMk cId="2067193820" sldId="1776"/>
            <ac:spMk id="13" creationId="{9865DB5D-89CB-41F2-8C2E-289369C1C21E}"/>
          </ac:spMkLst>
        </pc:spChg>
        <pc:grpChg chg="add mod">
          <ac:chgData name="Francisco Artes" userId="5be56ff3f51c4e1a" providerId="LiveId" clId="{E0501654-077C-4346-881A-FFE813A132BF}" dt="2021-08-17T16:43:50.020" v="2478"/>
          <ac:grpSpMkLst>
            <pc:docMk/>
            <pc:sldMk cId="2067193820" sldId="1776"/>
            <ac:grpSpMk id="5" creationId="{EDCAE73E-CBB9-4EB4-BD3C-6059355A58BE}"/>
          </ac:grpSpMkLst>
        </pc:grpChg>
        <pc:grpChg chg="add mod">
          <ac:chgData name="Francisco Artes" userId="5be56ff3f51c4e1a" providerId="LiveId" clId="{E0501654-077C-4346-881A-FFE813A132BF}" dt="2021-08-17T16:43:50.020" v="2478"/>
          <ac:grpSpMkLst>
            <pc:docMk/>
            <pc:sldMk cId="2067193820" sldId="1776"/>
            <ac:grpSpMk id="11" creationId="{EA260B38-5F1D-4B73-BCBA-1D7221770080}"/>
          </ac:grpSpMkLst>
        </pc:grpChg>
        <pc:picChg chg="mod">
          <ac:chgData name="Francisco Artes" userId="5be56ff3f51c4e1a" providerId="LiveId" clId="{E0501654-077C-4346-881A-FFE813A132BF}" dt="2021-08-17T16:43:50.020" v="2478"/>
          <ac:picMkLst>
            <pc:docMk/>
            <pc:sldMk cId="2067193820" sldId="1776"/>
            <ac:picMk id="12" creationId="{D97FB2D5-6792-470E-889D-B6023F4E4888}"/>
          </ac:picMkLst>
        </pc:picChg>
      </pc:sldChg>
      <pc:sldChg chg="addSp modSp new mod modAnim">
        <pc:chgData name="Francisco Artes" userId="5be56ff3f51c4e1a" providerId="LiveId" clId="{E0501654-077C-4346-881A-FFE813A132BF}" dt="2021-08-17T16:44:39.508" v="2541"/>
        <pc:sldMkLst>
          <pc:docMk/>
          <pc:sldMk cId="3674492353" sldId="1777"/>
        </pc:sldMkLst>
        <pc:spChg chg="mod">
          <ac:chgData name="Francisco Artes" userId="5be56ff3f51c4e1a" providerId="LiveId" clId="{E0501654-077C-4346-881A-FFE813A132BF}" dt="2021-08-17T16:44:16.290" v="2540" actId="20577"/>
          <ac:spMkLst>
            <pc:docMk/>
            <pc:sldMk cId="3674492353" sldId="1777"/>
            <ac:spMk id="2" creationId="{EFE9ADA5-418E-49B1-8406-7DFB626C32CC}"/>
          </ac:spMkLst>
        </pc:spChg>
        <pc:spChg chg="add mod">
          <ac:chgData name="Francisco Artes" userId="5be56ff3f51c4e1a" providerId="LiveId" clId="{E0501654-077C-4346-881A-FFE813A132BF}" dt="2021-08-17T16:44:39.508" v="2541"/>
          <ac:spMkLst>
            <pc:docMk/>
            <pc:sldMk cId="3674492353" sldId="1777"/>
            <ac:spMk id="3" creationId="{C35C815B-C1ED-402D-96B5-6E4D13C2C991}"/>
          </ac:spMkLst>
        </pc:spChg>
        <pc:spChg chg="mod">
          <ac:chgData name="Francisco Artes" userId="5be56ff3f51c4e1a" providerId="LiveId" clId="{E0501654-077C-4346-881A-FFE813A132BF}" dt="2021-08-17T16:44:39.508" v="2541"/>
          <ac:spMkLst>
            <pc:docMk/>
            <pc:sldMk cId="3674492353" sldId="1777"/>
            <ac:spMk id="10" creationId="{90978F3B-ED55-4AC1-8F81-69F1A28010FF}"/>
          </ac:spMkLst>
        </pc:spChg>
        <pc:spChg chg="mod">
          <ac:chgData name="Francisco Artes" userId="5be56ff3f51c4e1a" providerId="LiveId" clId="{E0501654-077C-4346-881A-FFE813A132BF}" dt="2021-08-17T16:44:39.508" v="2541"/>
          <ac:spMkLst>
            <pc:docMk/>
            <pc:sldMk cId="3674492353" sldId="1777"/>
            <ac:spMk id="11" creationId="{74B6972F-0E5B-418A-B99B-6F3E59D2D132}"/>
          </ac:spMkLst>
        </pc:spChg>
        <pc:spChg chg="mod">
          <ac:chgData name="Francisco Artes" userId="5be56ff3f51c4e1a" providerId="LiveId" clId="{E0501654-077C-4346-881A-FFE813A132BF}" dt="2021-08-17T16:44:39.508" v="2541"/>
          <ac:spMkLst>
            <pc:docMk/>
            <pc:sldMk cId="3674492353" sldId="1777"/>
            <ac:spMk id="13" creationId="{E33D850B-5518-4D37-B43A-38DF9DDF0A8D}"/>
          </ac:spMkLst>
        </pc:spChg>
        <pc:spChg chg="mod">
          <ac:chgData name="Francisco Artes" userId="5be56ff3f51c4e1a" providerId="LiveId" clId="{E0501654-077C-4346-881A-FFE813A132BF}" dt="2021-08-17T16:44:39.508" v="2541"/>
          <ac:spMkLst>
            <pc:docMk/>
            <pc:sldMk cId="3674492353" sldId="1777"/>
            <ac:spMk id="17" creationId="{D549E189-18AD-4A8E-8687-48A1598C6106}"/>
          </ac:spMkLst>
        </pc:spChg>
        <pc:spChg chg="mod">
          <ac:chgData name="Francisco Artes" userId="5be56ff3f51c4e1a" providerId="LiveId" clId="{E0501654-077C-4346-881A-FFE813A132BF}" dt="2021-08-17T16:44:39.508" v="2541"/>
          <ac:spMkLst>
            <pc:docMk/>
            <pc:sldMk cId="3674492353" sldId="1777"/>
            <ac:spMk id="18" creationId="{FDBF25A6-67A3-47BA-88F6-22144C24239A}"/>
          </ac:spMkLst>
        </pc:spChg>
        <pc:spChg chg="mod">
          <ac:chgData name="Francisco Artes" userId="5be56ff3f51c4e1a" providerId="LiveId" clId="{E0501654-077C-4346-881A-FFE813A132BF}" dt="2021-08-17T16:44:39.508" v="2541"/>
          <ac:spMkLst>
            <pc:docMk/>
            <pc:sldMk cId="3674492353" sldId="1777"/>
            <ac:spMk id="19" creationId="{45AECB4F-0B42-40A2-99A6-0118E8DCADB8}"/>
          </ac:spMkLst>
        </pc:spChg>
        <pc:spChg chg="mod">
          <ac:chgData name="Francisco Artes" userId="5be56ff3f51c4e1a" providerId="LiveId" clId="{E0501654-077C-4346-881A-FFE813A132BF}" dt="2021-08-17T16:44:39.508" v="2541"/>
          <ac:spMkLst>
            <pc:docMk/>
            <pc:sldMk cId="3674492353" sldId="1777"/>
            <ac:spMk id="20" creationId="{BBEBA9F5-2B10-4B44-AA6D-3F58A45A1275}"/>
          </ac:spMkLst>
        </pc:spChg>
        <pc:spChg chg="mod">
          <ac:chgData name="Francisco Artes" userId="5be56ff3f51c4e1a" providerId="LiveId" clId="{E0501654-077C-4346-881A-FFE813A132BF}" dt="2021-08-17T16:44:39.508" v="2541"/>
          <ac:spMkLst>
            <pc:docMk/>
            <pc:sldMk cId="3674492353" sldId="1777"/>
            <ac:spMk id="21" creationId="{C40F2CA4-89EC-4690-A6B5-48BB3C8F5303}"/>
          </ac:spMkLst>
        </pc:spChg>
        <pc:spChg chg="mod">
          <ac:chgData name="Francisco Artes" userId="5be56ff3f51c4e1a" providerId="LiveId" clId="{E0501654-077C-4346-881A-FFE813A132BF}" dt="2021-08-17T16:44:39.508" v="2541"/>
          <ac:spMkLst>
            <pc:docMk/>
            <pc:sldMk cId="3674492353" sldId="1777"/>
            <ac:spMk id="22" creationId="{CD9C2833-BD86-4853-8054-6047B7EBD3F5}"/>
          </ac:spMkLst>
        </pc:spChg>
        <pc:spChg chg="mod">
          <ac:chgData name="Francisco Artes" userId="5be56ff3f51c4e1a" providerId="LiveId" clId="{E0501654-077C-4346-881A-FFE813A132BF}" dt="2021-08-17T16:44:39.508" v="2541"/>
          <ac:spMkLst>
            <pc:docMk/>
            <pc:sldMk cId="3674492353" sldId="1777"/>
            <ac:spMk id="23" creationId="{F57CDFBE-9736-4FB3-8F9D-6FBC844A3A1F}"/>
          </ac:spMkLst>
        </pc:spChg>
        <pc:spChg chg="mod">
          <ac:chgData name="Francisco Artes" userId="5be56ff3f51c4e1a" providerId="LiveId" clId="{E0501654-077C-4346-881A-FFE813A132BF}" dt="2021-08-17T16:44:39.508" v="2541"/>
          <ac:spMkLst>
            <pc:docMk/>
            <pc:sldMk cId="3674492353" sldId="1777"/>
            <ac:spMk id="24" creationId="{1BF7916E-FBBE-4095-BB24-45369B1A85E4}"/>
          </ac:spMkLst>
        </pc:spChg>
        <pc:spChg chg="mod">
          <ac:chgData name="Francisco Artes" userId="5be56ff3f51c4e1a" providerId="LiveId" clId="{E0501654-077C-4346-881A-FFE813A132BF}" dt="2021-08-17T16:44:39.508" v="2541"/>
          <ac:spMkLst>
            <pc:docMk/>
            <pc:sldMk cId="3674492353" sldId="1777"/>
            <ac:spMk id="25" creationId="{6020478D-2D79-4F54-88DF-DD0FF11BF713}"/>
          </ac:spMkLst>
        </pc:spChg>
        <pc:spChg chg="add mod">
          <ac:chgData name="Francisco Artes" userId="5be56ff3f51c4e1a" providerId="LiveId" clId="{E0501654-077C-4346-881A-FFE813A132BF}" dt="2021-08-17T16:44:39.508" v="2541"/>
          <ac:spMkLst>
            <pc:docMk/>
            <pc:sldMk cId="3674492353" sldId="1777"/>
            <ac:spMk id="29" creationId="{456EA412-295D-4124-92B9-E0C8B0C562EA}"/>
          </ac:spMkLst>
        </pc:spChg>
        <pc:spChg chg="add mod">
          <ac:chgData name="Francisco Artes" userId="5be56ff3f51c4e1a" providerId="LiveId" clId="{E0501654-077C-4346-881A-FFE813A132BF}" dt="2021-08-17T16:44:39.508" v="2541"/>
          <ac:spMkLst>
            <pc:docMk/>
            <pc:sldMk cId="3674492353" sldId="1777"/>
            <ac:spMk id="30" creationId="{BF38ECB6-61B4-4E9B-8260-320924AAA9F0}"/>
          </ac:spMkLst>
        </pc:spChg>
        <pc:spChg chg="add mod">
          <ac:chgData name="Francisco Artes" userId="5be56ff3f51c4e1a" providerId="LiveId" clId="{E0501654-077C-4346-881A-FFE813A132BF}" dt="2021-08-17T16:44:39.508" v="2541"/>
          <ac:spMkLst>
            <pc:docMk/>
            <pc:sldMk cId="3674492353" sldId="1777"/>
            <ac:spMk id="31" creationId="{424A9212-0789-48BA-A319-1C3A9F994F54}"/>
          </ac:spMkLst>
        </pc:spChg>
        <pc:grpChg chg="add mod">
          <ac:chgData name="Francisco Artes" userId="5be56ff3f51c4e1a" providerId="LiveId" clId="{E0501654-077C-4346-881A-FFE813A132BF}" dt="2021-08-17T16:44:39.508" v="2541"/>
          <ac:grpSpMkLst>
            <pc:docMk/>
            <pc:sldMk cId="3674492353" sldId="1777"/>
            <ac:grpSpMk id="4" creationId="{B9395EC5-F565-4020-A172-21274416267E}"/>
          </ac:grpSpMkLst>
        </pc:grpChg>
        <pc:grpChg chg="mod">
          <ac:chgData name="Francisco Artes" userId="5be56ff3f51c4e1a" providerId="LiveId" clId="{E0501654-077C-4346-881A-FFE813A132BF}" dt="2021-08-17T16:44:39.508" v="2541"/>
          <ac:grpSpMkLst>
            <pc:docMk/>
            <pc:sldMk cId="3674492353" sldId="1777"/>
            <ac:grpSpMk id="5" creationId="{37F2B7B5-5630-4EBB-A678-15411EA14385}"/>
          </ac:grpSpMkLst>
        </pc:grpChg>
        <pc:grpChg chg="mod">
          <ac:chgData name="Francisco Artes" userId="5be56ff3f51c4e1a" providerId="LiveId" clId="{E0501654-077C-4346-881A-FFE813A132BF}" dt="2021-08-17T16:44:39.508" v="2541"/>
          <ac:grpSpMkLst>
            <pc:docMk/>
            <pc:sldMk cId="3674492353" sldId="1777"/>
            <ac:grpSpMk id="6" creationId="{894A9424-EE40-46C0-96A3-2494182BCE97}"/>
          </ac:grpSpMkLst>
        </pc:grpChg>
        <pc:grpChg chg="mod">
          <ac:chgData name="Francisco Artes" userId="5be56ff3f51c4e1a" providerId="LiveId" clId="{E0501654-077C-4346-881A-FFE813A132BF}" dt="2021-08-17T16:44:39.508" v="2541"/>
          <ac:grpSpMkLst>
            <pc:docMk/>
            <pc:sldMk cId="3674492353" sldId="1777"/>
            <ac:grpSpMk id="7" creationId="{D5AFAB24-BD19-4E91-90A8-4AA78DD16BE2}"/>
          </ac:grpSpMkLst>
        </pc:grpChg>
        <pc:grpChg chg="mod">
          <ac:chgData name="Francisco Artes" userId="5be56ff3f51c4e1a" providerId="LiveId" clId="{E0501654-077C-4346-881A-FFE813A132BF}" dt="2021-08-17T16:44:39.508" v="2541"/>
          <ac:grpSpMkLst>
            <pc:docMk/>
            <pc:sldMk cId="3674492353" sldId="1777"/>
            <ac:grpSpMk id="15" creationId="{3EDAB86E-C060-478E-8986-E058326EC3BE}"/>
          </ac:grpSpMkLst>
        </pc:grpChg>
        <pc:graphicFrameChg chg="add mod">
          <ac:chgData name="Francisco Artes" userId="5be56ff3f51c4e1a" providerId="LiveId" clId="{E0501654-077C-4346-881A-FFE813A132BF}" dt="2021-08-17T16:44:39.508" v="2541"/>
          <ac:graphicFrameMkLst>
            <pc:docMk/>
            <pc:sldMk cId="3674492353" sldId="1777"/>
            <ac:graphicFrameMk id="28" creationId="{3CE789C7-1941-4E65-BDFA-7A27A074DB92}"/>
          </ac:graphicFrameMkLst>
        </pc:graphicFrameChg>
        <pc:picChg chg="mod">
          <ac:chgData name="Francisco Artes" userId="5be56ff3f51c4e1a" providerId="LiveId" clId="{E0501654-077C-4346-881A-FFE813A132BF}" dt="2021-08-17T16:44:39.508" v="2541"/>
          <ac:picMkLst>
            <pc:docMk/>
            <pc:sldMk cId="3674492353" sldId="1777"/>
            <ac:picMk id="8" creationId="{35596672-7F0C-4335-8DC4-F9DDF9CBD828}"/>
          </ac:picMkLst>
        </pc:picChg>
        <pc:picChg chg="mod">
          <ac:chgData name="Francisco Artes" userId="5be56ff3f51c4e1a" providerId="LiveId" clId="{E0501654-077C-4346-881A-FFE813A132BF}" dt="2021-08-17T16:44:39.508" v="2541"/>
          <ac:picMkLst>
            <pc:docMk/>
            <pc:sldMk cId="3674492353" sldId="1777"/>
            <ac:picMk id="9" creationId="{4D0F6AC6-D46B-4ADF-AC6E-BDF915F27CF7}"/>
          </ac:picMkLst>
        </pc:picChg>
        <pc:picChg chg="mod">
          <ac:chgData name="Francisco Artes" userId="5be56ff3f51c4e1a" providerId="LiveId" clId="{E0501654-077C-4346-881A-FFE813A132BF}" dt="2021-08-17T16:44:39.508" v="2541"/>
          <ac:picMkLst>
            <pc:docMk/>
            <pc:sldMk cId="3674492353" sldId="1777"/>
            <ac:picMk id="12" creationId="{F93005FA-0519-4993-9ECB-AFE19FD58769}"/>
          </ac:picMkLst>
        </pc:picChg>
        <pc:picChg chg="mod">
          <ac:chgData name="Francisco Artes" userId="5be56ff3f51c4e1a" providerId="LiveId" clId="{E0501654-077C-4346-881A-FFE813A132BF}" dt="2021-08-17T16:44:39.508" v="2541"/>
          <ac:picMkLst>
            <pc:docMk/>
            <pc:sldMk cId="3674492353" sldId="1777"/>
            <ac:picMk id="14" creationId="{3903E6A1-583F-4F3F-BA2D-EA74F648D9BE}"/>
          </ac:picMkLst>
        </pc:picChg>
        <pc:picChg chg="mod">
          <ac:chgData name="Francisco Artes" userId="5be56ff3f51c4e1a" providerId="LiveId" clId="{E0501654-077C-4346-881A-FFE813A132BF}" dt="2021-08-17T16:44:39.508" v="2541"/>
          <ac:picMkLst>
            <pc:docMk/>
            <pc:sldMk cId="3674492353" sldId="1777"/>
            <ac:picMk id="16" creationId="{0F2A539A-BEFD-43A7-ADCE-816501334112}"/>
          </ac:picMkLst>
        </pc:picChg>
        <pc:cxnChg chg="mod">
          <ac:chgData name="Francisco Artes" userId="5be56ff3f51c4e1a" providerId="LiveId" clId="{E0501654-077C-4346-881A-FFE813A132BF}" dt="2021-08-17T16:44:39.508" v="2541"/>
          <ac:cxnSpMkLst>
            <pc:docMk/>
            <pc:sldMk cId="3674492353" sldId="1777"/>
            <ac:cxnSpMk id="26" creationId="{BF3BEDDF-6E43-40CB-A60B-3D240357A01B}"/>
          </ac:cxnSpMkLst>
        </pc:cxnChg>
        <pc:cxnChg chg="mod">
          <ac:chgData name="Francisco Artes" userId="5be56ff3f51c4e1a" providerId="LiveId" clId="{E0501654-077C-4346-881A-FFE813A132BF}" dt="2021-08-17T16:44:39.508" v="2541"/>
          <ac:cxnSpMkLst>
            <pc:docMk/>
            <pc:sldMk cId="3674492353" sldId="1777"/>
            <ac:cxnSpMk id="27" creationId="{B8FDBCF1-FC14-4ABB-B3C5-CDA5C2ABF521}"/>
          </ac:cxnSpMkLst>
        </pc:cxnChg>
      </pc:sldChg>
      <pc:sldChg chg="addSp modSp new mod modAnim">
        <pc:chgData name="Francisco Artes" userId="5be56ff3f51c4e1a" providerId="LiveId" clId="{E0501654-077C-4346-881A-FFE813A132BF}" dt="2021-08-17T16:45:59.875" v="2579" actId="20577"/>
        <pc:sldMkLst>
          <pc:docMk/>
          <pc:sldMk cId="3350878718" sldId="1778"/>
        </pc:sldMkLst>
        <pc:spChg chg="mod">
          <ac:chgData name="Francisco Artes" userId="5be56ff3f51c4e1a" providerId="LiveId" clId="{E0501654-077C-4346-881A-FFE813A132BF}" dt="2021-08-17T16:45:59.875" v="2579" actId="20577"/>
          <ac:spMkLst>
            <pc:docMk/>
            <pc:sldMk cId="3350878718" sldId="1778"/>
            <ac:spMk id="2" creationId="{DACD5A35-B39A-4CBF-AA86-B2C8E5A3E7AF}"/>
          </ac:spMkLst>
        </pc:spChg>
        <pc:spChg chg="mod">
          <ac:chgData name="Francisco Artes" userId="5be56ff3f51c4e1a" providerId="LiveId" clId="{E0501654-077C-4346-881A-FFE813A132BF}" dt="2021-08-17T16:45:46.177" v="2543"/>
          <ac:spMkLst>
            <pc:docMk/>
            <pc:sldMk cId="3350878718" sldId="1778"/>
            <ac:spMk id="9" creationId="{A689AF40-916E-411E-90BF-728AF6D71EA2}"/>
          </ac:spMkLst>
        </pc:spChg>
        <pc:spChg chg="mod">
          <ac:chgData name="Francisco Artes" userId="5be56ff3f51c4e1a" providerId="LiveId" clId="{E0501654-077C-4346-881A-FFE813A132BF}" dt="2021-08-17T16:45:46.177" v="2543"/>
          <ac:spMkLst>
            <pc:docMk/>
            <pc:sldMk cId="3350878718" sldId="1778"/>
            <ac:spMk id="10" creationId="{B66852CA-E055-4374-AC0B-765B625946E5}"/>
          </ac:spMkLst>
        </pc:spChg>
        <pc:spChg chg="mod">
          <ac:chgData name="Francisco Artes" userId="5be56ff3f51c4e1a" providerId="LiveId" clId="{E0501654-077C-4346-881A-FFE813A132BF}" dt="2021-08-17T16:45:46.177" v="2543"/>
          <ac:spMkLst>
            <pc:docMk/>
            <pc:sldMk cId="3350878718" sldId="1778"/>
            <ac:spMk id="12" creationId="{C8B9908E-FD1E-43FC-8752-2DFED10EA699}"/>
          </ac:spMkLst>
        </pc:spChg>
        <pc:spChg chg="mod">
          <ac:chgData name="Francisco Artes" userId="5be56ff3f51c4e1a" providerId="LiveId" clId="{E0501654-077C-4346-881A-FFE813A132BF}" dt="2021-08-17T16:45:46.177" v="2543"/>
          <ac:spMkLst>
            <pc:docMk/>
            <pc:sldMk cId="3350878718" sldId="1778"/>
            <ac:spMk id="16" creationId="{716AD0A7-B970-4C6C-97C8-409DC0A31958}"/>
          </ac:spMkLst>
        </pc:spChg>
        <pc:spChg chg="mod">
          <ac:chgData name="Francisco Artes" userId="5be56ff3f51c4e1a" providerId="LiveId" clId="{E0501654-077C-4346-881A-FFE813A132BF}" dt="2021-08-17T16:45:46.177" v="2543"/>
          <ac:spMkLst>
            <pc:docMk/>
            <pc:sldMk cId="3350878718" sldId="1778"/>
            <ac:spMk id="17" creationId="{BC1A7679-60B2-453E-9C3D-0AE6A0430779}"/>
          </ac:spMkLst>
        </pc:spChg>
        <pc:spChg chg="mod">
          <ac:chgData name="Francisco Artes" userId="5be56ff3f51c4e1a" providerId="LiveId" clId="{E0501654-077C-4346-881A-FFE813A132BF}" dt="2021-08-17T16:45:46.177" v="2543"/>
          <ac:spMkLst>
            <pc:docMk/>
            <pc:sldMk cId="3350878718" sldId="1778"/>
            <ac:spMk id="18" creationId="{8BA0DAF9-4074-4D42-95C8-9079A4390683}"/>
          </ac:spMkLst>
        </pc:spChg>
        <pc:spChg chg="mod">
          <ac:chgData name="Francisco Artes" userId="5be56ff3f51c4e1a" providerId="LiveId" clId="{E0501654-077C-4346-881A-FFE813A132BF}" dt="2021-08-17T16:45:46.177" v="2543"/>
          <ac:spMkLst>
            <pc:docMk/>
            <pc:sldMk cId="3350878718" sldId="1778"/>
            <ac:spMk id="19" creationId="{4EFFD790-F2ED-4FF2-B66E-939ACA50240E}"/>
          </ac:spMkLst>
        </pc:spChg>
        <pc:spChg chg="mod">
          <ac:chgData name="Francisco Artes" userId="5be56ff3f51c4e1a" providerId="LiveId" clId="{E0501654-077C-4346-881A-FFE813A132BF}" dt="2021-08-17T16:45:46.177" v="2543"/>
          <ac:spMkLst>
            <pc:docMk/>
            <pc:sldMk cId="3350878718" sldId="1778"/>
            <ac:spMk id="20" creationId="{0561B7F0-175D-4F6E-A9F5-2978D7236413}"/>
          </ac:spMkLst>
        </pc:spChg>
        <pc:spChg chg="mod">
          <ac:chgData name="Francisco Artes" userId="5be56ff3f51c4e1a" providerId="LiveId" clId="{E0501654-077C-4346-881A-FFE813A132BF}" dt="2021-08-17T16:45:46.177" v="2543"/>
          <ac:spMkLst>
            <pc:docMk/>
            <pc:sldMk cId="3350878718" sldId="1778"/>
            <ac:spMk id="21" creationId="{38BE7D7C-91A3-41F0-8AC3-8C86382BFC5E}"/>
          </ac:spMkLst>
        </pc:spChg>
        <pc:spChg chg="mod">
          <ac:chgData name="Francisco Artes" userId="5be56ff3f51c4e1a" providerId="LiveId" clId="{E0501654-077C-4346-881A-FFE813A132BF}" dt="2021-08-17T16:45:46.177" v="2543"/>
          <ac:spMkLst>
            <pc:docMk/>
            <pc:sldMk cId="3350878718" sldId="1778"/>
            <ac:spMk id="22" creationId="{0092B612-DBA2-4160-8C7C-9FEF52FA9E00}"/>
          </ac:spMkLst>
        </pc:spChg>
        <pc:spChg chg="mod">
          <ac:chgData name="Francisco Artes" userId="5be56ff3f51c4e1a" providerId="LiveId" clId="{E0501654-077C-4346-881A-FFE813A132BF}" dt="2021-08-17T16:45:46.177" v="2543"/>
          <ac:spMkLst>
            <pc:docMk/>
            <pc:sldMk cId="3350878718" sldId="1778"/>
            <ac:spMk id="23" creationId="{EC7BF91B-286D-4611-8A90-540EE7C1C716}"/>
          </ac:spMkLst>
        </pc:spChg>
        <pc:spChg chg="mod">
          <ac:chgData name="Francisco Artes" userId="5be56ff3f51c4e1a" providerId="LiveId" clId="{E0501654-077C-4346-881A-FFE813A132BF}" dt="2021-08-17T16:45:46.177" v="2543"/>
          <ac:spMkLst>
            <pc:docMk/>
            <pc:sldMk cId="3350878718" sldId="1778"/>
            <ac:spMk id="24" creationId="{55453F92-363F-4B6B-AC53-82745244ED42}"/>
          </ac:spMkLst>
        </pc:spChg>
        <pc:spChg chg="add mod">
          <ac:chgData name="Francisco Artes" userId="5be56ff3f51c4e1a" providerId="LiveId" clId="{E0501654-077C-4346-881A-FFE813A132BF}" dt="2021-08-17T16:45:46.177" v="2543"/>
          <ac:spMkLst>
            <pc:docMk/>
            <pc:sldMk cId="3350878718" sldId="1778"/>
            <ac:spMk id="27" creationId="{6E15E931-AEDC-4050-8DAC-E2BDDBE6FBE0}"/>
          </ac:spMkLst>
        </pc:spChg>
        <pc:spChg chg="add mod">
          <ac:chgData name="Francisco Artes" userId="5be56ff3f51c4e1a" providerId="LiveId" clId="{E0501654-077C-4346-881A-FFE813A132BF}" dt="2021-08-17T16:45:46.177" v="2543"/>
          <ac:spMkLst>
            <pc:docMk/>
            <pc:sldMk cId="3350878718" sldId="1778"/>
            <ac:spMk id="28" creationId="{44C53200-F540-49F5-ACC8-1F319EA266AB}"/>
          </ac:spMkLst>
        </pc:spChg>
        <pc:spChg chg="add mod">
          <ac:chgData name="Francisco Artes" userId="5be56ff3f51c4e1a" providerId="LiveId" clId="{E0501654-077C-4346-881A-FFE813A132BF}" dt="2021-08-17T16:45:46.177" v="2543"/>
          <ac:spMkLst>
            <pc:docMk/>
            <pc:sldMk cId="3350878718" sldId="1778"/>
            <ac:spMk id="29" creationId="{181D43D6-03D3-412A-AC3D-FCA3F676A105}"/>
          </ac:spMkLst>
        </pc:spChg>
        <pc:spChg chg="add mod">
          <ac:chgData name="Francisco Artes" userId="5be56ff3f51c4e1a" providerId="LiveId" clId="{E0501654-077C-4346-881A-FFE813A132BF}" dt="2021-08-17T16:45:46.177" v="2543"/>
          <ac:spMkLst>
            <pc:docMk/>
            <pc:sldMk cId="3350878718" sldId="1778"/>
            <ac:spMk id="30" creationId="{55CE9853-7723-4C67-9207-302C2EC5817D}"/>
          </ac:spMkLst>
        </pc:spChg>
        <pc:grpChg chg="add mod">
          <ac:chgData name="Francisco Artes" userId="5be56ff3f51c4e1a" providerId="LiveId" clId="{E0501654-077C-4346-881A-FFE813A132BF}" dt="2021-08-17T16:45:46.177" v="2543"/>
          <ac:grpSpMkLst>
            <pc:docMk/>
            <pc:sldMk cId="3350878718" sldId="1778"/>
            <ac:grpSpMk id="3" creationId="{6BAEB97C-5655-44B9-A779-8F875823DD69}"/>
          </ac:grpSpMkLst>
        </pc:grpChg>
        <pc:grpChg chg="mod">
          <ac:chgData name="Francisco Artes" userId="5be56ff3f51c4e1a" providerId="LiveId" clId="{E0501654-077C-4346-881A-FFE813A132BF}" dt="2021-08-17T16:45:46.177" v="2543"/>
          <ac:grpSpMkLst>
            <pc:docMk/>
            <pc:sldMk cId="3350878718" sldId="1778"/>
            <ac:grpSpMk id="4" creationId="{9800248B-DB3F-4C8E-9C90-4E93ACFF0927}"/>
          </ac:grpSpMkLst>
        </pc:grpChg>
        <pc:grpChg chg="mod">
          <ac:chgData name="Francisco Artes" userId="5be56ff3f51c4e1a" providerId="LiveId" clId="{E0501654-077C-4346-881A-FFE813A132BF}" dt="2021-08-17T16:45:46.177" v="2543"/>
          <ac:grpSpMkLst>
            <pc:docMk/>
            <pc:sldMk cId="3350878718" sldId="1778"/>
            <ac:grpSpMk id="5" creationId="{E67405EE-54BE-4D5C-9182-02B515AD5C17}"/>
          </ac:grpSpMkLst>
        </pc:grpChg>
        <pc:grpChg chg="mod">
          <ac:chgData name="Francisco Artes" userId="5be56ff3f51c4e1a" providerId="LiveId" clId="{E0501654-077C-4346-881A-FFE813A132BF}" dt="2021-08-17T16:45:46.177" v="2543"/>
          <ac:grpSpMkLst>
            <pc:docMk/>
            <pc:sldMk cId="3350878718" sldId="1778"/>
            <ac:grpSpMk id="6" creationId="{1A3CADDF-AAFE-4D50-85A4-2D90EF526CFF}"/>
          </ac:grpSpMkLst>
        </pc:grpChg>
        <pc:grpChg chg="mod">
          <ac:chgData name="Francisco Artes" userId="5be56ff3f51c4e1a" providerId="LiveId" clId="{E0501654-077C-4346-881A-FFE813A132BF}" dt="2021-08-17T16:45:46.177" v="2543"/>
          <ac:grpSpMkLst>
            <pc:docMk/>
            <pc:sldMk cId="3350878718" sldId="1778"/>
            <ac:grpSpMk id="14" creationId="{31973E32-A91A-4CC4-B8AD-4B9A60FA8E03}"/>
          </ac:grpSpMkLst>
        </pc:grpChg>
        <pc:graphicFrameChg chg="add mod">
          <ac:chgData name="Francisco Artes" userId="5be56ff3f51c4e1a" providerId="LiveId" clId="{E0501654-077C-4346-881A-FFE813A132BF}" dt="2021-08-17T16:45:46.177" v="2543"/>
          <ac:graphicFrameMkLst>
            <pc:docMk/>
            <pc:sldMk cId="3350878718" sldId="1778"/>
            <ac:graphicFrameMk id="31" creationId="{AB04469A-4F9A-4F1E-8329-39C5E5F27012}"/>
          </ac:graphicFrameMkLst>
        </pc:graphicFrameChg>
        <pc:picChg chg="mod">
          <ac:chgData name="Francisco Artes" userId="5be56ff3f51c4e1a" providerId="LiveId" clId="{E0501654-077C-4346-881A-FFE813A132BF}" dt="2021-08-17T16:45:46.177" v="2543"/>
          <ac:picMkLst>
            <pc:docMk/>
            <pc:sldMk cId="3350878718" sldId="1778"/>
            <ac:picMk id="7" creationId="{8395EA08-3243-430F-9A93-BC9EE6431229}"/>
          </ac:picMkLst>
        </pc:picChg>
        <pc:picChg chg="mod">
          <ac:chgData name="Francisco Artes" userId="5be56ff3f51c4e1a" providerId="LiveId" clId="{E0501654-077C-4346-881A-FFE813A132BF}" dt="2021-08-17T16:45:46.177" v="2543"/>
          <ac:picMkLst>
            <pc:docMk/>
            <pc:sldMk cId="3350878718" sldId="1778"/>
            <ac:picMk id="8" creationId="{8E0EDEBA-F79F-44AA-A019-2EA5E97D9CAC}"/>
          </ac:picMkLst>
        </pc:picChg>
        <pc:picChg chg="mod">
          <ac:chgData name="Francisco Artes" userId="5be56ff3f51c4e1a" providerId="LiveId" clId="{E0501654-077C-4346-881A-FFE813A132BF}" dt="2021-08-17T16:45:46.177" v="2543"/>
          <ac:picMkLst>
            <pc:docMk/>
            <pc:sldMk cId="3350878718" sldId="1778"/>
            <ac:picMk id="11" creationId="{43C457C4-D553-4EFE-9412-327BD9BAE3FA}"/>
          </ac:picMkLst>
        </pc:picChg>
        <pc:picChg chg="mod">
          <ac:chgData name="Francisco Artes" userId="5be56ff3f51c4e1a" providerId="LiveId" clId="{E0501654-077C-4346-881A-FFE813A132BF}" dt="2021-08-17T16:45:46.177" v="2543"/>
          <ac:picMkLst>
            <pc:docMk/>
            <pc:sldMk cId="3350878718" sldId="1778"/>
            <ac:picMk id="13" creationId="{D691030B-6E3E-4242-8D9E-587804370DD5}"/>
          </ac:picMkLst>
        </pc:picChg>
        <pc:picChg chg="mod">
          <ac:chgData name="Francisco Artes" userId="5be56ff3f51c4e1a" providerId="LiveId" clId="{E0501654-077C-4346-881A-FFE813A132BF}" dt="2021-08-17T16:45:46.177" v="2543"/>
          <ac:picMkLst>
            <pc:docMk/>
            <pc:sldMk cId="3350878718" sldId="1778"/>
            <ac:picMk id="15" creationId="{AFCA490E-493F-41A3-A322-55DFD8384126}"/>
          </ac:picMkLst>
        </pc:picChg>
        <pc:cxnChg chg="mod">
          <ac:chgData name="Francisco Artes" userId="5be56ff3f51c4e1a" providerId="LiveId" clId="{E0501654-077C-4346-881A-FFE813A132BF}" dt="2021-08-17T16:45:46.177" v="2543"/>
          <ac:cxnSpMkLst>
            <pc:docMk/>
            <pc:sldMk cId="3350878718" sldId="1778"/>
            <ac:cxnSpMk id="25" creationId="{24F32DB7-50A7-48EA-B555-C2522591647E}"/>
          </ac:cxnSpMkLst>
        </pc:cxnChg>
        <pc:cxnChg chg="mod">
          <ac:chgData name="Francisco Artes" userId="5be56ff3f51c4e1a" providerId="LiveId" clId="{E0501654-077C-4346-881A-FFE813A132BF}" dt="2021-08-17T16:45:46.177" v="2543"/>
          <ac:cxnSpMkLst>
            <pc:docMk/>
            <pc:sldMk cId="3350878718" sldId="1778"/>
            <ac:cxnSpMk id="26" creationId="{3A3FC226-F0EB-4AE8-AD13-248F931352EF}"/>
          </ac:cxnSpMkLst>
        </pc:cxnChg>
      </pc:sldChg>
      <pc:sldChg chg="addSp modSp new mod modAnim">
        <pc:chgData name="Francisco Artes" userId="5be56ff3f51c4e1a" providerId="LiveId" clId="{E0501654-077C-4346-881A-FFE813A132BF}" dt="2021-08-17T16:46:38.852" v="2617" actId="20577"/>
        <pc:sldMkLst>
          <pc:docMk/>
          <pc:sldMk cId="1564003269" sldId="1779"/>
        </pc:sldMkLst>
        <pc:spChg chg="mod">
          <ac:chgData name="Francisco Artes" userId="5be56ff3f51c4e1a" providerId="LiveId" clId="{E0501654-077C-4346-881A-FFE813A132BF}" dt="2021-08-17T16:46:38.852" v="2617" actId="20577"/>
          <ac:spMkLst>
            <pc:docMk/>
            <pc:sldMk cId="1564003269" sldId="1779"/>
            <ac:spMk id="2" creationId="{BE24D210-B652-4C74-8B36-554A253FC557}"/>
          </ac:spMkLst>
        </pc:spChg>
        <pc:spChg chg="mod">
          <ac:chgData name="Francisco Artes" userId="5be56ff3f51c4e1a" providerId="LiveId" clId="{E0501654-077C-4346-881A-FFE813A132BF}" dt="2021-08-17T16:46:28.915" v="2581"/>
          <ac:spMkLst>
            <pc:docMk/>
            <pc:sldMk cId="1564003269" sldId="1779"/>
            <ac:spMk id="9" creationId="{42B5D30B-77E9-4A1E-BC62-DC8F97B73FE0}"/>
          </ac:spMkLst>
        </pc:spChg>
        <pc:spChg chg="mod">
          <ac:chgData name="Francisco Artes" userId="5be56ff3f51c4e1a" providerId="LiveId" clId="{E0501654-077C-4346-881A-FFE813A132BF}" dt="2021-08-17T16:46:28.915" v="2581"/>
          <ac:spMkLst>
            <pc:docMk/>
            <pc:sldMk cId="1564003269" sldId="1779"/>
            <ac:spMk id="10" creationId="{A03E99FA-5174-455F-828C-989A6DA5BDDA}"/>
          </ac:spMkLst>
        </pc:spChg>
        <pc:spChg chg="mod">
          <ac:chgData name="Francisco Artes" userId="5be56ff3f51c4e1a" providerId="LiveId" clId="{E0501654-077C-4346-881A-FFE813A132BF}" dt="2021-08-17T16:46:28.915" v="2581"/>
          <ac:spMkLst>
            <pc:docMk/>
            <pc:sldMk cId="1564003269" sldId="1779"/>
            <ac:spMk id="12" creationId="{471274DE-48BE-439C-97DB-B9FD5EEC5BDA}"/>
          </ac:spMkLst>
        </pc:spChg>
        <pc:spChg chg="mod">
          <ac:chgData name="Francisco Artes" userId="5be56ff3f51c4e1a" providerId="LiveId" clId="{E0501654-077C-4346-881A-FFE813A132BF}" dt="2021-08-17T16:46:28.915" v="2581"/>
          <ac:spMkLst>
            <pc:docMk/>
            <pc:sldMk cId="1564003269" sldId="1779"/>
            <ac:spMk id="16" creationId="{7FCC6B2E-7A48-49CD-8CF7-F385532ABE2A}"/>
          </ac:spMkLst>
        </pc:spChg>
        <pc:spChg chg="mod">
          <ac:chgData name="Francisco Artes" userId="5be56ff3f51c4e1a" providerId="LiveId" clId="{E0501654-077C-4346-881A-FFE813A132BF}" dt="2021-08-17T16:46:28.915" v="2581"/>
          <ac:spMkLst>
            <pc:docMk/>
            <pc:sldMk cId="1564003269" sldId="1779"/>
            <ac:spMk id="17" creationId="{3F1AE510-E2F3-47CF-838C-54ED02F2D644}"/>
          </ac:spMkLst>
        </pc:spChg>
        <pc:spChg chg="mod">
          <ac:chgData name="Francisco Artes" userId="5be56ff3f51c4e1a" providerId="LiveId" clId="{E0501654-077C-4346-881A-FFE813A132BF}" dt="2021-08-17T16:46:28.915" v="2581"/>
          <ac:spMkLst>
            <pc:docMk/>
            <pc:sldMk cId="1564003269" sldId="1779"/>
            <ac:spMk id="18" creationId="{B70B037D-8AD5-47AF-950A-7A63F32F2179}"/>
          </ac:spMkLst>
        </pc:spChg>
        <pc:spChg chg="mod">
          <ac:chgData name="Francisco Artes" userId="5be56ff3f51c4e1a" providerId="LiveId" clId="{E0501654-077C-4346-881A-FFE813A132BF}" dt="2021-08-17T16:46:28.915" v="2581"/>
          <ac:spMkLst>
            <pc:docMk/>
            <pc:sldMk cId="1564003269" sldId="1779"/>
            <ac:spMk id="19" creationId="{8D7A72E9-46A5-458F-AD59-A39CE87F4644}"/>
          </ac:spMkLst>
        </pc:spChg>
        <pc:spChg chg="mod">
          <ac:chgData name="Francisco Artes" userId="5be56ff3f51c4e1a" providerId="LiveId" clId="{E0501654-077C-4346-881A-FFE813A132BF}" dt="2021-08-17T16:46:28.915" v="2581"/>
          <ac:spMkLst>
            <pc:docMk/>
            <pc:sldMk cId="1564003269" sldId="1779"/>
            <ac:spMk id="20" creationId="{63D2C5EF-7448-43D2-98B2-488F25288E39}"/>
          </ac:spMkLst>
        </pc:spChg>
        <pc:spChg chg="mod">
          <ac:chgData name="Francisco Artes" userId="5be56ff3f51c4e1a" providerId="LiveId" clId="{E0501654-077C-4346-881A-FFE813A132BF}" dt="2021-08-17T16:46:28.915" v="2581"/>
          <ac:spMkLst>
            <pc:docMk/>
            <pc:sldMk cId="1564003269" sldId="1779"/>
            <ac:spMk id="21" creationId="{FE148003-BA6A-47A4-B961-B843C702353E}"/>
          </ac:spMkLst>
        </pc:spChg>
        <pc:spChg chg="mod">
          <ac:chgData name="Francisco Artes" userId="5be56ff3f51c4e1a" providerId="LiveId" clId="{E0501654-077C-4346-881A-FFE813A132BF}" dt="2021-08-17T16:46:28.915" v="2581"/>
          <ac:spMkLst>
            <pc:docMk/>
            <pc:sldMk cId="1564003269" sldId="1779"/>
            <ac:spMk id="22" creationId="{E0FD7B21-4BEE-4A76-A2AF-C5EBE48FD597}"/>
          </ac:spMkLst>
        </pc:spChg>
        <pc:spChg chg="mod">
          <ac:chgData name="Francisco Artes" userId="5be56ff3f51c4e1a" providerId="LiveId" clId="{E0501654-077C-4346-881A-FFE813A132BF}" dt="2021-08-17T16:46:28.915" v="2581"/>
          <ac:spMkLst>
            <pc:docMk/>
            <pc:sldMk cId="1564003269" sldId="1779"/>
            <ac:spMk id="23" creationId="{D52F3AB6-191E-4824-ADC6-2F5CF7D932AF}"/>
          </ac:spMkLst>
        </pc:spChg>
        <pc:spChg chg="mod">
          <ac:chgData name="Francisco Artes" userId="5be56ff3f51c4e1a" providerId="LiveId" clId="{E0501654-077C-4346-881A-FFE813A132BF}" dt="2021-08-17T16:46:28.915" v="2581"/>
          <ac:spMkLst>
            <pc:docMk/>
            <pc:sldMk cId="1564003269" sldId="1779"/>
            <ac:spMk id="24" creationId="{309FB93F-D0D9-4EF4-B53B-C134EC0F4476}"/>
          </ac:spMkLst>
        </pc:spChg>
        <pc:spChg chg="add mod">
          <ac:chgData name="Francisco Artes" userId="5be56ff3f51c4e1a" providerId="LiveId" clId="{E0501654-077C-4346-881A-FFE813A132BF}" dt="2021-08-17T16:46:28.915" v="2581"/>
          <ac:spMkLst>
            <pc:docMk/>
            <pc:sldMk cId="1564003269" sldId="1779"/>
            <ac:spMk id="27" creationId="{AA9A5040-D76B-4480-8A3C-642FDFE0EC22}"/>
          </ac:spMkLst>
        </pc:spChg>
        <pc:spChg chg="add mod">
          <ac:chgData name="Francisco Artes" userId="5be56ff3f51c4e1a" providerId="LiveId" clId="{E0501654-077C-4346-881A-FFE813A132BF}" dt="2021-08-17T16:46:28.915" v="2581"/>
          <ac:spMkLst>
            <pc:docMk/>
            <pc:sldMk cId="1564003269" sldId="1779"/>
            <ac:spMk id="28" creationId="{209E82A4-0606-4323-87DF-219AC6706D78}"/>
          </ac:spMkLst>
        </pc:spChg>
        <pc:spChg chg="add mod">
          <ac:chgData name="Francisco Artes" userId="5be56ff3f51c4e1a" providerId="LiveId" clId="{E0501654-077C-4346-881A-FFE813A132BF}" dt="2021-08-17T16:46:28.915" v="2581"/>
          <ac:spMkLst>
            <pc:docMk/>
            <pc:sldMk cId="1564003269" sldId="1779"/>
            <ac:spMk id="29" creationId="{7A8C2AE7-2699-4637-9C5E-B8D68AAC2F8A}"/>
          </ac:spMkLst>
        </pc:spChg>
        <pc:spChg chg="add mod">
          <ac:chgData name="Francisco Artes" userId="5be56ff3f51c4e1a" providerId="LiveId" clId="{E0501654-077C-4346-881A-FFE813A132BF}" dt="2021-08-17T16:46:28.915" v="2581"/>
          <ac:spMkLst>
            <pc:docMk/>
            <pc:sldMk cId="1564003269" sldId="1779"/>
            <ac:spMk id="30" creationId="{6E69A233-DB6B-4888-98AE-047C6EB86A18}"/>
          </ac:spMkLst>
        </pc:spChg>
        <pc:grpChg chg="add mod">
          <ac:chgData name="Francisco Artes" userId="5be56ff3f51c4e1a" providerId="LiveId" clId="{E0501654-077C-4346-881A-FFE813A132BF}" dt="2021-08-17T16:46:28.915" v="2581"/>
          <ac:grpSpMkLst>
            <pc:docMk/>
            <pc:sldMk cId="1564003269" sldId="1779"/>
            <ac:grpSpMk id="3" creationId="{7332EBF0-FFA1-4745-BD43-BDECF6025467}"/>
          </ac:grpSpMkLst>
        </pc:grpChg>
        <pc:grpChg chg="mod">
          <ac:chgData name="Francisco Artes" userId="5be56ff3f51c4e1a" providerId="LiveId" clId="{E0501654-077C-4346-881A-FFE813A132BF}" dt="2021-08-17T16:46:28.915" v="2581"/>
          <ac:grpSpMkLst>
            <pc:docMk/>
            <pc:sldMk cId="1564003269" sldId="1779"/>
            <ac:grpSpMk id="4" creationId="{83E6C001-7B45-4FDE-BF3D-E033A8F9597C}"/>
          </ac:grpSpMkLst>
        </pc:grpChg>
        <pc:grpChg chg="mod">
          <ac:chgData name="Francisco Artes" userId="5be56ff3f51c4e1a" providerId="LiveId" clId="{E0501654-077C-4346-881A-FFE813A132BF}" dt="2021-08-17T16:46:28.915" v="2581"/>
          <ac:grpSpMkLst>
            <pc:docMk/>
            <pc:sldMk cId="1564003269" sldId="1779"/>
            <ac:grpSpMk id="5" creationId="{C4D0D90D-C785-4DAB-AB9A-9386C05DFB83}"/>
          </ac:grpSpMkLst>
        </pc:grpChg>
        <pc:grpChg chg="mod">
          <ac:chgData name="Francisco Artes" userId="5be56ff3f51c4e1a" providerId="LiveId" clId="{E0501654-077C-4346-881A-FFE813A132BF}" dt="2021-08-17T16:46:28.915" v="2581"/>
          <ac:grpSpMkLst>
            <pc:docMk/>
            <pc:sldMk cId="1564003269" sldId="1779"/>
            <ac:grpSpMk id="6" creationId="{3DF6E838-184E-4879-9A5D-716726A1BC36}"/>
          </ac:grpSpMkLst>
        </pc:grpChg>
        <pc:grpChg chg="mod">
          <ac:chgData name="Francisco Artes" userId="5be56ff3f51c4e1a" providerId="LiveId" clId="{E0501654-077C-4346-881A-FFE813A132BF}" dt="2021-08-17T16:46:28.915" v="2581"/>
          <ac:grpSpMkLst>
            <pc:docMk/>
            <pc:sldMk cId="1564003269" sldId="1779"/>
            <ac:grpSpMk id="14" creationId="{3D74F19C-0539-42DA-B9B9-7348A96C727E}"/>
          </ac:grpSpMkLst>
        </pc:grpChg>
        <pc:graphicFrameChg chg="add mod">
          <ac:chgData name="Francisco Artes" userId="5be56ff3f51c4e1a" providerId="LiveId" clId="{E0501654-077C-4346-881A-FFE813A132BF}" dt="2021-08-17T16:46:28.915" v="2581"/>
          <ac:graphicFrameMkLst>
            <pc:docMk/>
            <pc:sldMk cId="1564003269" sldId="1779"/>
            <ac:graphicFrameMk id="31" creationId="{26B4A1C0-D573-4B5A-951F-82C39135013B}"/>
          </ac:graphicFrameMkLst>
        </pc:graphicFrameChg>
        <pc:picChg chg="mod">
          <ac:chgData name="Francisco Artes" userId="5be56ff3f51c4e1a" providerId="LiveId" clId="{E0501654-077C-4346-881A-FFE813A132BF}" dt="2021-08-17T16:46:28.915" v="2581"/>
          <ac:picMkLst>
            <pc:docMk/>
            <pc:sldMk cId="1564003269" sldId="1779"/>
            <ac:picMk id="7" creationId="{253CB7A3-A80A-430F-AEC1-B6A4FD3F2347}"/>
          </ac:picMkLst>
        </pc:picChg>
        <pc:picChg chg="mod">
          <ac:chgData name="Francisco Artes" userId="5be56ff3f51c4e1a" providerId="LiveId" clId="{E0501654-077C-4346-881A-FFE813A132BF}" dt="2021-08-17T16:46:28.915" v="2581"/>
          <ac:picMkLst>
            <pc:docMk/>
            <pc:sldMk cId="1564003269" sldId="1779"/>
            <ac:picMk id="8" creationId="{E4129D2A-5409-4EAF-91CB-1C2F2398166A}"/>
          </ac:picMkLst>
        </pc:picChg>
        <pc:picChg chg="mod">
          <ac:chgData name="Francisco Artes" userId="5be56ff3f51c4e1a" providerId="LiveId" clId="{E0501654-077C-4346-881A-FFE813A132BF}" dt="2021-08-17T16:46:28.915" v="2581"/>
          <ac:picMkLst>
            <pc:docMk/>
            <pc:sldMk cId="1564003269" sldId="1779"/>
            <ac:picMk id="11" creationId="{65E07247-051F-4938-AB6E-F62BCFE4E1CF}"/>
          </ac:picMkLst>
        </pc:picChg>
        <pc:picChg chg="mod">
          <ac:chgData name="Francisco Artes" userId="5be56ff3f51c4e1a" providerId="LiveId" clId="{E0501654-077C-4346-881A-FFE813A132BF}" dt="2021-08-17T16:46:28.915" v="2581"/>
          <ac:picMkLst>
            <pc:docMk/>
            <pc:sldMk cId="1564003269" sldId="1779"/>
            <ac:picMk id="13" creationId="{DE829EEB-3040-47D4-9E12-20AC3C6E4D9D}"/>
          </ac:picMkLst>
        </pc:picChg>
        <pc:picChg chg="mod">
          <ac:chgData name="Francisco Artes" userId="5be56ff3f51c4e1a" providerId="LiveId" clId="{E0501654-077C-4346-881A-FFE813A132BF}" dt="2021-08-17T16:46:28.915" v="2581"/>
          <ac:picMkLst>
            <pc:docMk/>
            <pc:sldMk cId="1564003269" sldId="1779"/>
            <ac:picMk id="15" creationId="{EEA237DB-9657-408E-B779-14DB188DFA4D}"/>
          </ac:picMkLst>
        </pc:picChg>
        <pc:cxnChg chg="mod">
          <ac:chgData name="Francisco Artes" userId="5be56ff3f51c4e1a" providerId="LiveId" clId="{E0501654-077C-4346-881A-FFE813A132BF}" dt="2021-08-17T16:46:28.915" v="2581"/>
          <ac:cxnSpMkLst>
            <pc:docMk/>
            <pc:sldMk cId="1564003269" sldId="1779"/>
            <ac:cxnSpMk id="25" creationId="{448DA43D-6654-4883-8C73-192F04ED34BA}"/>
          </ac:cxnSpMkLst>
        </pc:cxnChg>
        <pc:cxnChg chg="mod">
          <ac:chgData name="Francisco Artes" userId="5be56ff3f51c4e1a" providerId="LiveId" clId="{E0501654-077C-4346-881A-FFE813A132BF}" dt="2021-08-17T16:46:28.915" v="2581"/>
          <ac:cxnSpMkLst>
            <pc:docMk/>
            <pc:sldMk cId="1564003269" sldId="1779"/>
            <ac:cxnSpMk id="26" creationId="{352C7CDB-6A57-456B-BAC2-A40346B54144}"/>
          </ac:cxnSpMkLst>
        </pc:cxnChg>
      </pc:sldChg>
      <pc:sldChg chg="addSp modSp new mod modAnim">
        <pc:chgData name="Francisco Artes" userId="5be56ff3f51c4e1a" providerId="LiveId" clId="{E0501654-077C-4346-881A-FFE813A132BF}" dt="2021-08-17T16:47:18.820" v="2658" actId="20577"/>
        <pc:sldMkLst>
          <pc:docMk/>
          <pc:sldMk cId="2843114524" sldId="1780"/>
        </pc:sldMkLst>
        <pc:spChg chg="mod">
          <ac:chgData name="Francisco Artes" userId="5be56ff3f51c4e1a" providerId="LiveId" clId="{E0501654-077C-4346-881A-FFE813A132BF}" dt="2021-08-17T16:47:18.820" v="2658" actId="20577"/>
          <ac:spMkLst>
            <pc:docMk/>
            <pc:sldMk cId="2843114524" sldId="1780"/>
            <ac:spMk id="2" creationId="{84CAF894-2799-436F-B8DD-5380AD687986}"/>
          </ac:spMkLst>
        </pc:spChg>
        <pc:spChg chg="mod">
          <ac:chgData name="Francisco Artes" userId="5be56ff3f51c4e1a" providerId="LiveId" clId="{E0501654-077C-4346-881A-FFE813A132BF}" dt="2021-08-17T16:47:05.547" v="2619"/>
          <ac:spMkLst>
            <pc:docMk/>
            <pc:sldMk cId="2843114524" sldId="1780"/>
            <ac:spMk id="9" creationId="{7FA6B08A-FDA0-40EC-8015-60A92E3EE965}"/>
          </ac:spMkLst>
        </pc:spChg>
        <pc:spChg chg="mod">
          <ac:chgData name="Francisco Artes" userId="5be56ff3f51c4e1a" providerId="LiveId" clId="{E0501654-077C-4346-881A-FFE813A132BF}" dt="2021-08-17T16:47:05.547" v="2619"/>
          <ac:spMkLst>
            <pc:docMk/>
            <pc:sldMk cId="2843114524" sldId="1780"/>
            <ac:spMk id="10" creationId="{FCC90645-6620-4BF7-B238-445CF8BD5BE7}"/>
          </ac:spMkLst>
        </pc:spChg>
        <pc:spChg chg="mod">
          <ac:chgData name="Francisco Artes" userId="5be56ff3f51c4e1a" providerId="LiveId" clId="{E0501654-077C-4346-881A-FFE813A132BF}" dt="2021-08-17T16:47:05.547" v="2619"/>
          <ac:spMkLst>
            <pc:docMk/>
            <pc:sldMk cId="2843114524" sldId="1780"/>
            <ac:spMk id="12" creationId="{4705F663-D203-4563-9C5F-A87ABE2586EF}"/>
          </ac:spMkLst>
        </pc:spChg>
        <pc:spChg chg="mod">
          <ac:chgData name="Francisco Artes" userId="5be56ff3f51c4e1a" providerId="LiveId" clId="{E0501654-077C-4346-881A-FFE813A132BF}" dt="2021-08-17T16:47:05.547" v="2619"/>
          <ac:spMkLst>
            <pc:docMk/>
            <pc:sldMk cId="2843114524" sldId="1780"/>
            <ac:spMk id="16" creationId="{34632B30-69EA-4E72-82B0-0808ABEC8117}"/>
          </ac:spMkLst>
        </pc:spChg>
        <pc:spChg chg="mod">
          <ac:chgData name="Francisco Artes" userId="5be56ff3f51c4e1a" providerId="LiveId" clId="{E0501654-077C-4346-881A-FFE813A132BF}" dt="2021-08-17T16:47:05.547" v="2619"/>
          <ac:spMkLst>
            <pc:docMk/>
            <pc:sldMk cId="2843114524" sldId="1780"/>
            <ac:spMk id="17" creationId="{E3342959-0CB1-4BE3-AADB-12C3F29539FD}"/>
          </ac:spMkLst>
        </pc:spChg>
        <pc:spChg chg="mod">
          <ac:chgData name="Francisco Artes" userId="5be56ff3f51c4e1a" providerId="LiveId" clId="{E0501654-077C-4346-881A-FFE813A132BF}" dt="2021-08-17T16:47:05.547" v="2619"/>
          <ac:spMkLst>
            <pc:docMk/>
            <pc:sldMk cId="2843114524" sldId="1780"/>
            <ac:spMk id="18" creationId="{681A394D-E35C-48FE-816C-8C4FA4C1B22C}"/>
          </ac:spMkLst>
        </pc:spChg>
        <pc:spChg chg="mod">
          <ac:chgData name="Francisco Artes" userId="5be56ff3f51c4e1a" providerId="LiveId" clId="{E0501654-077C-4346-881A-FFE813A132BF}" dt="2021-08-17T16:47:05.547" v="2619"/>
          <ac:spMkLst>
            <pc:docMk/>
            <pc:sldMk cId="2843114524" sldId="1780"/>
            <ac:spMk id="19" creationId="{F7F40351-71EB-4592-86A2-2159C2D7617E}"/>
          </ac:spMkLst>
        </pc:spChg>
        <pc:spChg chg="mod">
          <ac:chgData name="Francisco Artes" userId="5be56ff3f51c4e1a" providerId="LiveId" clId="{E0501654-077C-4346-881A-FFE813A132BF}" dt="2021-08-17T16:47:05.547" v="2619"/>
          <ac:spMkLst>
            <pc:docMk/>
            <pc:sldMk cId="2843114524" sldId="1780"/>
            <ac:spMk id="20" creationId="{5FD388CD-5711-4D86-A3E5-951D7B7B465C}"/>
          </ac:spMkLst>
        </pc:spChg>
        <pc:spChg chg="mod">
          <ac:chgData name="Francisco Artes" userId="5be56ff3f51c4e1a" providerId="LiveId" clId="{E0501654-077C-4346-881A-FFE813A132BF}" dt="2021-08-17T16:47:05.547" v="2619"/>
          <ac:spMkLst>
            <pc:docMk/>
            <pc:sldMk cId="2843114524" sldId="1780"/>
            <ac:spMk id="21" creationId="{B49CF259-C29F-46D4-A495-F778BA53C96F}"/>
          </ac:spMkLst>
        </pc:spChg>
        <pc:spChg chg="mod">
          <ac:chgData name="Francisco Artes" userId="5be56ff3f51c4e1a" providerId="LiveId" clId="{E0501654-077C-4346-881A-FFE813A132BF}" dt="2021-08-17T16:47:05.547" v="2619"/>
          <ac:spMkLst>
            <pc:docMk/>
            <pc:sldMk cId="2843114524" sldId="1780"/>
            <ac:spMk id="22" creationId="{4C877220-AC59-4F5D-87E2-589331E174AE}"/>
          </ac:spMkLst>
        </pc:spChg>
        <pc:spChg chg="mod">
          <ac:chgData name="Francisco Artes" userId="5be56ff3f51c4e1a" providerId="LiveId" clId="{E0501654-077C-4346-881A-FFE813A132BF}" dt="2021-08-17T16:47:05.547" v="2619"/>
          <ac:spMkLst>
            <pc:docMk/>
            <pc:sldMk cId="2843114524" sldId="1780"/>
            <ac:spMk id="23" creationId="{7D687ECE-2EF1-450E-BC50-40C9DC9DC24A}"/>
          </ac:spMkLst>
        </pc:spChg>
        <pc:spChg chg="mod">
          <ac:chgData name="Francisco Artes" userId="5be56ff3f51c4e1a" providerId="LiveId" clId="{E0501654-077C-4346-881A-FFE813A132BF}" dt="2021-08-17T16:47:05.547" v="2619"/>
          <ac:spMkLst>
            <pc:docMk/>
            <pc:sldMk cId="2843114524" sldId="1780"/>
            <ac:spMk id="24" creationId="{E560E87D-5EDE-42CA-9053-12078BAE19A2}"/>
          </ac:spMkLst>
        </pc:spChg>
        <pc:spChg chg="add mod">
          <ac:chgData name="Francisco Artes" userId="5be56ff3f51c4e1a" providerId="LiveId" clId="{E0501654-077C-4346-881A-FFE813A132BF}" dt="2021-08-17T16:47:05.547" v="2619"/>
          <ac:spMkLst>
            <pc:docMk/>
            <pc:sldMk cId="2843114524" sldId="1780"/>
            <ac:spMk id="27" creationId="{573447CD-97F1-489B-A969-F7D660EAD91E}"/>
          </ac:spMkLst>
        </pc:spChg>
        <pc:spChg chg="add mod">
          <ac:chgData name="Francisco Artes" userId="5be56ff3f51c4e1a" providerId="LiveId" clId="{E0501654-077C-4346-881A-FFE813A132BF}" dt="2021-08-17T16:47:05.547" v="2619"/>
          <ac:spMkLst>
            <pc:docMk/>
            <pc:sldMk cId="2843114524" sldId="1780"/>
            <ac:spMk id="28" creationId="{F62523EA-EB27-4260-8C83-E9BC2A4AB02B}"/>
          </ac:spMkLst>
        </pc:spChg>
        <pc:spChg chg="add mod">
          <ac:chgData name="Francisco Artes" userId="5be56ff3f51c4e1a" providerId="LiveId" clId="{E0501654-077C-4346-881A-FFE813A132BF}" dt="2021-08-17T16:47:05.547" v="2619"/>
          <ac:spMkLst>
            <pc:docMk/>
            <pc:sldMk cId="2843114524" sldId="1780"/>
            <ac:spMk id="29" creationId="{FB9E76EC-05E4-4125-8AA8-C45728F6B1C3}"/>
          </ac:spMkLst>
        </pc:spChg>
        <pc:grpChg chg="add mod">
          <ac:chgData name="Francisco Artes" userId="5be56ff3f51c4e1a" providerId="LiveId" clId="{E0501654-077C-4346-881A-FFE813A132BF}" dt="2021-08-17T16:47:05.547" v="2619"/>
          <ac:grpSpMkLst>
            <pc:docMk/>
            <pc:sldMk cId="2843114524" sldId="1780"/>
            <ac:grpSpMk id="3" creationId="{A0654795-F4B4-4550-B045-2D6C41EAF7D7}"/>
          </ac:grpSpMkLst>
        </pc:grpChg>
        <pc:grpChg chg="mod">
          <ac:chgData name="Francisco Artes" userId="5be56ff3f51c4e1a" providerId="LiveId" clId="{E0501654-077C-4346-881A-FFE813A132BF}" dt="2021-08-17T16:47:05.547" v="2619"/>
          <ac:grpSpMkLst>
            <pc:docMk/>
            <pc:sldMk cId="2843114524" sldId="1780"/>
            <ac:grpSpMk id="4" creationId="{B995A736-2AA8-4B51-A573-78E9B4612652}"/>
          </ac:grpSpMkLst>
        </pc:grpChg>
        <pc:grpChg chg="mod">
          <ac:chgData name="Francisco Artes" userId="5be56ff3f51c4e1a" providerId="LiveId" clId="{E0501654-077C-4346-881A-FFE813A132BF}" dt="2021-08-17T16:47:05.547" v="2619"/>
          <ac:grpSpMkLst>
            <pc:docMk/>
            <pc:sldMk cId="2843114524" sldId="1780"/>
            <ac:grpSpMk id="5" creationId="{DFD627DA-F6F9-42BF-B0BC-8D0484D55720}"/>
          </ac:grpSpMkLst>
        </pc:grpChg>
        <pc:grpChg chg="mod">
          <ac:chgData name="Francisco Artes" userId="5be56ff3f51c4e1a" providerId="LiveId" clId="{E0501654-077C-4346-881A-FFE813A132BF}" dt="2021-08-17T16:47:05.547" v="2619"/>
          <ac:grpSpMkLst>
            <pc:docMk/>
            <pc:sldMk cId="2843114524" sldId="1780"/>
            <ac:grpSpMk id="6" creationId="{D3D4BD04-6030-483B-B0CC-A964983F46BB}"/>
          </ac:grpSpMkLst>
        </pc:grpChg>
        <pc:grpChg chg="mod">
          <ac:chgData name="Francisco Artes" userId="5be56ff3f51c4e1a" providerId="LiveId" clId="{E0501654-077C-4346-881A-FFE813A132BF}" dt="2021-08-17T16:47:05.547" v="2619"/>
          <ac:grpSpMkLst>
            <pc:docMk/>
            <pc:sldMk cId="2843114524" sldId="1780"/>
            <ac:grpSpMk id="14" creationId="{91B090AA-C8D6-4D1D-A77B-2C9E5F56D5A1}"/>
          </ac:grpSpMkLst>
        </pc:grpChg>
        <pc:graphicFrameChg chg="add mod">
          <ac:chgData name="Francisco Artes" userId="5be56ff3f51c4e1a" providerId="LiveId" clId="{E0501654-077C-4346-881A-FFE813A132BF}" dt="2021-08-17T16:47:05.547" v="2619"/>
          <ac:graphicFrameMkLst>
            <pc:docMk/>
            <pc:sldMk cId="2843114524" sldId="1780"/>
            <ac:graphicFrameMk id="30" creationId="{A0C7B2D9-A4DD-4CF8-A94F-AD727185304B}"/>
          </ac:graphicFrameMkLst>
        </pc:graphicFrameChg>
        <pc:picChg chg="mod">
          <ac:chgData name="Francisco Artes" userId="5be56ff3f51c4e1a" providerId="LiveId" clId="{E0501654-077C-4346-881A-FFE813A132BF}" dt="2021-08-17T16:47:05.547" v="2619"/>
          <ac:picMkLst>
            <pc:docMk/>
            <pc:sldMk cId="2843114524" sldId="1780"/>
            <ac:picMk id="7" creationId="{2FEDFE6E-CB17-4BF2-BAB7-76F6629E325B}"/>
          </ac:picMkLst>
        </pc:picChg>
        <pc:picChg chg="mod">
          <ac:chgData name="Francisco Artes" userId="5be56ff3f51c4e1a" providerId="LiveId" clId="{E0501654-077C-4346-881A-FFE813A132BF}" dt="2021-08-17T16:47:05.547" v="2619"/>
          <ac:picMkLst>
            <pc:docMk/>
            <pc:sldMk cId="2843114524" sldId="1780"/>
            <ac:picMk id="8" creationId="{ABCEA0F6-F450-4F51-9838-BA05CA7DAE69}"/>
          </ac:picMkLst>
        </pc:picChg>
        <pc:picChg chg="mod">
          <ac:chgData name="Francisco Artes" userId="5be56ff3f51c4e1a" providerId="LiveId" clId="{E0501654-077C-4346-881A-FFE813A132BF}" dt="2021-08-17T16:47:05.547" v="2619"/>
          <ac:picMkLst>
            <pc:docMk/>
            <pc:sldMk cId="2843114524" sldId="1780"/>
            <ac:picMk id="11" creationId="{39B4A5F6-032F-4138-97A4-5BE1F8C8088B}"/>
          </ac:picMkLst>
        </pc:picChg>
        <pc:picChg chg="mod">
          <ac:chgData name="Francisco Artes" userId="5be56ff3f51c4e1a" providerId="LiveId" clId="{E0501654-077C-4346-881A-FFE813A132BF}" dt="2021-08-17T16:47:05.547" v="2619"/>
          <ac:picMkLst>
            <pc:docMk/>
            <pc:sldMk cId="2843114524" sldId="1780"/>
            <ac:picMk id="13" creationId="{19F0E774-F3EB-413A-95EF-330887599D10}"/>
          </ac:picMkLst>
        </pc:picChg>
        <pc:picChg chg="mod">
          <ac:chgData name="Francisco Artes" userId="5be56ff3f51c4e1a" providerId="LiveId" clId="{E0501654-077C-4346-881A-FFE813A132BF}" dt="2021-08-17T16:47:05.547" v="2619"/>
          <ac:picMkLst>
            <pc:docMk/>
            <pc:sldMk cId="2843114524" sldId="1780"/>
            <ac:picMk id="15" creationId="{E49575B7-1934-4D44-AECB-F5482D6D5F3A}"/>
          </ac:picMkLst>
        </pc:picChg>
        <pc:cxnChg chg="mod">
          <ac:chgData name="Francisco Artes" userId="5be56ff3f51c4e1a" providerId="LiveId" clId="{E0501654-077C-4346-881A-FFE813A132BF}" dt="2021-08-17T16:47:05.547" v="2619"/>
          <ac:cxnSpMkLst>
            <pc:docMk/>
            <pc:sldMk cId="2843114524" sldId="1780"/>
            <ac:cxnSpMk id="25" creationId="{41A615D5-9FA7-41B3-B6EC-17AACACB9F1F}"/>
          </ac:cxnSpMkLst>
        </pc:cxnChg>
        <pc:cxnChg chg="mod">
          <ac:chgData name="Francisco Artes" userId="5be56ff3f51c4e1a" providerId="LiveId" clId="{E0501654-077C-4346-881A-FFE813A132BF}" dt="2021-08-17T16:47:05.547" v="2619"/>
          <ac:cxnSpMkLst>
            <pc:docMk/>
            <pc:sldMk cId="2843114524" sldId="1780"/>
            <ac:cxnSpMk id="26" creationId="{A66D34F8-BAD0-469B-97EC-032FA04C1E6D}"/>
          </ac:cxnSpMkLst>
        </pc:cxnChg>
      </pc:sldChg>
      <pc:sldChg chg="addSp modSp new mod">
        <pc:chgData name="Francisco Artes" userId="5be56ff3f51c4e1a" providerId="LiveId" clId="{E0501654-077C-4346-881A-FFE813A132BF}" dt="2021-08-17T16:47:51.049" v="2696" actId="20577"/>
        <pc:sldMkLst>
          <pc:docMk/>
          <pc:sldMk cId="2026930452" sldId="1781"/>
        </pc:sldMkLst>
        <pc:spChg chg="mod">
          <ac:chgData name="Francisco Artes" userId="5be56ff3f51c4e1a" providerId="LiveId" clId="{E0501654-077C-4346-881A-FFE813A132BF}" dt="2021-08-17T16:47:51.049" v="2696" actId="20577"/>
          <ac:spMkLst>
            <pc:docMk/>
            <pc:sldMk cId="2026930452" sldId="1781"/>
            <ac:spMk id="2" creationId="{039A57CD-815F-4654-99DD-C24956E5656F}"/>
          </ac:spMkLst>
        </pc:spChg>
        <pc:spChg chg="add mod">
          <ac:chgData name="Francisco Artes" userId="5be56ff3f51c4e1a" providerId="LiveId" clId="{E0501654-077C-4346-881A-FFE813A132BF}" dt="2021-08-17T16:47:40.170" v="2660"/>
          <ac:spMkLst>
            <pc:docMk/>
            <pc:sldMk cId="2026930452" sldId="1781"/>
            <ac:spMk id="4" creationId="{82BE6201-7A6F-469C-90E7-DDF5CB08BDAD}"/>
          </ac:spMkLst>
        </pc:spChg>
        <pc:picChg chg="add mod">
          <ac:chgData name="Francisco Artes" userId="5be56ff3f51c4e1a" providerId="LiveId" clId="{E0501654-077C-4346-881A-FFE813A132BF}" dt="2021-08-17T16:47:40.170" v="2660"/>
          <ac:picMkLst>
            <pc:docMk/>
            <pc:sldMk cId="2026930452" sldId="1781"/>
            <ac:picMk id="3" creationId="{B1152E62-4955-4EA1-AB95-9F9D24132287}"/>
          </ac:picMkLst>
        </pc:picChg>
      </pc:sldChg>
      <pc:sldChg chg="addSp modSp new mod modAnim">
        <pc:chgData name="Francisco Artes" userId="5be56ff3f51c4e1a" providerId="LiveId" clId="{E0501654-077C-4346-881A-FFE813A132BF}" dt="2021-08-17T16:48:24.208" v="2754" actId="1035"/>
        <pc:sldMkLst>
          <pc:docMk/>
          <pc:sldMk cId="273002636" sldId="1782"/>
        </pc:sldMkLst>
        <pc:spChg chg="mod">
          <ac:chgData name="Francisco Artes" userId="5be56ff3f51c4e1a" providerId="LiveId" clId="{E0501654-077C-4346-881A-FFE813A132BF}" dt="2021-08-17T16:48:07.800" v="2726" actId="20577"/>
          <ac:spMkLst>
            <pc:docMk/>
            <pc:sldMk cId="273002636" sldId="1782"/>
            <ac:spMk id="2" creationId="{04DDCB40-78D8-427E-8131-C46046F837E9}"/>
          </ac:spMkLst>
        </pc:spChg>
        <pc:spChg chg="add mod">
          <ac:chgData name="Francisco Artes" userId="5be56ff3f51c4e1a" providerId="LiveId" clId="{E0501654-077C-4346-881A-FFE813A132BF}" dt="2021-08-17T16:48:24.208" v="2754" actId="1035"/>
          <ac:spMkLst>
            <pc:docMk/>
            <pc:sldMk cId="273002636" sldId="1782"/>
            <ac:spMk id="4" creationId="{7368E21C-6387-4DFC-BAF0-016086F34A68}"/>
          </ac:spMkLst>
        </pc:spChg>
        <pc:spChg chg="add mod">
          <ac:chgData name="Francisco Artes" userId="5be56ff3f51c4e1a" providerId="LiveId" clId="{E0501654-077C-4346-881A-FFE813A132BF}" dt="2021-08-17T16:48:24.208" v="2754" actId="1035"/>
          <ac:spMkLst>
            <pc:docMk/>
            <pc:sldMk cId="273002636" sldId="1782"/>
            <ac:spMk id="5" creationId="{20289E54-BFAB-48CD-8149-C66FEAF5A278}"/>
          </ac:spMkLst>
        </pc:spChg>
        <pc:spChg chg="add mod">
          <ac:chgData name="Francisco Artes" userId="5be56ff3f51c4e1a" providerId="LiveId" clId="{E0501654-077C-4346-881A-FFE813A132BF}" dt="2021-08-17T16:48:24.208" v="2754" actId="1035"/>
          <ac:spMkLst>
            <pc:docMk/>
            <pc:sldMk cId="273002636" sldId="1782"/>
            <ac:spMk id="6" creationId="{9CCBFF95-AFAD-4011-A821-78E919864CEE}"/>
          </ac:spMkLst>
        </pc:spChg>
        <pc:spChg chg="add mod">
          <ac:chgData name="Francisco Artes" userId="5be56ff3f51c4e1a" providerId="LiveId" clId="{E0501654-077C-4346-881A-FFE813A132BF}" dt="2021-08-17T16:48:24.208" v="2754" actId="1035"/>
          <ac:spMkLst>
            <pc:docMk/>
            <pc:sldMk cId="273002636" sldId="1782"/>
            <ac:spMk id="7" creationId="{68740FB3-0D53-47E7-8EE0-431707A08EFE}"/>
          </ac:spMkLst>
        </pc:spChg>
        <pc:spChg chg="add mod">
          <ac:chgData name="Francisco Artes" userId="5be56ff3f51c4e1a" providerId="LiveId" clId="{E0501654-077C-4346-881A-FFE813A132BF}" dt="2021-08-17T16:48:24.208" v="2754" actId="1035"/>
          <ac:spMkLst>
            <pc:docMk/>
            <pc:sldMk cId="273002636" sldId="1782"/>
            <ac:spMk id="8" creationId="{64281699-1AE7-4C7F-A5BC-5E3651A8905E}"/>
          </ac:spMkLst>
        </pc:spChg>
        <pc:spChg chg="add mod">
          <ac:chgData name="Francisco Artes" userId="5be56ff3f51c4e1a" providerId="LiveId" clId="{E0501654-077C-4346-881A-FFE813A132BF}" dt="2021-08-17T16:48:24.208" v="2754" actId="1035"/>
          <ac:spMkLst>
            <pc:docMk/>
            <pc:sldMk cId="273002636" sldId="1782"/>
            <ac:spMk id="9" creationId="{480B549A-2347-4489-984F-351742C83E25}"/>
          </ac:spMkLst>
        </pc:spChg>
        <pc:spChg chg="add mod">
          <ac:chgData name="Francisco Artes" userId="5be56ff3f51c4e1a" providerId="LiveId" clId="{E0501654-077C-4346-881A-FFE813A132BF}" dt="2021-08-17T16:48:24.208" v="2754" actId="1035"/>
          <ac:spMkLst>
            <pc:docMk/>
            <pc:sldMk cId="273002636" sldId="1782"/>
            <ac:spMk id="10" creationId="{408BF23B-20A3-4122-96CD-7D1E6F66695E}"/>
          </ac:spMkLst>
        </pc:spChg>
        <pc:spChg chg="add mod">
          <ac:chgData name="Francisco Artes" userId="5be56ff3f51c4e1a" providerId="LiveId" clId="{E0501654-077C-4346-881A-FFE813A132BF}" dt="2021-08-17T16:48:24.208" v="2754" actId="1035"/>
          <ac:spMkLst>
            <pc:docMk/>
            <pc:sldMk cId="273002636" sldId="1782"/>
            <ac:spMk id="11" creationId="{F0A37A6D-433A-482F-9824-A3070955F57C}"/>
          </ac:spMkLst>
        </pc:spChg>
        <pc:spChg chg="add mod">
          <ac:chgData name="Francisco Artes" userId="5be56ff3f51c4e1a" providerId="LiveId" clId="{E0501654-077C-4346-881A-FFE813A132BF}" dt="2021-08-17T16:48:24.208" v="2754" actId="1035"/>
          <ac:spMkLst>
            <pc:docMk/>
            <pc:sldMk cId="273002636" sldId="1782"/>
            <ac:spMk id="12" creationId="{794F9974-F40A-44C6-B32F-539F57434172}"/>
          </ac:spMkLst>
        </pc:spChg>
        <pc:picChg chg="add mod">
          <ac:chgData name="Francisco Artes" userId="5be56ff3f51c4e1a" providerId="LiveId" clId="{E0501654-077C-4346-881A-FFE813A132BF}" dt="2021-08-17T16:48:24.208" v="2754" actId="1035"/>
          <ac:picMkLst>
            <pc:docMk/>
            <pc:sldMk cId="273002636" sldId="1782"/>
            <ac:picMk id="3" creationId="{B931F965-35C7-4AE3-BF59-3C9C22EF38BE}"/>
          </ac:picMkLst>
        </pc:picChg>
      </pc:sldChg>
      <pc:sldChg chg="modSp new mod ord">
        <pc:chgData name="Francisco Artes" userId="5be56ff3f51c4e1a" providerId="LiveId" clId="{E0501654-077C-4346-881A-FFE813A132BF}" dt="2021-08-17T16:58:37.844" v="2831" actId="20577"/>
        <pc:sldMkLst>
          <pc:docMk/>
          <pc:sldMk cId="727313803" sldId="1783"/>
        </pc:sldMkLst>
        <pc:spChg chg="mod">
          <ac:chgData name="Francisco Artes" userId="5be56ff3f51c4e1a" providerId="LiveId" clId="{E0501654-077C-4346-881A-FFE813A132BF}" dt="2021-08-17T16:58:37.844" v="2831" actId="20577"/>
          <ac:spMkLst>
            <pc:docMk/>
            <pc:sldMk cId="727313803" sldId="1783"/>
            <ac:spMk id="2" creationId="{8D632120-18D7-47DF-B88D-AE758DC45DCD}"/>
          </ac:spMkLst>
        </pc:spChg>
      </pc:sldChg>
    </pc:docChg>
  </pc:docChgLst>
  <pc:docChgLst>
    <pc:chgData name="Francisco Artés" userId="5be56ff3f51c4e1a" providerId="LiveId" clId="{9AE7B879-B6EC-4552-93EB-2637FB37CF93}"/>
    <pc:docChg chg="addSld modSld">
      <pc:chgData name="Francisco Artés" userId="5be56ff3f51c4e1a" providerId="LiveId" clId="{9AE7B879-B6EC-4552-93EB-2637FB37CF93}" dt="2023-09-23T16:51:39.246" v="1"/>
      <pc:docMkLst>
        <pc:docMk/>
      </pc:docMkLst>
      <pc:sldChg chg="add">
        <pc:chgData name="Francisco Artés" userId="5be56ff3f51c4e1a" providerId="LiveId" clId="{9AE7B879-B6EC-4552-93EB-2637FB37CF93}" dt="2023-09-23T16:51:14.376" v="0"/>
        <pc:sldMkLst>
          <pc:docMk/>
          <pc:sldMk cId="3115847366" sldId="685"/>
        </pc:sldMkLst>
      </pc:sldChg>
      <pc:sldChg chg="add">
        <pc:chgData name="Francisco Artés" userId="5be56ff3f51c4e1a" providerId="LiveId" clId="{9AE7B879-B6EC-4552-93EB-2637FB37CF93}" dt="2023-09-23T16:51:14.376" v="0"/>
        <pc:sldMkLst>
          <pc:docMk/>
          <pc:sldMk cId="2091378559" sldId="697"/>
        </pc:sldMkLst>
      </pc:sldChg>
      <pc:sldChg chg="add">
        <pc:chgData name="Francisco Artés" userId="5be56ff3f51c4e1a" providerId="LiveId" clId="{9AE7B879-B6EC-4552-93EB-2637FB37CF93}" dt="2023-09-23T16:51:14.376" v="0"/>
        <pc:sldMkLst>
          <pc:docMk/>
          <pc:sldMk cId="1371901562" sldId="712"/>
        </pc:sldMkLst>
      </pc:sldChg>
      <pc:sldChg chg="add">
        <pc:chgData name="Francisco Artés" userId="5be56ff3f51c4e1a" providerId="LiveId" clId="{9AE7B879-B6EC-4552-93EB-2637FB37CF93}" dt="2023-09-23T16:51:14.376" v="0"/>
        <pc:sldMkLst>
          <pc:docMk/>
          <pc:sldMk cId="2173484896" sldId="861"/>
        </pc:sldMkLst>
      </pc:sldChg>
      <pc:sldChg chg="add">
        <pc:chgData name="Francisco Artés" userId="5be56ff3f51c4e1a" providerId="LiveId" clId="{9AE7B879-B6EC-4552-93EB-2637FB37CF93}" dt="2023-09-23T16:51:39.246" v="1"/>
        <pc:sldMkLst>
          <pc:docMk/>
          <pc:sldMk cId="1413145597" sldId="980"/>
        </pc:sldMkLst>
      </pc:sldChg>
      <pc:sldChg chg="add">
        <pc:chgData name="Francisco Artés" userId="5be56ff3f51c4e1a" providerId="LiveId" clId="{9AE7B879-B6EC-4552-93EB-2637FB37CF93}" dt="2023-09-23T16:51:39.246" v="1"/>
        <pc:sldMkLst>
          <pc:docMk/>
          <pc:sldMk cId="4039835041" sldId="983"/>
        </pc:sldMkLst>
      </pc:sldChg>
      <pc:sldChg chg="add">
        <pc:chgData name="Francisco Artés" userId="5be56ff3f51c4e1a" providerId="LiveId" clId="{9AE7B879-B6EC-4552-93EB-2637FB37CF93}" dt="2023-09-23T16:51:39.246" v="1"/>
        <pc:sldMkLst>
          <pc:docMk/>
          <pc:sldMk cId="2734102470" sldId="997"/>
        </pc:sldMkLst>
      </pc:sldChg>
      <pc:sldChg chg="add">
        <pc:chgData name="Francisco Artés" userId="5be56ff3f51c4e1a" providerId="LiveId" clId="{9AE7B879-B6EC-4552-93EB-2637FB37CF93}" dt="2023-09-23T16:51:14.376" v="0"/>
        <pc:sldMkLst>
          <pc:docMk/>
          <pc:sldMk cId="4227719815" sldId="1383"/>
        </pc:sldMkLst>
      </pc:sldChg>
      <pc:sldChg chg="add">
        <pc:chgData name="Francisco Artés" userId="5be56ff3f51c4e1a" providerId="LiveId" clId="{9AE7B879-B6EC-4552-93EB-2637FB37CF93}" dt="2023-09-23T16:51:14.376" v="0"/>
        <pc:sldMkLst>
          <pc:docMk/>
          <pc:sldMk cId="2840433606" sldId="1395"/>
        </pc:sldMkLst>
      </pc:sldChg>
      <pc:sldChg chg="add">
        <pc:chgData name="Francisco Artés" userId="5be56ff3f51c4e1a" providerId="LiveId" clId="{9AE7B879-B6EC-4552-93EB-2637FB37CF93}" dt="2023-09-23T16:51:14.376" v="0"/>
        <pc:sldMkLst>
          <pc:docMk/>
          <pc:sldMk cId="3621429506" sldId="1396"/>
        </pc:sldMkLst>
      </pc:sldChg>
      <pc:sldChg chg="add">
        <pc:chgData name="Francisco Artés" userId="5be56ff3f51c4e1a" providerId="LiveId" clId="{9AE7B879-B6EC-4552-93EB-2637FB37CF93}" dt="2023-09-23T16:51:39.246" v="1"/>
        <pc:sldMkLst>
          <pc:docMk/>
          <pc:sldMk cId="3545925808" sldId="1408"/>
        </pc:sldMkLst>
      </pc:sldChg>
      <pc:sldChg chg="add">
        <pc:chgData name="Francisco Artés" userId="5be56ff3f51c4e1a" providerId="LiveId" clId="{9AE7B879-B6EC-4552-93EB-2637FB37CF93}" dt="2023-09-23T16:51:39.246" v="1"/>
        <pc:sldMkLst>
          <pc:docMk/>
          <pc:sldMk cId="1462744727" sldId="1420"/>
        </pc:sldMkLst>
      </pc:sldChg>
      <pc:sldChg chg="add">
        <pc:chgData name="Francisco Artés" userId="5be56ff3f51c4e1a" providerId="LiveId" clId="{9AE7B879-B6EC-4552-93EB-2637FB37CF93}" dt="2023-09-23T16:51:14.376" v="0"/>
        <pc:sldMkLst>
          <pc:docMk/>
          <pc:sldMk cId="4166389979" sldId="1444"/>
        </pc:sldMkLst>
      </pc:sldChg>
      <pc:sldChg chg="add">
        <pc:chgData name="Francisco Artés" userId="5be56ff3f51c4e1a" providerId="LiveId" clId="{9AE7B879-B6EC-4552-93EB-2637FB37CF93}" dt="2023-09-23T16:51:14.376" v="0"/>
        <pc:sldMkLst>
          <pc:docMk/>
          <pc:sldMk cId="275866104" sldId="1445"/>
        </pc:sldMkLst>
      </pc:sldChg>
      <pc:sldChg chg="add">
        <pc:chgData name="Francisco Artés" userId="5be56ff3f51c4e1a" providerId="LiveId" clId="{9AE7B879-B6EC-4552-93EB-2637FB37CF93}" dt="2023-09-23T16:51:39.246" v="1"/>
        <pc:sldMkLst>
          <pc:docMk/>
          <pc:sldMk cId="376129126" sldId="1464"/>
        </pc:sldMkLst>
      </pc:sldChg>
      <pc:sldChg chg="add">
        <pc:chgData name="Francisco Artés" userId="5be56ff3f51c4e1a" providerId="LiveId" clId="{9AE7B879-B6EC-4552-93EB-2637FB37CF93}" dt="2023-09-23T16:51:14.376" v="0"/>
        <pc:sldMkLst>
          <pc:docMk/>
          <pc:sldMk cId="3821075430" sldId="1498"/>
        </pc:sldMkLst>
      </pc:sldChg>
      <pc:sldChg chg="add">
        <pc:chgData name="Francisco Artés" userId="5be56ff3f51c4e1a" providerId="LiveId" clId="{9AE7B879-B6EC-4552-93EB-2637FB37CF93}" dt="2023-09-23T16:51:14.376" v="0"/>
        <pc:sldMkLst>
          <pc:docMk/>
          <pc:sldMk cId="3788657665" sldId="1499"/>
        </pc:sldMkLst>
      </pc:sldChg>
      <pc:sldChg chg="add">
        <pc:chgData name="Francisco Artés" userId="5be56ff3f51c4e1a" providerId="LiveId" clId="{9AE7B879-B6EC-4552-93EB-2637FB37CF93}" dt="2023-09-23T16:51:14.376" v="0"/>
        <pc:sldMkLst>
          <pc:docMk/>
          <pc:sldMk cId="2675092818" sldId="1500"/>
        </pc:sldMkLst>
      </pc:sldChg>
      <pc:sldChg chg="add">
        <pc:chgData name="Francisco Artés" userId="5be56ff3f51c4e1a" providerId="LiveId" clId="{9AE7B879-B6EC-4552-93EB-2637FB37CF93}" dt="2023-09-23T16:51:14.376" v="0"/>
        <pc:sldMkLst>
          <pc:docMk/>
          <pc:sldMk cId="1797893364" sldId="1501"/>
        </pc:sldMkLst>
      </pc:sldChg>
      <pc:sldChg chg="add">
        <pc:chgData name="Francisco Artés" userId="5be56ff3f51c4e1a" providerId="LiveId" clId="{9AE7B879-B6EC-4552-93EB-2637FB37CF93}" dt="2023-09-23T16:51:14.376" v="0"/>
        <pc:sldMkLst>
          <pc:docMk/>
          <pc:sldMk cId="3682401628" sldId="1502"/>
        </pc:sldMkLst>
      </pc:sldChg>
      <pc:sldChg chg="add">
        <pc:chgData name="Francisco Artés" userId="5be56ff3f51c4e1a" providerId="LiveId" clId="{9AE7B879-B6EC-4552-93EB-2637FB37CF93}" dt="2023-09-23T16:51:14.376" v="0"/>
        <pc:sldMkLst>
          <pc:docMk/>
          <pc:sldMk cId="1039858407" sldId="1503"/>
        </pc:sldMkLst>
      </pc:sldChg>
      <pc:sldChg chg="add">
        <pc:chgData name="Francisco Artés" userId="5be56ff3f51c4e1a" providerId="LiveId" clId="{9AE7B879-B6EC-4552-93EB-2637FB37CF93}" dt="2023-09-23T16:51:14.376" v="0"/>
        <pc:sldMkLst>
          <pc:docMk/>
          <pc:sldMk cId="1985804955" sldId="1505"/>
        </pc:sldMkLst>
      </pc:sldChg>
      <pc:sldChg chg="add">
        <pc:chgData name="Francisco Artés" userId="5be56ff3f51c4e1a" providerId="LiveId" clId="{9AE7B879-B6EC-4552-93EB-2637FB37CF93}" dt="2023-09-23T16:51:14.376" v="0"/>
        <pc:sldMkLst>
          <pc:docMk/>
          <pc:sldMk cId="1588152306" sldId="1506"/>
        </pc:sldMkLst>
      </pc:sldChg>
      <pc:sldChg chg="add">
        <pc:chgData name="Francisco Artés" userId="5be56ff3f51c4e1a" providerId="LiveId" clId="{9AE7B879-B6EC-4552-93EB-2637FB37CF93}" dt="2023-09-23T16:51:14.376" v="0"/>
        <pc:sldMkLst>
          <pc:docMk/>
          <pc:sldMk cId="2473703638" sldId="1507"/>
        </pc:sldMkLst>
      </pc:sldChg>
      <pc:sldChg chg="add">
        <pc:chgData name="Francisco Artés" userId="5be56ff3f51c4e1a" providerId="LiveId" clId="{9AE7B879-B6EC-4552-93EB-2637FB37CF93}" dt="2023-09-23T16:51:14.376" v="0"/>
        <pc:sldMkLst>
          <pc:docMk/>
          <pc:sldMk cId="878494630" sldId="1509"/>
        </pc:sldMkLst>
      </pc:sldChg>
      <pc:sldChg chg="add">
        <pc:chgData name="Francisco Artés" userId="5be56ff3f51c4e1a" providerId="LiveId" clId="{9AE7B879-B6EC-4552-93EB-2637FB37CF93}" dt="2023-09-23T16:51:14.376" v="0"/>
        <pc:sldMkLst>
          <pc:docMk/>
          <pc:sldMk cId="1765172004" sldId="1510"/>
        </pc:sldMkLst>
      </pc:sldChg>
      <pc:sldChg chg="add">
        <pc:chgData name="Francisco Artés" userId="5be56ff3f51c4e1a" providerId="LiveId" clId="{9AE7B879-B6EC-4552-93EB-2637FB37CF93}" dt="2023-09-23T16:51:14.376" v="0"/>
        <pc:sldMkLst>
          <pc:docMk/>
          <pc:sldMk cId="1726677839" sldId="1511"/>
        </pc:sldMkLst>
      </pc:sldChg>
      <pc:sldChg chg="add">
        <pc:chgData name="Francisco Artés" userId="5be56ff3f51c4e1a" providerId="LiveId" clId="{9AE7B879-B6EC-4552-93EB-2637FB37CF93}" dt="2023-09-23T16:51:14.376" v="0"/>
        <pc:sldMkLst>
          <pc:docMk/>
          <pc:sldMk cId="2539526109" sldId="1512"/>
        </pc:sldMkLst>
      </pc:sldChg>
      <pc:sldChg chg="add">
        <pc:chgData name="Francisco Artés" userId="5be56ff3f51c4e1a" providerId="LiveId" clId="{9AE7B879-B6EC-4552-93EB-2637FB37CF93}" dt="2023-09-23T16:51:14.376" v="0"/>
        <pc:sldMkLst>
          <pc:docMk/>
          <pc:sldMk cId="2006067297" sldId="1513"/>
        </pc:sldMkLst>
      </pc:sldChg>
      <pc:sldChg chg="add">
        <pc:chgData name="Francisco Artés" userId="5be56ff3f51c4e1a" providerId="LiveId" clId="{9AE7B879-B6EC-4552-93EB-2637FB37CF93}" dt="2023-09-23T16:51:14.376" v="0"/>
        <pc:sldMkLst>
          <pc:docMk/>
          <pc:sldMk cId="1786325421" sldId="1514"/>
        </pc:sldMkLst>
      </pc:sldChg>
      <pc:sldChg chg="add">
        <pc:chgData name="Francisco Artés" userId="5be56ff3f51c4e1a" providerId="LiveId" clId="{9AE7B879-B6EC-4552-93EB-2637FB37CF93}" dt="2023-09-23T16:51:14.376" v="0"/>
        <pc:sldMkLst>
          <pc:docMk/>
          <pc:sldMk cId="1434740673" sldId="1515"/>
        </pc:sldMkLst>
      </pc:sldChg>
      <pc:sldChg chg="add">
        <pc:chgData name="Francisco Artés" userId="5be56ff3f51c4e1a" providerId="LiveId" clId="{9AE7B879-B6EC-4552-93EB-2637FB37CF93}" dt="2023-09-23T16:51:14.376" v="0"/>
        <pc:sldMkLst>
          <pc:docMk/>
          <pc:sldMk cId="1165804720" sldId="1516"/>
        </pc:sldMkLst>
      </pc:sldChg>
      <pc:sldChg chg="add">
        <pc:chgData name="Francisco Artés" userId="5be56ff3f51c4e1a" providerId="LiveId" clId="{9AE7B879-B6EC-4552-93EB-2637FB37CF93}" dt="2023-09-23T16:51:14.376" v="0"/>
        <pc:sldMkLst>
          <pc:docMk/>
          <pc:sldMk cId="533643128" sldId="1517"/>
        </pc:sldMkLst>
      </pc:sldChg>
      <pc:sldChg chg="add">
        <pc:chgData name="Francisco Artés" userId="5be56ff3f51c4e1a" providerId="LiveId" clId="{9AE7B879-B6EC-4552-93EB-2637FB37CF93}" dt="2023-09-23T16:51:14.376" v="0"/>
        <pc:sldMkLst>
          <pc:docMk/>
          <pc:sldMk cId="2185795917" sldId="1518"/>
        </pc:sldMkLst>
      </pc:sldChg>
      <pc:sldChg chg="add">
        <pc:chgData name="Francisco Artés" userId="5be56ff3f51c4e1a" providerId="LiveId" clId="{9AE7B879-B6EC-4552-93EB-2637FB37CF93}" dt="2023-09-23T16:51:14.376" v="0"/>
        <pc:sldMkLst>
          <pc:docMk/>
          <pc:sldMk cId="301957897" sldId="1519"/>
        </pc:sldMkLst>
      </pc:sldChg>
      <pc:sldChg chg="add">
        <pc:chgData name="Francisco Artés" userId="5be56ff3f51c4e1a" providerId="LiveId" clId="{9AE7B879-B6EC-4552-93EB-2637FB37CF93}" dt="2023-09-23T16:51:14.376" v="0"/>
        <pc:sldMkLst>
          <pc:docMk/>
          <pc:sldMk cId="1347188927" sldId="1520"/>
        </pc:sldMkLst>
      </pc:sldChg>
      <pc:sldChg chg="add">
        <pc:chgData name="Francisco Artés" userId="5be56ff3f51c4e1a" providerId="LiveId" clId="{9AE7B879-B6EC-4552-93EB-2637FB37CF93}" dt="2023-09-23T16:51:14.376" v="0"/>
        <pc:sldMkLst>
          <pc:docMk/>
          <pc:sldMk cId="677358537" sldId="1521"/>
        </pc:sldMkLst>
      </pc:sldChg>
      <pc:sldChg chg="add">
        <pc:chgData name="Francisco Artés" userId="5be56ff3f51c4e1a" providerId="LiveId" clId="{9AE7B879-B6EC-4552-93EB-2637FB37CF93}" dt="2023-09-23T16:51:14.376" v="0"/>
        <pc:sldMkLst>
          <pc:docMk/>
          <pc:sldMk cId="1592605161" sldId="1522"/>
        </pc:sldMkLst>
      </pc:sldChg>
      <pc:sldChg chg="add">
        <pc:chgData name="Francisco Artés" userId="5be56ff3f51c4e1a" providerId="LiveId" clId="{9AE7B879-B6EC-4552-93EB-2637FB37CF93}" dt="2023-09-23T16:51:14.376" v="0"/>
        <pc:sldMkLst>
          <pc:docMk/>
          <pc:sldMk cId="3877440053" sldId="1523"/>
        </pc:sldMkLst>
      </pc:sldChg>
      <pc:sldChg chg="add">
        <pc:chgData name="Francisco Artés" userId="5be56ff3f51c4e1a" providerId="LiveId" clId="{9AE7B879-B6EC-4552-93EB-2637FB37CF93}" dt="2023-09-23T16:51:14.376" v="0"/>
        <pc:sldMkLst>
          <pc:docMk/>
          <pc:sldMk cId="1224923173" sldId="1524"/>
        </pc:sldMkLst>
      </pc:sldChg>
      <pc:sldChg chg="add">
        <pc:chgData name="Francisco Artés" userId="5be56ff3f51c4e1a" providerId="LiveId" clId="{9AE7B879-B6EC-4552-93EB-2637FB37CF93}" dt="2023-09-23T16:51:39.246" v="1"/>
        <pc:sldMkLst>
          <pc:docMk/>
          <pc:sldMk cId="2410051749" sldId="1525"/>
        </pc:sldMkLst>
      </pc:sldChg>
      <pc:sldChg chg="add">
        <pc:chgData name="Francisco Artés" userId="5be56ff3f51c4e1a" providerId="LiveId" clId="{9AE7B879-B6EC-4552-93EB-2637FB37CF93}" dt="2023-09-23T16:51:14.376" v="0"/>
        <pc:sldMkLst>
          <pc:docMk/>
          <pc:sldMk cId="2812228913" sldId="1530"/>
        </pc:sldMkLst>
      </pc:sldChg>
      <pc:sldChg chg="add">
        <pc:chgData name="Francisco Artés" userId="5be56ff3f51c4e1a" providerId="LiveId" clId="{9AE7B879-B6EC-4552-93EB-2637FB37CF93}" dt="2023-09-23T16:51:14.376" v="0"/>
        <pc:sldMkLst>
          <pc:docMk/>
          <pc:sldMk cId="1460365181" sldId="1532"/>
        </pc:sldMkLst>
      </pc:sldChg>
      <pc:sldChg chg="add">
        <pc:chgData name="Francisco Artés" userId="5be56ff3f51c4e1a" providerId="LiveId" clId="{9AE7B879-B6EC-4552-93EB-2637FB37CF93}" dt="2023-09-23T16:51:14.376" v="0"/>
        <pc:sldMkLst>
          <pc:docMk/>
          <pc:sldMk cId="3544022844" sldId="1535"/>
        </pc:sldMkLst>
      </pc:sldChg>
      <pc:sldChg chg="add">
        <pc:chgData name="Francisco Artés" userId="5be56ff3f51c4e1a" providerId="LiveId" clId="{9AE7B879-B6EC-4552-93EB-2637FB37CF93}" dt="2023-09-23T16:51:14.376" v="0"/>
        <pc:sldMkLst>
          <pc:docMk/>
          <pc:sldMk cId="4015227659" sldId="1538"/>
        </pc:sldMkLst>
      </pc:sldChg>
      <pc:sldChg chg="add">
        <pc:chgData name="Francisco Artés" userId="5be56ff3f51c4e1a" providerId="LiveId" clId="{9AE7B879-B6EC-4552-93EB-2637FB37CF93}" dt="2023-09-23T16:51:14.376" v="0"/>
        <pc:sldMkLst>
          <pc:docMk/>
          <pc:sldMk cId="824559410" sldId="1542"/>
        </pc:sldMkLst>
      </pc:sldChg>
      <pc:sldChg chg="add">
        <pc:chgData name="Francisco Artés" userId="5be56ff3f51c4e1a" providerId="LiveId" clId="{9AE7B879-B6EC-4552-93EB-2637FB37CF93}" dt="2023-09-23T16:51:14.376" v="0"/>
        <pc:sldMkLst>
          <pc:docMk/>
          <pc:sldMk cId="1296479991" sldId="1543"/>
        </pc:sldMkLst>
      </pc:sldChg>
      <pc:sldChg chg="add">
        <pc:chgData name="Francisco Artés" userId="5be56ff3f51c4e1a" providerId="LiveId" clId="{9AE7B879-B6EC-4552-93EB-2637FB37CF93}" dt="2023-09-23T16:51:14.376" v="0"/>
        <pc:sldMkLst>
          <pc:docMk/>
          <pc:sldMk cId="3968478420" sldId="1544"/>
        </pc:sldMkLst>
      </pc:sldChg>
      <pc:sldChg chg="add">
        <pc:chgData name="Francisco Artés" userId="5be56ff3f51c4e1a" providerId="LiveId" clId="{9AE7B879-B6EC-4552-93EB-2637FB37CF93}" dt="2023-09-23T16:51:14.376" v="0"/>
        <pc:sldMkLst>
          <pc:docMk/>
          <pc:sldMk cId="2899654275" sldId="1548"/>
        </pc:sldMkLst>
      </pc:sldChg>
      <pc:sldChg chg="add">
        <pc:chgData name="Francisco Artés" userId="5be56ff3f51c4e1a" providerId="LiveId" clId="{9AE7B879-B6EC-4552-93EB-2637FB37CF93}" dt="2023-09-23T16:51:39.246" v="1"/>
        <pc:sldMkLst>
          <pc:docMk/>
          <pc:sldMk cId="2954183764" sldId="1552"/>
        </pc:sldMkLst>
      </pc:sldChg>
      <pc:sldChg chg="add">
        <pc:chgData name="Francisco Artés" userId="5be56ff3f51c4e1a" providerId="LiveId" clId="{9AE7B879-B6EC-4552-93EB-2637FB37CF93}" dt="2023-09-23T16:51:39.246" v="1"/>
        <pc:sldMkLst>
          <pc:docMk/>
          <pc:sldMk cId="874029413" sldId="1553"/>
        </pc:sldMkLst>
      </pc:sldChg>
      <pc:sldChg chg="add">
        <pc:chgData name="Francisco Artés" userId="5be56ff3f51c4e1a" providerId="LiveId" clId="{9AE7B879-B6EC-4552-93EB-2637FB37CF93}" dt="2023-09-23T16:51:39.246" v="1"/>
        <pc:sldMkLst>
          <pc:docMk/>
          <pc:sldMk cId="3010014986" sldId="1554"/>
        </pc:sldMkLst>
      </pc:sldChg>
      <pc:sldChg chg="add">
        <pc:chgData name="Francisco Artés" userId="5be56ff3f51c4e1a" providerId="LiveId" clId="{9AE7B879-B6EC-4552-93EB-2637FB37CF93}" dt="2023-09-23T16:51:39.246" v="1"/>
        <pc:sldMkLst>
          <pc:docMk/>
          <pc:sldMk cId="2300235620" sldId="1556"/>
        </pc:sldMkLst>
      </pc:sldChg>
      <pc:sldChg chg="add">
        <pc:chgData name="Francisco Artés" userId="5be56ff3f51c4e1a" providerId="LiveId" clId="{9AE7B879-B6EC-4552-93EB-2637FB37CF93}" dt="2023-09-23T16:51:39.246" v="1"/>
        <pc:sldMkLst>
          <pc:docMk/>
          <pc:sldMk cId="1454238154" sldId="1557"/>
        </pc:sldMkLst>
      </pc:sldChg>
      <pc:sldChg chg="add">
        <pc:chgData name="Francisco Artés" userId="5be56ff3f51c4e1a" providerId="LiveId" clId="{9AE7B879-B6EC-4552-93EB-2637FB37CF93}" dt="2023-09-23T16:51:39.246" v="1"/>
        <pc:sldMkLst>
          <pc:docMk/>
          <pc:sldMk cId="1676440858" sldId="1559"/>
        </pc:sldMkLst>
      </pc:sldChg>
      <pc:sldChg chg="add">
        <pc:chgData name="Francisco Artés" userId="5be56ff3f51c4e1a" providerId="LiveId" clId="{9AE7B879-B6EC-4552-93EB-2637FB37CF93}" dt="2023-09-23T16:51:39.246" v="1"/>
        <pc:sldMkLst>
          <pc:docMk/>
          <pc:sldMk cId="36340644" sldId="1560"/>
        </pc:sldMkLst>
      </pc:sldChg>
      <pc:sldChg chg="add">
        <pc:chgData name="Francisco Artés" userId="5be56ff3f51c4e1a" providerId="LiveId" clId="{9AE7B879-B6EC-4552-93EB-2637FB37CF93}" dt="2023-09-23T16:51:14.376" v="0"/>
        <pc:sldMkLst>
          <pc:docMk/>
          <pc:sldMk cId="423455299" sldId="1565"/>
        </pc:sldMkLst>
      </pc:sldChg>
      <pc:sldChg chg="add">
        <pc:chgData name="Francisco Artés" userId="5be56ff3f51c4e1a" providerId="LiveId" clId="{9AE7B879-B6EC-4552-93EB-2637FB37CF93}" dt="2023-09-23T16:51:39.246" v="1"/>
        <pc:sldMkLst>
          <pc:docMk/>
          <pc:sldMk cId="4047231932" sldId="1566"/>
        </pc:sldMkLst>
      </pc:sldChg>
      <pc:sldChg chg="add">
        <pc:chgData name="Francisco Artés" userId="5be56ff3f51c4e1a" providerId="LiveId" clId="{9AE7B879-B6EC-4552-93EB-2637FB37CF93}" dt="2023-09-23T16:51:39.246" v="1"/>
        <pc:sldMkLst>
          <pc:docMk/>
          <pc:sldMk cId="3934206365" sldId="1569"/>
        </pc:sldMkLst>
      </pc:sldChg>
      <pc:sldChg chg="add">
        <pc:chgData name="Francisco Artés" userId="5be56ff3f51c4e1a" providerId="LiveId" clId="{9AE7B879-B6EC-4552-93EB-2637FB37CF93}" dt="2023-09-23T16:51:14.376" v="0"/>
        <pc:sldMkLst>
          <pc:docMk/>
          <pc:sldMk cId="3776847963" sldId="1570"/>
        </pc:sldMkLst>
      </pc:sldChg>
      <pc:sldChg chg="add">
        <pc:chgData name="Francisco Artés" userId="5be56ff3f51c4e1a" providerId="LiveId" clId="{9AE7B879-B6EC-4552-93EB-2637FB37CF93}" dt="2023-09-23T16:51:14.376" v="0"/>
        <pc:sldMkLst>
          <pc:docMk/>
          <pc:sldMk cId="2514818071" sldId="1571"/>
        </pc:sldMkLst>
      </pc:sldChg>
      <pc:sldChg chg="add">
        <pc:chgData name="Francisco Artés" userId="5be56ff3f51c4e1a" providerId="LiveId" clId="{9AE7B879-B6EC-4552-93EB-2637FB37CF93}" dt="2023-09-23T16:51:14.376" v="0"/>
        <pc:sldMkLst>
          <pc:docMk/>
          <pc:sldMk cId="3137802554" sldId="1573"/>
        </pc:sldMkLst>
      </pc:sldChg>
      <pc:sldChg chg="add">
        <pc:chgData name="Francisco Artés" userId="5be56ff3f51c4e1a" providerId="LiveId" clId="{9AE7B879-B6EC-4552-93EB-2637FB37CF93}" dt="2023-09-23T16:51:14.376" v="0"/>
        <pc:sldMkLst>
          <pc:docMk/>
          <pc:sldMk cId="519345423" sldId="1574"/>
        </pc:sldMkLst>
      </pc:sldChg>
      <pc:sldChg chg="add">
        <pc:chgData name="Francisco Artés" userId="5be56ff3f51c4e1a" providerId="LiveId" clId="{9AE7B879-B6EC-4552-93EB-2637FB37CF93}" dt="2023-09-23T16:51:14.376" v="0"/>
        <pc:sldMkLst>
          <pc:docMk/>
          <pc:sldMk cId="1092533108" sldId="1575"/>
        </pc:sldMkLst>
      </pc:sldChg>
      <pc:sldChg chg="add">
        <pc:chgData name="Francisco Artés" userId="5be56ff3f51c4e1a" providerId="LiveId" clId="{9AE7B879-B6EC-4552-93EB-2637FB37CF93}" dt="2023-09-23T16:51:14.376" v="0"/>
        <pc:sldMkLst>
          <pc:docMk/>
          <pc:sldMk cId="156906994" sldId="1576"/>
        </pc:sldMkLst>
      </pc:sldChg>
      <pc:sldChg chg="add">
        <pc:chgData name="Francisco Artés" userId="5be56ff3f51c4e1a" providerId="LiveId" clId="{9AE7B879-B6EC-4552-93EB-2637FB37CF93}" dt="2023-09-23T16:51:14.376" v="0"/>
        <pc:sldMkLst>
          <pc:docMk/>
          <pc:sldMk cId="2022454531" sldId="1577"/>
        </pc:sldMkLst>
      </pc:sldChg>
      <pc:sldChg chg="add">
        <pc:chgData name="Francisco Artés" userId="5be56ff3f51c4e1a" providerId="LiveId" clId="{9AE7B879-B6EC-4552-93EB-2637FB37CF93}" dt="2023-09-23T16:51:14.376" v="0"/>
        <pc:sldMkLst>
          <pc:docMk/>
          <pc:sldMk cId="476912222" sldId="1578"/>
        </pc:sldMkLst>
      </pc:sldChg>
      <pc:sldChg chg="add">
        <pc:chgData name="Francisco Artés" userId="5be56ff3f51c4e1a" providerId="LiveId" clId="{9AE7B879-B6EC-4552-93EB-2637FB37CF93}" dt="2023-09-23T16:51:14.376" v="0"/>
        <pc:sldMkLst>
          <pc:docMk/>
          <pc:sldMk cId="1312351727" sldId="1579"/>
        </pc:sldMkLst>
      </pc:sldChg>
      <pc:sldChg chg="add">
        <pc:chgData name="Francisco Artés" userId="5be56ff3f51c4e1a" providerId="LiveId" clId="{9AE7B879-B6EC-4552-93EB-2637FB37CF93}" dt="2023-09-23T16:51:39.246" v="1"/>
        <pc:sldMkLst>
          <pc:docMk/>
          <pc:sldMk cId="2862463817" sldId="1586"/>
        </pc:sldMkLst>
      </pc:sldChg>
      <pc:sldChg chg="add">
        <pc:chgData name="Francisco Artés" userId="5be56ff3f51c4e1a" providerId="LiveId" clId="{9AE7B879-B6EC-4552-93EB-2637FB37CF93}" dt="2023-09-23T16:51:14.376" v="0"/>
        <pc:sldMkLst>
          <pc:docMk/>
          <pc:sldMk cId="2862198023" sldId="1588"/>
        </pc:sldMkLst>
      </pc:sldChg>
      <pc:sldChg chg="add">
        <pc:chgData name="Francisco Artés" userId="5be56ff3f51c4e1a" providerId="LiveId" clId="{9AE7B879-B6EC-4552-93EB-2637FB37CF93}" dt="2023-09-23T16:51:14.376" v="0"/>
        <pc:sldMkLst>
          <pc:docMk/>
          <pc:sldMk cId="375921488" sldId="1589"/>
        </pc:sldMkLst>
      </pc:sldChg>
      <pc:sldChg chg="add">
        <pc:chgData name="Francisco Artés" userId="5be56ff3f51c4e1a" providerId="LiveId" clId="{9AE7B879-B6EC-4552-93EB-2637FB37CF93}" dt="2023-09-23T16:51:39.246" v="1"/>
        <pc:sldMkLst>
          <pc:docMk/>
          <pc:sldMk cId="269505786" sldId="1590"/>
        </pc:sldMkLst>
      </pc:sldChg>
      <pc:sldChg chg="add">
        <pc:chgData name="Francisco Artés" userId="5be56ff3f51c4e1a" providerId="LiveId" clId="{9AE7B879-B6EC-4552-93EB-2637FB37CF93}" dt="2023-09-23T16:51:39.246" v="1"/>
        <pc:sldMkLst>
          <pc:docMk/>
          <pc:sldMk cId="1748704301" sldId="1592"/>
        </pc:sldMkLst>
      </pc:sldChg>
      <pc:sldChg chg="add">
        <pc:chgData name="Francisco Artés" userId="5be56ff3f51c4e1a" providerId="LiveId" clId="{9AE7B879-B6EC-4552-93EB-2637FB37CF93}" dt="2023-09-23T16:51:39.246" v="1"/>
        <pc:sldMkLst>
          <pc:docMk/>
          <pc:sldMk cId="2301058677" sldId="1593"/>
        </pc:sldMkLst>
      </pc:sldChg>
      <pc:sldChg chg="add">
        <pc:chgData name="Francisco Artés" userId="5be56ff3f51c4e1a" providerId="LiveId" clId="{9AE7B879-B6EC-4552-93EB-2637FB37CF93}" dt="2023-09-23T16:51:39.246" v="1"/>
        <pc:sldMkLst>
          <pc:docMk/>
          <pc:sldMk cId="427350419" sldId="1594"/>
        </pc:sldMkLst>
      </pc:sldChg>
      <pc:sldChg chg="add">
        <pc:chgData name="Francisco Artés" userId="5be56ff3f51c4e1a" providerId="LiveId" clId="{9AE7B879-B6EC-4552-93EB-2637FB37CF93}" dt="2023-09-23T16:51:39.246" v="1"/>
        <pc:sldMkLst>
          <pc:docMk/>
          <pc:sldMk cId="1366388459" sldId="1595"/>
        </pc:sldMkLst>
      </pc:sldChg>
      <pc:sldChg chg="add">
        <pc:chgData name="Francisco Artés" userId="5be56ff3f51c4e1a" providerId="LiveId" clId="{9AE7B879-B6EC-4552-93EB-2637FB37CF93}" dt="2023-09-23T16:51:39.246" v="1"/>
        <pc:sldMkLst>
          <pc:docMk/>
          <pc:sldMk cId="463418326" sldId="1596"/>
        </pc:sldMkLst>
      </pc:sldChg>
      <pc:sldChg chg="add">
        <pc:chgData name="Francisco Artés" userId="5be56ff3f51c4e1a" providerId="LiveId" clId="{9AE7B879-B6EC-4552-93EB-2637FB37CF93}" dt="2023-09-23T16:51:39.246" v="1"/>
        <pc:sldMkLst>
          <pc:docMk/>
          <pc:sldMk cId="3707997011" sldId="1598"/>
        </pc:sldMkLst>
      </pc:sldChg>
      <pc:sldChg chg="add">
        <pc:chgData name="Francisco Artés" userId="5be56ff3f51c4e1a" providerId="LiveId" clId="{9AE7B879-B6EC-4552-93EB-2637FB37CF93}" dt="2023-09-23T16:51:39.246" v="1"/>
        <pc:sldMkLst>
          <pc:docMk/>
          <pc:sldMk cId="3380461775" sldId="1599"/>
        </pc:sldMkLst>
      </pc:sldChg>
      <pc:sldChg chg="add">
        <pc:chgData name="Francisco Artés" userId="5be56ff3f51c4e1a" providerId="LiveId" clId="{9AE7B879-B6EC-4552-93EB-2637FB37CF93}" dt="2023-09-23T16:51:39.246" v="1"/>
        <pc:sldMkLst>
          <pc:docMk/>
          <pc:sldMk cId="1673093089" sldId="1600"/>
        </pc:sldMkLst>
      </pc:sldChg>
      <pc:sldChg chg="add">
        <pc:chgData name="Francisco Artés" userId="5be56ff3f51c4e1a" providerId="LiveId" clId="{9AE7B879-B6EC-4552-93EB-2637FB37CF93}" dt="2023-09-23T16:51:39.246" v="1"/>
        <pc:sldMkLst>
          <pc:docMk/>
          <pc:sldMk cId="1495855524" sldId="1601"/>
        </pc:sldMkLst>
      </pc:sldChg>
      <pc:sldChg chg="add">
        <pc:chgData name="Francisco Artés" userId="5be56ff3f51c4e1a" providerId="LiveId" clId="{9AE7B879-B6EC-4552-93EB-2637FB37CF93}" dt="2023-09-23T16:51:39.246" v="1"/>
        <pc:sldMkLst>
          <pc:docMk/>
          <pc:sldMk cId="577375616" sldId="1602"/>
        </pc:sldMkLst>
      </pc:sldChg>
      <pc:sldChg chg="add">
        <pc:chgData name="Francisco Artés" userId="5be56ff3f51c4e1a" providerId="LiveId" clId="{9AE7B879-B6EC-4552-93EB-2637FB37CF93}" dt="2023-09-23T16:51:39.246" v="1"/>
        <pc:sldMkLst>
          <pc:docMk/>
          <pc:sldMk cId="2671284236" sldId="1603"/>
        </pc:sldMkLst>
      </pc:sldChg>
      <pc:sldChg chg="add">
        <pc:chgData name="Francisco Artés" userId="5be56ff3f51c4e1a" providerId="LiveId" clId="{9AE7B879-B6EC-4552-93EB-2637FB37CF93}" dt="2023-09-23T16:51:39.246" v="1"/>
        <pc:sldMkLst>
          <pc:docMk/>
          <pc:sldMk cId="1775325527" sldId="1604"/>
        </pc:sldMkLst>
      </pc:sldChg>
      <pc:sldChg chg="add">
        <pc:chgData name="Francisco Artés" userId="5be56ff3f51c4e1a" providerId="LiveId" clId="{9AE7B879-B6EC-4552-93EB-2637FB37CF93}" dt="2023-09-23T16:51:39.246" v="1"/>
        <pc:sldMkLst>
          <pc:docMk/>
          <pc:sldMk cId="4070929202" sldId="1605"/>
        </pc:sldMkLst>
      </pc:sldChg>
      <pc:sldChg chg="add">
        <pc:chgData name="Francisco Artés" userId="5be56ff3f51c4e1a" providerId="LiveId" clId="{9AE7B879-B6EC-4552-93EB-2637FB37CF93}" dt="2023-09-23T16:51:39.246" v="1"/>
        <pc:sldMkLst>
          <pc:docMk/>
          <pc:sldMk cId="302452270" sldId="1606"/>
        </pc:sldMkLst>
      </pc:sldChg>
      <pc:sldChg chg="add">
        <pc:chgData name="Francisco Artés" userId="5be56ff3f51c4e1a" providerId="LiveId" clId="{9AE7B879-B6EC-4552-93EB-2637FB37CF93}" dt="2023-09-23T16:51:39.246" v="1"/>
        <pc:sldMkLst>
          <pc:docMk/>
          <pc:sldMk cId="2187456913" sldId="1607"/>
        </pc:sldMkLst>
      </pc:sldChg>
      <pc:sldChg chg="add">
        <pc:chgData name="Francisco Artés" userId="5be56ff3f51c4e1a" providerId="LiveId" clId="{9AE7B879-B6EC-4552-93EB-2637FB37CF93}" dt="2023-09-23T16:51:39.246" v="1"/>
        <pc:sldMkLst>
          <pc:docMk/>
          <pc:sldMk cId="3911576505" sldId="1608"/>
        </pc:sldMkLst>
      </pc:sldChg>
      <pc:sldChg chg="add">
        <pc:chgData name="Francisco Artés" userId="5be56ff3f51c4e1a" providerId="LiveId" clId="{9AE7B879-B6EC-4552-93EB-2637FB37CF93}" dt="2023-09-23T16:51:39.246" v="1"/>
        <pc:sldMkLst>
          <pc:docMk/>
          <pc:sldMk cId="1285767997" sldId="1609"/>
        </pc:sldMkLst>
      </pc:sldChg>
      <pc:sldChg chg="add">
        <pc:chgData name="Francisco Artés" userId="5be56ff3f51c4e1a" providerId="LiveId" clId="{9AE7B879-B6EC-4552-93EB-2637FB37CF93}" dt="2023-09-23T16:51:39.246" v="1"/>
        <pc:sldMkLst>
          <pc:docMk/>
          <pc:sldMk cId="473764864" sldId="1610"/>
        </pc:sldMkLst>
      </pc:sldChg>
      <pc:sldChg chg="add">
        <pc:chgData name="Francisco Artés" userId="5be56ff3f51c4e1a" providerId="LiveId" clId="{9AE7B879-B6EC-4552-93EB-2637FB37CF93}" dt="2023-09-23T16:51:39.246" v="1"/>
        <pc:sldMkLst>
          <pc:docMk/>
          <pc:sldMk cId="2836359772" sldId="1611"/>
        </pc:sldMkLst>
      </pc:sldChg>
      <pc:sldChg chg="add">
        <pc:chgData name="Francisco Artés" userId="5be56ff3f51c4e1a" providerId="LiveId" clId="{9AE7B879-B6EC-4552-93EB-2637FB37CF93}" dt="2023-09-23T16:51:39.246" v="1"/>
        <pc:sldMkLst>
          <pc:docMk/>
          <pc:sldMk cId="3514794465" sldId="1612"/>
        </pc:sldMkLst>
      </pc:sldChg>
      <pc:sldChg chg="add">
        <pc:chgData name="Francisco Artés" userId="5be56ff3f51c4e1a" providerId="LiveId" clId="{9AE7B879-B6EC-4552-93EB-2637FB37CF93}" dt="2023-09-23T16:51:39.246" v="1"/>
        <pc:sldMkLst>
          <pc:docMk/>
          <pc:sldMk cId="1223814922" sldId="1613"/>
        </pc:sldMkLst>
      </pc:sldChg>
      <pc:sldChg chg="add">
        <pc:chgData name="Francisco Artés" userId="5be56ff3f51c4e1a" providerId="LiveId" clId="{9AE7B879-B6EC-4552-93EB-2637FB37CF93}" dt="2023-09-23T16:51:39.246" v="1"/>
        <pc:sldMkLst>
          <pc:docMk/>
          <pc:sldMk cId="3857749217" sldId="1614"/>
        </pc:sldMkLst>
      </pc:sldChg>
      <pc:sldChg chg="add">
        <pc:chgData name="Francisco Artés" userId="5be56ff3f51c4e1a" providerId="LiveId" clId="{9AE7B879-B6EC-4552-93EB-2637FB37CF93}" dt="2023-09-23T16:51:39.246" v="1"/>
        <pc:sldMkLst>
          <pc:docMk/>
          <pc:sldMk cId="2572799867" sldId="1615"/>
        </pc:sldMkLst>
      </pc:sldChg>
      <pc:sldChg chg="add">
        <pc:chgData name="Francisco Artés" userId="5be56ff3f51c4e1a" providerId="LiveId" clId="{9AE7B879-B6EC-4552-93EB-2637FB37CF93}" dt="2023-09-23T16:51:14.376" v="0"/>
        <pc:sldMkLst>
          <pc:docMk/>
          <pc:sldMk cId="3626420155" sldId="1616"/>
        </pc:sldMkLst>
      </pc:sldChg>
      <pc:sldChg chg="add">
        <pc:chgData name="Francisco Artés" userId="5be56ff3f51c4e1a" providerId="LiveId" clId="{9AE7B879-B6EC-4552-93EB-2637FB37CF93}" dt="2023-09-23T16:51:14.376" v="0"/>
        <pc:sldMkLst>
          <pc:docMk/>
          <pc:sldMk cId="3261032191" sldId="1617"/>
        </pc:sldMkLst>
      </pc:sldChg>
      <pc:sldChg chg="add">
        <pc:chgData name="Francisco Artés" userId="5be56ff3f51c4e1a" providerId="LiveId" clId="{9AE7B879-B6EC-4552-93EB-2637FB37CF93}" dt="2023-09-23T16:51:14.376" v="0"/>
        <pc:sldMkLst>
          <pc:docMk/>
          <pc:sldMk cId="4072879994" sldId="1618"/>
        </pc:sldMkLst>
      </pc:sldChg>
      <pc:sldChg chg="add">
        <pc:chgData name="Francisco Artés" userId="5be56ff3f51c4e1a" providerId="LiveId" clId="{9AE7B879-B6EC-4552-93EB-2637FB37CF93}" dt="2023-09-23T16:51:14.376" v="0"/>
        <pc:sldMkLst>
          <pc:docMk/>
          <pc:sldMk cId="430295159" sldId="1619"/>
        </pc:sldMkLst>
      </pc:sldChg>
      <pc:sldChg chg="add">
        <pc:chgData name="Francisco Artés" userId="5be56ff3f51c4e1a" providerId="LiveId" clId="{9AE7B879-B6EC-4552-93EB-2637FB37CF93}" dt="2023-09-23T16:51:14.376" v="0"/>
        <pc:sldMkLst>
          <pc:docMk/>
          <pc:sldMk cId="3240942295" sldId="1620"/>
        </pc:sldMkLst>
      </pc:sldChg>
      <pc:sldChg chg="add">
        <pc:chgData name="Francisco Artés" userId="5be56ff3f51c4e1a" providerId="LiveId" clId="{9AE7B879-B6EC-4552-93EB-2637FB37CF93}" dt="2023-09-23T16:51:14.376" v="0"/>
        <pc:sldMkLst>
          <pc:docMk/>
          <pc:sldMk cId="4243100857" sldId="1621"/>
        </pc:sldMkLst>
      </pc:sldChg>
      <pc:sldChg chg="add">
        <pc:chgData name="Francisco Artés" userId="5be56ff3f51c4e1a" providerId="LiveId" clId="{9AE7B879-B6EC-4552-93EB-2637FB37CF93}" dt="2023-09-23T16:51:14.376" v="0"/>
        <pc:sldMkLst>
          <pc:docMk/>
          <pc:sldMk cId="416463873" sldId="1622"/>
        </pc:sldMkLst>
      </pc:sldChg>
      <pc:sldChg chg="add">
        <pc:chgData name="Francisco Artés" userId="5be56ff3f51c4e1a" providerId="LiveId" clId="{9AE7B879-B6EC-4552-93EB-2637FB37CF93}" dt="2023-09-23T16:51:14.376" v="0"/>
        <pc:sldMkLst>
          <pc:docMk/>
          <pc:sldMk cId="1241646649" sldId="1623"/>
        </pc:sldMkLst>
      </pc:sldChg>
      <pc:sldChg chg="add">
        <pc:chgData name="Francisco Artés" userId="5be56ff3f51c4e1a" providerId="LiveId" clId="{9AE7B879-B6EC-4552-93EB-2637FB37CF93}" dt="2023-09-23T16:51:14.376" v="0"/>
        <pc:sldMkLst>
          <pc:docMk/>
          <pc:sldMk cId="2330811446" sldId="1624"/>
        </pc:sldMkLst>
      </pc:sldChg>
      <pc:sldChg chg="add">
        <pc:chgData name="Francisco Artés" userId="5be56ff3f51c4e1a" providerId="LiveId" clId="{9AE7B879-B6EC-4552-93EB-2637FB37CF93}" dt="2023-09-23T16:51:14.376" v="0"/>
        <pc:sldMkLst>
          <pc:docMk/>
          <pc:sldMk cId="450678493" sldId="1625"/>
        </pc:sldMkLst>
      </pc:sldChg>
      <pc:sldChg chg="add">
        <pc:chgData name="Francisco Artés" userId="5be56ff3f51c4e1a" providerId="LiveId" clId="{9AE7B879-B6EC-4552-93EB-2637FB37CF93}" dt="2023-09-23T16:51:14.376" v="0"/>
        <pc:sldMkLst>
          <pc:docMk/>
          <pc:sldMk cId="3959397846" sldId="1626"/>
        </pc:sldMkLst>
      </pc:sldChg>
      <pc:sldChg chg="add">
        <pc:chgData name="Francisco Artés" userId="5be56ff3f51c4e1a" providerId="LiveId" clId="{9AE7B879-B6EC-4552-93EB-2637FB37CF93}" dt="2023-09-23T16:51:39.246" v="1"/>
        <pc:sldMkLst>
          <pc:docMk/>
          <pc:sldMk cId="3469314896" sldId="1627"/>
        </pc:sldMkLst>
      </pc:sldChg>
      <pc:sldChg chg="add">
        <pc:chgData name="Francisco Artés" userId="5be56ff3f51c4e1a" providerId="LiveId" clId="{9AE7B879-B6EC-4552-93EB-2637FB37CF93}" dt="2023-09-23T16:51:39.246" v="1"/>
        <pc:sldMkLst>
          <pc:docMk/>
          <pc:sldMk cId="1886361396" sldId="2488"/>
        </pc:sldMkLst>
      </pc:sldChg>
      <pc:sldChg chg="add">
        <pc:chgData name="Francisco Artés" userId="5be56ff3f51c4e1a" providerId="LiveId" clId="{9AE7B879-B6EC-4552-93EB-2637FB37CF93}" dt="2023-09-23T16:51:39.246" v="1"/>
        <pc:sldMkLst>
          <pc:docMk/>
          <pc:sldMk cId="1889240446" sldId="2489"/>
        </pc:sldMkLst>
      </pc:sldChg>
      <pc:sldChg chg="add">
        <pc:chgData name="Francisco Artés" userId="5be56ff3f51c4e1a" providerId="LiveId" clId="{9AE7B879-B6EC-4552-93EB-2637FB37CF93}" dt="2023-09-23T16:51:39.246" v="1"/>
        <pc:sldMkLst>
          <pc:docMk/>
          <pc:sldMk cId="3390181122" sldId="2490"/>
        </pc:sldMkLst>
      </pc:sldChg>
      <pc:sldChg chg="add">
        <pc:chgData name="Francisco Artés" userId="5be56ff3f51c4e1a" providerId="LiveId" clId="{9AE7B879-B6EC-4552-93EB-2637FB37CF93}" dt="2023-09-23T16:51:39.246" v="1"/>
        <pc:sldMkLst>
          <pc:docMk/>
          <pc:sldMk cId="4113840790" sldId="2491"/>
        </pc:sldMkLst>
      </pc:sldChg>
      <pc:sldChg chg="add">
        <pc:chgData name="Francisco Artés" userId="5be56ff3f51c4e1a" providerId="LiveId" clId="{9AE7B879-B6EC-4552-93EB-2637FB37CF93}" dt="2023-09-23T16:51:39.246" v="1"/>
        <pc:sldMkLst>
          <pc:docMk/>
          <pc:sldMk cId="2327551552" sldId="2492"/>
        </pc:sldMkLst>
      </pc:sldChg>
      <pc:sldChg chg="add">
        <pc:chgData name="Francisco Artés" userId="5be56ff3f51c4e1a" providerId="LiveId" clId="{9AE7B879-B6EC-4552-93EB-2637FB37CF93}" dt="2023-09-23T16:51:39.246" v="1"/>
        <pc:sldMkLst>
          <pc:docMk/>
          <pc:sldMk cId="1135420472" sldId="2493"/>
        </pc:sldMkLst>
      </pc:sldChg>
      <pc:sldChg chg="add">
        <pc:chgData name="Francisco Artés" userId="5be56ff3f51c4e1a" providerId="LiveId" clId="{9AE7B879-B6EC-4552-93EB-2637FB37CF93}" dt="2023-09-23T16:51:39.246" v="1"/>
        <pc:sldMkLst>
          <pc:docMk/>
          <pc:sldMk cId="1880155445" sldId="2494"/>
        </pc:sldMkLst>
      </pc:sldChg>
      <pc:sldChg chg="add">
        <pc:chgData name="Francisco Artés" userId="5be56ff3f51c4e1a" providerId="LiveId" clId="{9AE7B879-B6EC-4552-93EB-2637FB37CF93}" dt="2023-09-23T16:51:39.246" v="1"/>
        <pc:sldMkLst>
          <pc:docMk/>
          <pc:sldMk cId="3951440286" sldId="2495"/>
        </pc:sldMkLst>
      </pc:sldChg>
      <pc:sldChg chg="add">
        <pc:chgData name="Francisco Artés" userId="5be56ff3f51c4e1a" providerId="LiveId" clId="{9AE7B879-B6EC-4552-93EB-2637FB37CF93}" dt="2023-09-23T16:51:39.246" v="1"/>
        <pc:sldMkLst>
          <pc:docMk/>
          <pc:sldMk cId="1854552486" sldId="2496"/>
        </pc:sldMkLst>
      </pc:sldChg>
      <pc:sldChg chg="add">
        <pc:chgData name="Francisco Artés" userId="5be56ff3f51c4e1a" providerId="LiveId" clId="{9AE7B879-B6EC-4552-93EB-2637FB37CF93}" dt="2023-09-23T16:51:39.246" v="1"/>
        <pc:sldMkLst>
          <pc:docMk/>
          <pc:sldMk cId="265110712" sldId="2497"/>
        </pc:sldMkLst>
      </pc:sldChg>
      <pc:sldChg chg="add">
        <pc:chgData name="Francisco Artés" userId="5be56ff3f51c4e1a" providerId="LiveId" clId="{9AE7B879-B6EC-4552-93EB-2637FB37CF93}" dt="2023-09-23T16:51:39.246" v="1"/>
        <pc:sldMkLst>
          <pc:docMk/>
          <pc:sldMk cId="1132018329" sldId="2498"/>
        </pc:sldMkLst>
      </pc:sldChg>
      <pc:sldChg chg="add">
        <pc:chgData name="Francisco Artés" userId="5be56ff3f51c4e1a" providerId="LiveId" clId="{9AE7B879-B6EC-4552-93EB-2637FB37CF93}" dt="2023-09-23T16:51:39.246" v="1"/>
        <pc:sldMkLst>
          <pc:docMk/>
          <pc:sldMk cId="1884828829" sldId="2499"/>
        </pc:sldMkLst>
      </pc:sldChg>
      <pc:sldChg chg="add">
        <pc:chgData name="Francisco Artés" userId="5be56ff3f51c4e1a" providerId="LiveId" clId="{9AE7B879-B6EC-4552-93EB-2637FB37CF93}" dt="2023-09-23T16:51:39.246" v="1"/>
        <pc:sldMkLst>
          <pc:docMk/>
          <pc:sldMk cId="2206605829" sldId="2500"/>
        </pc:sldMkLst>
      </pc:sldChg>
      <pc:sldChg chg="add">
        <pc:chgData name="Francisco Artés" userId="5be56ff3f51c4e1a" providerId="LiveId" clId="{9AE7B879-B6EC-4552-93EB-2637FB37CF93}" dt="2023-09-23T16:51:39.246" v="1"/>
        <pc:sldMkLst>
          <pc:docMk/>
          <pc:sldMk cId="1131139664" sldId="2501"/>
        </pc:sldMkLst>
      </pc:sldChg>
      <pc:sldChg chg="add">
        <pc:chgData name="Francisco Artés" userId="5be56ff3f51c4e1a" providerId="LiveId" clId="{9AE7B879-B6EC-4552-93EB-2637FB37CF93}" dt="2023-09-23T16:51:39.246" v="1"/>
        <pc:sldMkLst>
          <pc:docMk/>
          <pc:sldMk cId="3390424461" sldId="2502"/>
        </pc:sldMkLst>
      </pc:sldChg>
      <pc:sldChg chg="add">
        <pc:chgData name="Francisco Artés" userId="5be56ff3f51c4e1a" providerId="LiveId" clId="{9AE7B879-B6EC-4552-93EB-2637FB37CF93}" dt="2023-09-23T16:51:39.246" v="1"/>
        <pc:sldMkLst>
          <pc:docMk/>
          <pc:sldMk cId="3224940631" sldId="2503"/>
        </pc:sldMkLst>
      </pc:sldChg>
      <pc:sldChg chg="add">
        <pc:chgData name="Francisco Artés" userId="5be56ff3f51c4e1a" providerId="LiveId" clId="{9AE7B879-B6EC-4552-93EB-2637FB37CF93}" dt="2023-09-23T16:51:39.246" v="1"/>
        <pc:sldMkLst>
          <pc:docMk/>
          <pc:sldMk cId="1185523254" sldId="2504"/>
        </pc:sldMkLst>
      </pc:sldChg>
      <pc:sldChg chg="add">
        <pc:chgData name="Francisco Artés" userId="5be56ff3f51c4e1a" providerId="LiveId" clId="{9AE7B879-B6EC-4552-93EB-2637FB37CF93}" dt="2023-09-23T16:51:39.246" v="1"/>
        <pc:sldMkLst>
          <pc:docMk/>
          <pc:sldMk cId="2439347378" sldId="2505"/>
        </pc:sldMkLst>
      </pc:sldChg>
      <pc:sldChg chg="add">
        <pc:chgData name="Francisco Artés" userId="5be56ff3f51c4e1a" providerId="LiveId" clId="{9AE7B879-B6EC-4552-93EB-2637FB37CF93}" dt="2023-09-23T16:51:39.246" v="1"/>
        <pc:sldMkLst>
          <pc:docMk/>
          <pc:sldMk cId="2586761639" sldId="2506"/>
        </pc:sldMkLst>
      </pc:sldChg>
    </pc:docChg>
  </pc:docChgLst>
  <pc:docChgLst>
    <pc:chgData name="Francisco Artes" userId="5be56ff3f51c4e1a" providerId="LiveId" clId="{0EE59759-499F-4C5A-80F4-9EF8D82406DF}"/>
    <pc:docChg chg="undo redo custSel addSld delSld modSld sldOrd">
      <pc:chgData name="Francisco Artes" userId="5be56ff3f51c4e1a" providerId="LiveId" clId="{0EE59759-499F-4C5A-80F4-9EF8D82406DF}" dt="2022-09-21T19:53:27.709" v="19637" actId="1036"/>
      <pc:docMkLst>
        <pc:docMk/>
      </pc:docMkLst>
      <pc:sldChg chg="addSp delSp modSp mod">
        <pc:chgData name="Francisco Artes" userId="5be56ff3f51c4e1a" providerId="LiveId" clId="{0EE59759-499F-4C5A-80F4-9EF8D82406DF}" dt="2022-09-21T06:35:14.317" v="6020" actId="20577"/>
        <pc:sldMkLst>
          <pc:docMk/>
          <pc:sldMk cId="1651685501" sldId="2045"/>
        </pc:sldMkLst>
        <pc:spChg chg="mod">
          <ac:chgData name="Francisco Artes" userId="5be56ff3f51c4e1a" providerId="LiveId" clId="{0EE59759-499F-4C5A-80F4-9EF8D82406DF}" dt="2022-09-21T06:35:14.317" v="6020" actId="20577"/>
          <ac:spMkLst>
            <pc:docMk/>
            <pc:sldMk cId="1651685501" sldId="2045"/>
            <ac:spMk id="2" creationId="{2B153940-DDFB-474A-A35A-F5DA480AB093}"/>
          </ac:spMkLst>
        </pc:spChg>
        <pc:spChg chg="mod">
          <ac:chgData name="Francisco Artes" userId="5be56ff3f51c4e1a" providerId="LiveId" clId="{0EE59759-499F-4C5A-80F4-9EF8D82406DF}" dt="2022-09-19T19:23:38.611" v="191" actId="20577"/>
          <ac:spMkLst>
            <pc:docMk/>
            <pc:sldMk cId="1651685501" sldId="2045"/>
            <ac:spMk id="3" creationId="{967382D5-CDD6-4183-B935-D1AD27D47A69}"/>
          </ac:spMkLst>
        </pc:spChg>
        <pc:graphicFrameChg chg="add mod modGraphic">
          <ac:chgData name="Francisco Artes" userId="5be56ff3f51c4e1a" providerId="LiveId" clId="{0EE59759-499F-4C5A-80F4-9EF8D82406DF}" dt="2022-09-19T19:22:30.438" v="161" actId="1076"/>
          <ac:graphicFrameMkLst>
            <pc:docMk/>
            <pc:sldMk cId="1651685501" sldId="2045"/>
            <ac:graphicFrameMk id="4" creationId="{6FBE1DF6-C05F-9FC4-CBC0-E53B9E580F4F}"/>
          </ac:graphicFrameMkLst>
        </pc:graphicFrameChg>
        <pc:graphicFrameChg chg="del mod">
          <ac:chgData name="Francisco Artes" userId="5be56ff3f51c4e1a" providerId="LiveId" clId="{0EE59759-499F-4C5A-80F4-9EF8D82406DF}" dt="2022-09-19T19:21:43.268" v="149" actId="478"/>
          <ac:graphicFrameMkLst>
            <pc:docMk/>
            <pc:sldMk cId="1651685501" sldId="2045"/>
            <ac:graphicFrameMk id="5" creationId="{6160A13D-F377-4917-8AFA-F41A51A37269}"/>
          </ac:graphicFrameMkLst>
        </pc:graphicFrameChg>
      </pc:sldChg>
      <pc:sldChg chg="del">
        <pc:chgData name="Francisco Artes" userId="5be56ff3f51c4e1a" providerId="LiveId" clId="{0EE59759-499F-4C5A-80F4-9EF8D82406DF}" dt="2022-09-20T17:57:04.105" v="3372" actId="47"/>
        <pc:sldMkLst>
          <pc:docMk/>
          <pc:sldMk cId="809238827" sldId="2056"/>
        </pc:sldMkLst>
      </pc:sldChg>
      <pc:sldChg chg="addSp modSp">
        <pc:chgData name="Francisco Artes" userId="5be56ff3f51c4e1a" providerId="LiveId" clId="{0EE59759-499F-4C5A-80F4-9EF8D82406DF}" dt="2022-09-20T07:22:22.893" v="911"/>
        <pc:sldMkLst>
          <pc:docMk/>
          <pc:sldMk cId="1791220309" sldId="2059"/>
        </pc:sldMkLst>
        <pc:picChg chg="add mod">
          <ac:chgData name="Francisco Artes" userId="5be56ff3f51c4e1a" providerId="LiveId" clId="{0EE59759-499F-4C5A-80F4-9EF8D82406DF}" dt="2022-09-20T07:22:22.893" v="911"/>
          <ac:picMkLst>
            <pc:docMk/>
            <pc:sldMk cId="1791220309" sldId="2059"/>
            <ac:picMk id="5" creationId="{1CF7597F-73E8-68F8-834E-67727EA489F6}"/>
          </ac:picMkLst>
        </pc:picChg>
        <pc:picChg chg="add mod">
          <ac:chgData name="Francisco Artes" userId="5be56ff3f51c4e1a" providerId="LiveId" clId="{0EE59759-499F-4C5A-80F4-9EF8D82406DF}" dt="2022-09-20T07:22:22.893" v="911"/>
          <ac:picMkLst>
            <pc:docMk/>
            <pc:sldMk cId="1791220309" sldId="2059"/>
            <ac:picMk id="6" creationId="{67C97D31-1981-81CE-2405-4ECC07225704}"/>
          </ac:picMkLst>
        </pc:picChg>
      </pc:sldChg>
      <pc:sldChg chg="addSp delSp modSp mod">
        <pc:chgData name="Francisco Artes" userId="5be56ff3f51c4e1a" providerId="LiveId" clId="{0EE59759-499F-4C5A-80F4-9EF8D82406DF}" dt="2022-09-21T06:24:04.509" v="5324"/>
        <pc:sldMkLst>
          <pc:docMk/>
          <pc:sldMk cId="3368236896" sldId="2060"/>
        </pc:sldMkLst>
        <pc:spChg chg="add mod">
          <ac:chgData name="Francisco Artes" userId="5be56ff3f51c4e1a" providerId="LiveId" clId="{0EE59759-499F-4C5A-80F4-9EF8D82406DF}" dt="2022-09-21T06:24:04.509" v="5324"/>
          <ac:spMkLst>
            <pc:docMk/>
            <pc:sldMk cId="3368236896" sldId="2060"/>
            <ac:spMk id="3" creationId="{890748BA-8EED-17ED-5592-F1A5FBF4584C}"/>
          </ac:spMkLst>
        </pc:spChg>
        <pc:picChg chg="add del mod">
          <ac:chgData name="Francisco Artes" userId="5be56ff3f51c4e1a" providerId="LiveId" clId="{0EE59759-499F-4C5A-80F4-9EF8D82406DF}" dt="2022-09-20T07:11:41.016" v="686" actId="478"/>
          <ac:picMkLst>
            <pc:docMk/>
            <pc:sldMk cId="3368236896" sldId="2060"/>
            <ac:picMk id="4" creationId="{115C1CF7-6ED8-BAA4-DE44-9DDE2A9D8C30}"/>
          </ac:picMkLst>
        </pc:picChg>
        <pc:picChg chg="add del mod">
          <ac:chgData name="Francisco Artes" userId="5be56ff3f51c4e1a" providerId="LiveId" clId="{0EE59759-499F-4C5A-80F4-9EF8D82406DF}" dt="2022-09-20T07:21:01.766" v="829" actId="21"/>
          <ac:picMkLst>
            <pc:docMk/>
            <pc:sldMk cId="3368236896" sldId="2060"/>
            <ac:picMk id="6" creationId="{5048653F-7B9B-DC8C-B619-960D15954E12}"/>
          </ac:picMkLst>
        </pc:picChg>
        <pc:picChg chg="add del mod">
          <ac:chgData name="Francisco Artes" userId="5be56ff3f51c4e1a" providerId="LiveId" clId="{0EE59759-499F-4C5A-80F4-9EF8D82406DF}" dt="2022-09-20T07:21:01.766" v="829" actId="21"/>
          <ac:picMkLst>
            <pc:docMk/>
            <pc:sldMk cId="3368236896" sldId="2060"/>
            <ac:picMk id="9" creationId="{133C4E5B-F623-1565-2304-EBCFD68FDF30}"/>
          </ac:picMkLst>
        </pc:picChg>
        <pc:picChg chg="add del mod">
          <ac:chgData name="Francisco Artes" userId="5be56ff3f51c4e1a" providerId="LiveId" clId="{0EE59759-499F-4C5A-80F4-9EF8D82406DF}" dt="2022-09-20T07:20:54.818" v="827" actId="21"/>
          <ac:picMkLst>
            <pc:docMk/>
            <pc:sldMk cId="3368236896" sldId="2060"/>
            <ac:picMk id="10" creationId="{58925EA8-793B-C593-0BAB-DEAD8964FC0C}"/>
          </ac:picMkLst>
        </pc:picChg>
        <pc:picChg chg="add del mod">
          <ac:chgData name="Francisco Artes" userId="5be56ff3f51c4e1a" providerId="LiveId" clId="{0EE59759-499F-4C5A-80F4-9EF8D82406DF}" dt="2022-09-20T07:20:54.818" v="827" actId="21"/>
          <ac:picMkLst>
            <pc:docMk/>
            <pc:sldMk cId="3368236896" sldId="2060"/>
            <ac:picMk id="11" creationId="{6D3852F3-6E67-5434-CAAD-6F810A114BB1}"/>
          </ac:picMkLst>
        </pc:picChg>
        <pc:picChg chg="add mod">
          <ac:chgData name="Francisco Artes" userId="5be56ff3f51c4e1a" providerId="LiveId" clId="{0EE59759-499F-4C5A-80F4-9EF8D82406DF}" dt="2022-09-20T07:22:00.628" v="910" actId="1035"/>
          <ac:picMkLst>
            <pc:docMk/>
            <pc:sldMk cId="3368236896" sldId="2060"/>
            <ac:picMk id="12" creationId="{AD9374D1-9AC3-2FB3-BF3B-51A0E20216C2}"/>
          </ac:picMkLst>
        </pc:picChg>
        <pc:picChg chg="add mod">
          <ac:chgData name="Francisco Artes" userId="5be56ff3f51c4e1a" providerId="LiveId" clId="{0EE59759-499F-4C5A-80F4-9EF8D82406DF}" dt="2022-09-20T07:21:55.399" v="894" actId="1035"/>
          <ac:picMkLst>
            <pc:docMk/>
            <pc:sldMk cId="3368236896" sldId="2060"/>
            <ac:picMk id="13" creationId="{93ABCE4D-AAA9-3FD2-DFBC-F90B54129999}"/>
          </ac:picMkLst>
        </pc:picChg>
      </pc:sldChg>
      <pc:sldChg chg="addSp delSp modSp mod">
        <pc:chgData name="Francisco Artes" userId="5be56ff3f51c4e1a" providerId="LiveId" clId="{0EE59759-499F-4C5A-80F4-9EF8D82406DF}" dt="2022-09-20T07:09:39.035" v="677" actId="2085"/>
        <pc:sldMkLst>
          <pc:docMk/>
          <pc:sldMk cId="2989851029" sldId="2061"/>
        </pc:sldMkLst>
        <pc:spChg chg="mod">
          <ac:chgData name="Francisco Artes" userId="5be56ff3f51c4e1a" providerId="LiveId" clId="{0EE59759-499F-4C5A-80F4-9EF8D82406DF}" dt="2022-09-19T19:23:05.620" v="174" actId="2711"/>
          <ac:spMkLst>
            <pc:docMk/>
            <pc:sldMk cId="2989851029" sldId="2061"/>
            <ac:spMk id="3" creationId="{85EAA6C0-00B4-FAFD-B3EB-F2C46E93BEAB}"/>
          </ac:spMkLst>
        </pc:spChg>
        <pc:picChg chg="add del mod">
          <ac:chgData name="Francisco Artes" userId="5be56ff3f51c4e1a" providerId="LiveId" clId="{0EE59759-499F-4C5A-80F4-9EF8D82406DF}" dt="2022-09-20T06:13:57.323" v="564" actId="478"/>
          <ac:picMkLst>
            <pc:docMk/>
            <pc:sldMk cId="2989851029" sldId="2061"/>
            <ac:picMk id="5" creationId="{613F9C71-FBC4-CCB5-CAF1-5DCCA66160F8}"/>
          </ac:picMkLst>
        </pc:picChg>
        <pc:picChg chg="add del mod">
          <ac:chgData name="Francisco Artes" userId="5be56ff3f51c4e1a" providerId="LiveId" clId="{0EE59759-499F-4C5A-80F4-9EF8D82406DF}" dt="2022-09-20T06:14:28.658" v="572" actId="478"/>
          <ac:picMkLst>
            <pc:docMk/>
            <pc:sldMk cId="2989851029" sldId="2061"/>
            <ac:picMk id="7" creationId="{7E4BD603-E087-FD0A-0384-7BA4EB8783DB}"/>
          </ac:picMkLst>
        </pc:picChg>
        <pc:picChg chg="add mod">
          <ac:chgData name="Francisco Artes" userId="5be56ff3f51c4e1a" providerId="LiveId" clId="{0EE59759-499F-4C5A-80F4-9EF8D82406DF}" dt="2022-09-20T07:09:39.035" v="677" actId="2085"/>
          <ac:picMkLst>
            <pc:docMk/>
            <pc:sldMk cId="2989851029" sldId="2061"/>
            <ac:picMk id="9" creationId="{DD630035-A78D-059C-0D31-E0B2BD3C72BD}"/>
          </ac:picMkLst>
        </pc:picChg>
      </pc:sldChg>
      <pc:sldChg chg="addSp delSp modSp mod">
        <pc:chgData name="Francisco Artes" userId="5be56ff3f51c4e1a" providerId="LiveId" clId="{0EE59759-499F-4C5A-80F4-9EF8D82406DF}" dt="2022-09-21T06:23:59.525" v="5323" actId="1076"/>
        <pc:sldMkLst>
          <pc:docMk/>
          <pc:sldMk cId="3463381944" sldId="2062"/>
        </pc:sldMkLst>
        <pc:spChg chg="add mod">
          <ac:chgData name="Francisco Artes" userId="5be56ff3f51c4e1a" providerId="LiveId" clId="{0EE59759-499F-4C5A-80F4-9EF8D82406DF}" dt="2022-09-21T06:23:59.525" v="5323" actId="1076"/>
          <ac:spMkLst>
            <pc:docMk/>
            <pc:sldMk cId="3463381944" sldId="2062"/>
            <ac:spMk id="4" creationId="{1C7A6665-AC2C-DF53-88BD-5EFE8EA5DC32}"/>
          </ac:spMkLst>
        </pc:spChg>
        <pc:picChg chg="add del mod">
          <ac:chgData name="Francisco Artes" userId="5be56ff3f51c4e1a" providerId="LiveId" clId="{0EE59759-499F-4C5A-80F4-9EF8D82406DF}" dt="2022-09-20T07:15:53.411" v="700" actId="478"/>
          <ac:picMkLst>
            <pc:docMk/>
            <pc:sldMk cId="3463381944" sldId="2062"/>
            <ac:picMk id="5" creationId="{654B46B5-B446-D7A2-22F9-0F2D845AEB08}"/>
          </ac:picMkLst>
        </pc:picChg>
        <pc:picChg chg="add del mod">
          <ac:chgData name="Francisco Artes" userId="5be56ff3f51c4e1a" providerId="LiveId" clId="{0EE59759-499F-4C5A-80F4-9EF8D82406DF}" dt="2022-09-20T07:16:02.964" v="705" actId="478"/>
          <ac:picMkLst>
            <pc:docMk/>
            <pc:sldMk cId="3463381944" sldId="2062"/>
            <ac:picMk id="6" creationId="{25E2D9EC-1B25-E68D-8C6B-56CCE786AEF4}"/>
          </ac:picMkLst>
        </pc:picChg>
        <pc:picChg chg="add del mod">
          <ac:chgData name="Francisco Artes" userId="5be56ff3f51c4e1a" providerId="LiveId" clId="{0EE59759-499F-4C5A-80F4-9EF8D82406DF}" dt="2022-09-20T06:25:24.548" v="660" actId="21"/>
          <ac:picMkLst>
            <pc:docMk/>
            <pc:sldMk cId="3463381944" sldId="2062"/>
            <ac:picMk id="7" creationId="{FCB7D2D8-2747-B916-062C-8BB5571D53B9}"/>
          </ac:picMkLst>
        </pc:picChg>
        <pc:picChg chg="add del mod">
          <ac:chgData name="Francisco Artes" userId="5be56ff3f51c4e1a" providerId="LiveId" clId="{0EE59759-499F-4C5A-80F4-9EF8D82406DF}" dt="2022-09-20T07:20:39.995" v="763" actId="21"/>
          <ac:picMkLst>
            <pc:docMk/>
            <pc:sldMk cId="3463381944" sldId="2062"/>
            <ac:picMk id="8" creationId="{CD1FD824-3D45-90E9-E128-9603CD7F2445}"/>
          </ac:picMkLst>
        </pc:picChg>
        <pc:picChg chg="add del mod">
          <ac:chgData name="Francisco Artes" userId="5be56ff3f51c4e1a" providerId="LiveId" clId="{0EE59759-499F-4C5A-80F4-9EF8D82406DF}" dt="2022-09-20T07:20:39.995" v="763" actId="21"/>
          <ac:picMkLst>
            <pc:docMk/>
            <pc:sldMk cId="3463381944" sldId="2062"/>
            <ac:picMk id="10" creationId="{7848A6D8-8A5B-0CF0-7E62-E2570C107A5B}"/>
          </ac:picMkLst>
        </pc:picChg>
        <pc:picChg chg="add mod">
          <ac:chgData name="Francisco Artes" userId="5be56ff3f51c4e1a" providerId="LiveId" clId="{0EE59759-499F-4C5A-80F4-9EF8D82406DF}" dt="2022-09-20T07:20:56.607" v="828"/>
          <ac:picMkLst>
            <pc:docMk/>
            <pc:sldMk cId="3463381944" sldId="2062"/>
            <ac:picMk id="11" creationId="{10EB4761-A231-F763-1B28-4124A2AD3027}"/>
          </ac:picMkLst>
        </pc:picChg>
        <pc:picChg chg="add mod">
          <ac:chgData name="Francisco Artes" userId="5be56ff3f51c4e1a" providerId="LiveId" clId="{0EE59759-499F-4C5A-80F4-9EF8D82406DF}" dt="2022-09-20T07:20:56.607" v="828"/>
          <ac:picMkLst>
            <pc:docMk/>
            <pc:sldMk cId="3463381944" sldId="2062"/>
            <ac:picMk id="12" creationId="{ADC63792-0163-45F2-3B03-22537E36F85C}"/>
          </ac:picMkLst>
        </pc:picChg>
        <pc:picChg chg="add del mod">
          <ac:chgData name="Francisco Artes" userId="5be56ff3f51c4e1a" providerId="LiveId" clId="{0EE59759-499F-4C5A-80F4-9EF8D82406DF}" dt="2022-09-20T07:21:28.936" v="835" actId="21"/>
          <ac:picMkLst>
            <pc:docMk/>
            <pc:sldMk cId="3463381944" sldId="2062"/>
            <ac:picMk id="13" creationId="{CCF18F04-2949-DEA6-89EC-27598BA1061D}"/>
          </ac:picMkLst>
        </pc:picChg>
        <pc:picChg chg="add del mod">
          <ac:chgData name="Francisco Artes" userId="5be56ff3f51c4e1a" providerId="LiveId" clId="{0EE59759-499F-4C5A-80F4-9EF8D82406DF}" dt="2022-09-20T07:21:28.936" v="835" actId="21"/>
          <ac:picMkLst>
            <pc:docMk/>
            <pc:sldMk cId="3463381944" sldId="2062"/>
            <ac:picMk id="14" creationId="{AE7F4CD6-7351-661B-1FC6-4D4B342F0A8F}"/>
          </ac:picMkLst>
        </pc:picChg>
      </pc:sldChg>
      <pc:sldChg chg="modSp mod">
        <pc:chgData name="Francisco Artes" userId="5be56ff3f51c4e1a" providerId="LiveId" clId="{0EE59759-499F-4C5A-80F4-9EF8D82406DF}" dt="2022-09-21T11:05:21.598" v="15193" actId="6549"/>
        <pc:sldMkLst>
          <pc:docMk/>
          <pc:sldMk cId="808583840" sldId="2064"/>
        </pc:sldMkLst>
        <pc:spChg chg="mod">
          <ac:chgData name="Francisco Artes" userId="5be56ff3f51c4e1a" providerId="LiveId" clId="{0EE59759-499F-4C5A-80F4-9EF8D82406DF}" dt="2022-09-21T11:05:21.598" v="15193" actId="6549"/>
          <ac:spMkLst>
            <pc:docMk/>
            <pc:sldMk cId="808583840" sldId="2064"/>
            <ac:spMk id="3" creationId="{8C53DE1B-843E-7943-D0AE-4284F8D47516}"/>
          </ac:spMkLst>
        </pc:spChg>
      </pc:sldChg>
      <pc:sldChg chg="addSp delSp modSp del mod">
        <pc:chgData name="Francisco Artes" userId="5be56ff3f51c4e1a" providerId="LiveId" clId="{0EE59759-499F-4C5A-80F4-9EF8D82406DF}" dt="2022-09-21T18:53:30.216" v="18856" actId="47"/>
        <pc:sldMkLst>
          <pc:docMk/>
          <pc:sldMk cId="2938603397" sldId="2069"/>
        </pc:sldMkLst>
        <pc:spChg chg="add del mod">
          <ac:chgData name="Francisco Artes" userId="5be56ff3f51c4e1a" providerId="LiveId" clId="{0EE59759-499F-4C5A-80F4-9EF8D82406DF}" dt="2022-09-21T18:49:13.753" v="18854" actId="21"/>
          <ac:spMkLst>
            <pc:docMk/>
            <pc:sldMk cId="2938603397" sldId="2069"/>
            <ac:spMk id="3" creationId="{6BF99ADD-3D46-4A8C-A239-F438C2F40AA6}"/>
          </ac:spMkLst>
        </pc:spChg>
        <pc:spChg chg="del">
          <ac:chgData name="Francisco Artes" userId="5be56ff3f51c4e1a" providerId="LiveId" clId="{0EE59759-499F-4C5A-80F4-9EF8D82406DF}" dt="2022-09-20T18:18:26.391" v="3705" actId="478"/>
          <ac:spMkLst>
            <pc:docMk/>
            <pc:sldMk cId="2938603397" sldId="2069"/>
            <ac:spMk id="11" creationId="{DD6EA6CE-DA1B-4C7A-B7BD-F45D3779215C}"/>
          </ac:spMkLst>
        </pc:spChg>
        <pc:picChg chg="add del mod">
          <ac:chgData name="Francisco Artes" userId="5be56ff3f51c4e1a" providerId="LiveId" clId="{0EE59759-499F-4C5A-80F4-9EF8D82406DF}" dt="2022-09-21T18:48:48.002" v="18849" actId="21"/>
          <ac:picMkLst>
            <pc:docMk/>
            <pc:sldMk cId="2938603397" sldId="2069"/>
            <ac:picMk id="5" creationId="{D7053721-6F78-E682-9D56-B77C13287B3E}"/>
          </ac:picMkLst>
        </pc:picChg>
        <pc:picChg chg="del">
          <ac:chgData name="Francisco Artes" userId="5be56ff3f51c4e1a" providerId="LiveId" clId="{0EE59759-499F-4C5A-80F4-9EF8D82406DF}" dt="2022-09-20T18:18:23.812" v="3704" actId="478"/>
          <ac:picMkLst>
            <pc:docMk/>
            <pc:sldMk cId="2938603397" sldId="2069"/>
            <ac:picMk id="4098" creationId="{BE953817-7CCE-4681-80D1-10C324AA8019}"/>
          </ac:picMkLst>
        </pc:picChg>
      </pc:sldChg>
      <pc:sldChg chg="addSp delSp modSp del mod">
        <pc:chgData name="Francisco Artes" userId="5be56ff3f51c4e1a" providerId="LiveId" clId="{0EE59759-499F-4C5A-80F4-9EF8D82406DF}" dt="2022-09-21T18:48:06.083" v="18796" actId="47"/>
        <pc:sldMkLst>
          <pc:docMk/>
          <pc:sldMk cId="1533719443" sldId="2070"/>
        </pc:sldMkLst>
        <pc:spChg chg="del">
          <ac:chgData name="Francisco Artes" userId="5be56ff3f51c4e1a" providerId="LiveId" clId="{0EE59759-499F-4C5A-80F4-9EF8D82406DF}" dt="2022-09-21T18:47:46.085" v="18789" actId="478"/>
          <ac:spMkLst>
            <pc:docMk/>
            <pc:sldMk cId="1533719443" sldId="2070"/>
            <ac:spMk id="2" creationId="{7BED3AE1-C1F6-4171-ADD7-3E5E096144A2}"/>
          </ac:spMkLst>
        </pc:spChg>
        <pc:spChg chg="del">
          <ac:chgData name="Francisco Artes" userId="5be56ff3f51c4e1a" providerId="LiveId" clId="{0EE59759-499F-4C5A-80F4-9EF8D82406DF}" dt="2022-09-20T18:17:11.088" v="3698" actId="478"/>
          <ac:spMkLst>
            <pc:docMk/>
            <pc:sldMk cId="1533719443" sldId="2070"/>
            <ac:spMk id="5" creationId="{E955D671-6B55-461A-BA4B-DBD04DF7E90F}"/>
          </ac:spMkLst>
        </pc:spChg>
        <pc:spChg chg="del">
          <ac:chgData name="Francisco Artes" userId="5be56ff3f51c4e1a" providerId="LiveId" clId="{0EE59759-499F-4C5A-80F4-9EF8D82406DF}" dt="2022-09-21T18:47:47.911" v="18790" actId="478"/>
          <ac:spMkLst>
            <pc:docMk/>
            <pc:sldMk cId="1533719443" sldId="2070"/>
            <ac:spMk id="6" creationId="{D1A09155-32F1-4041-9258-8FE52DB6387B}"/>
          </ac:spMkLst>
        </pc:spChg>
        <pc:picChg chg="add del mod">
          <ac:chgData name="Francisco Artes" userId="5be56ff3f51c4e1a" providerId="LiveId" clId="{0EE59759-499F-4C5A-80F4-9EF8D82406DF}" dt="2022-09-21T18:47:49.937" v="18791" actId="21"/>
          <ac:picMkLst>
            <pc:docMk/>
            <pc:sldMk cId="1533719443" sldId="2070"/>
            <ac:picMk id="4" creationId="{6093D0C6-146C-783B-8149-9F05BBE8BE0C}"/>
          </ac:picMkLst>
        </pc:picChg>
        <pc:picChg chg="del">
          <ac:chgData name="Francisco Artes" userId="5be56ff3f51c4e1a" providerId="LiveId" clId="{0EE59759-499F-4C5A-80F4-9EF8D82406DF}" dt="2022-09-20T18:17:08.308" v="3697" actId="478"/>
          <ac:picMkLst>
            <pc:docMk/>
            <pc:sldMk cId="1533719443" sldId="2070"/>
            <ac:picMk id="6146" creationId="{2C91F10A-979F-4122-A629-881F97DFEF94}"/>
          </ac:picMkLst>
        </pc:picChg>
      </pc:sldChg>
      <pc:sldChg chg="delSp modSp del mod">
        <pc:chgData name="Francisco Artes" userId="5be56ff3f51c4e1a" providerId="LiveId" clId="{0EE59759-499F-4C5A-80F4-9EF8D82406DF}" dt="2022-09-21T18:27:03.862" v="18349" actId="47"/>
        <pc:sldMkLst>
          <pc:docMk/>
          <pc:sldMk cId="420916426" sldId="2071"/>
        </pc:sldMkLst>
        <pc:spChg chg="del">
          <ac:chgData name="Francisco Artes" userId="5be56ff3f51c4e1a" providerId="LiveId" clId="{0EE59759-499F-4C5A-80F4-9EF8D82406DF}" dt="2022-09-21T18:26:49.395" v="18346" actId="478"/>
          <ac:spMkLst>
            <pc:docMk/>
            <pc:sldMk cId="420916426" sldId="2071"/>
            <ac:spMk id="2" creationId="{0B426D1B-77DD-4994-844D-13A394CA2FCC}"/>
          </ac:spMkLst>
        </pc:spChg>
        <pc:spChg chg="mod">
          <ac:chgData name="Francisco Artes" userId="5be56ff3f51c4e1a" providerId="LiveId" clId="{0EE59759-499F-4C5A-80F4-9EF8D82406DF}" dt="2022-09-21T18:26:57.576" v="18348" actId="21"/>
          <ac:spMkLst>
            <pc:docMk/>
            <pc:sldMk cId="420916426" sldId="2071"/>
            <ac:spMk id="3" creationId="{AB53EA0E-1D7F-4F32-B677-634D1791DB12}"/>
          </ac:spMkLst>
        </pc:spChg>
        <pc:graphicFrameChg chg="del">
          <ac:chgData name="Francisco Artes" userId="5be56ff3f51c4e1a" providerId="LiveId" clId="{0EE59759-499F-4C5A-80F4-9EF8D82406DF}" dt="2022-09-21T18:26:52.360" v="18347" actId="478"/>
          <ac:graphicFrameMkLst>
            <pc:docMk/>
            <pc:sldMk cId="420916426" sldId="2071"/>
            <ac:graphicFrameMk id="5" creationId="{E53EDA08-4E48-4F45-BB08-1713BB4A5FE6}"/>
          </ac:graphicFrameMkLst>
        </pc:graphicFrameChg>
      </pc:sldChg>
      <pc:sldChg chg="addSp delSp modSp del mod">
        <pc:chgData name="Francisco Artes" userId="5be56ff3f51c4e1a" providerId="LiveId" clId="{0EE59759-499F-4C5A-80F4-9EF8D82406DF}" dt="2022-09-21T19:04:02.910" v="18926" actId="47"/>
        <pc:sldMkLst>
          <pc:docMk/>
          <pc:sldMk cId="475346591" sldId="2084"/>
        </pc:sldMkLst>
        <pc:spChg chg="mod">
          <ac:chgData name="Francisco Artes" userId="5be56ff3f51c4e1a" providerId="LiveId" clId="{0EE59759-499F-4C5A-80F4-9EF8D82406DF}" dt="2022-09-21T18:55:53.249" v="18921" actId="27636"/>
          <ac:spMkLst>
            <pc:docMk/>
            <pc:sldMk cId="475346591" sldId="2084"/>
            <ac:spMk id="3" creationId="{6DD0EC4D-9B21-4924-AA64-05B0D12C8EE1}"/>
          </ac:spMkLst>
        </pc:spChg>
        <pc:spChg chg="del">
          <ac:chgData name="Francisco Artes" userId="5be56ff3f51c4e1a" providerId="LiveId" clId="{0EE59759-499F-4C5A-80F4-9EF8D82406DF}" dt="2022-09-20T18:20:25.811" v="3711" actId="478"/>
          <ac:spMkLst>
            <pc:docMk/>
            <pc:sldMk cId="475346591" sldId="2084"/>
            <ac:spMk id="5" creationId="{732034D2-6245-4140-8D30-63E26E2D6FCA}"/>
          </ac:spMkLst>
        </pc:spChg>
        <pc:picChg chg="add del mod">
          <ac:chgData name="Francisco Artes" userId="5be56ff3f51c4e1a" providerId="LiveId" clId="{0EE59759-499F-4C5A-80F4-9EF8D82406DF}" dt="2022-09-21T18:54:31.931" v="18906" actId="21"/>
          <ac:picMkLst>
            <pc:docMk/>
            <pc:sldMk cId="475346591" sldId="2084"/>
            <ac:picMk id="4" creationId="{DA4808F4-FF72-B7DF-6083-B65EFC79BDAF}"/>
          </ac:picMkLst>
        </pc:picChg>
        <pc:picChg chg="add del mod">
          <ac:chgData name="Francisco Artes" userId="5be56ff3f51c4e1a" providerId="LiveId" clId="{0EE59759-499F-4C5A-80F4-9EF8D82406DF}" dt="2022-09-21T18:54:31.931" v="18906" actId="21"/>
          <ac:picMkLst>
            <pc:docMk/>
            <pc:sldMk cId="475346591" sldId="2084"/>
            <ac:picMk id="6" creationId="{CEEF2868-201E-0453-68FC-83EC5F533275}"/>
          </ac:picMkLst>
        </pc:picChg>
        <pc:picChg chg="del">
          <ac:chgData name="Francisco Artes" userId="5be56ff3f51c4e1a" providerId="LiveId" clId="{0EE59759-499F-4C5A-80F4-9EF8D82406DF}" dt="2022-09-20T18:20:23.165" v="3710" actId="478"/>
          <ac:picMkLst>
            <pc:docMk/>
            <pc:sldMk cId="475346591" sldId="2084"/>
            <ac:picMk id="1026" creationId="{FA640A8F-6FB6-403C-9873-F7CEAB401EC7}"/>
          </ac:picMkLst>
        </pc:picChg>
      </pc:sldChg>
      <pc:sldChg chg="addSp delSp modSp mod">
        <pc:chgData name="Francisco Artes" userId="5be56ff3f51c4e1a" providerId="LiveId" clId="{0EE59759-499F-4C5A-80F4-9EF8D82406DF}" dt="2022-09-21T06:53:14.271" v="8183" actId="27636"/>
        <pc:sldMkLst>
          <pc:docMk/>
          <pc:sldMk cId="83784394" sldId="2246"/>
        </pc:sldMkLst>
        <pc:spChg chg="mod">
          <ac:chgData name="Francisco Artes" userId="5be56ff3f51c4e1a" providerId="LiveId" clId="{0EE59759-499F-4C5A-80F4-9EF8D82406DF}" dt="2022-09-21T06:45:33.587" v="7143" actId="14100"/>
          <ac:spMkLst>
            <pc:docMk/>
            <pc:sldMk cId="83784394" sldId="2246"/>
            <ac:spMk id="2" creationId="{3F935B69-4007-4FCC-B0A2-36E18E0928A7}"/>
          </ac:spMkLst>
        </pc:spChg>
        <pc:spChg chg="mod">
          <ac:chgData name="Francisco Artes" userId="5be56ff3f51c4e1a" providerId="LiveId" clId="{0EE59759-499F-4C5A-80F4-9EF8D82406DF}" dt="2022-09-21T06:53:14.271" v="8183" actId="27636"/>
          <ac:spMkLst>
            <pc:docMk/>
            <pc:sldMk cId="83784394" sldId="2246"/>
            <ac:spMk id="3" creationId="{7F86C1ED-146A-42FD-8972-AAC0F1A74C19}"/>
          </ac:spMkLst>
        </pc:spChg>
        <pc:spChg chg="del">
          <ac:chgData name="Francisco Artes" userId="5be56ff3f51c4e1a" providerId="LiveId" clId="{0EE59759-499F-4C5A-80F4-9EF8D82406DF}" dt="2022-09-21T06:53:00.448" v="8175" actId="478"/>
          <ac:spMkLst>
            <pc:docMk/>
            <pc:sldMk cId="83784394" sldId="2246"/>
            <ac:spMk id="4" creationId="{1E87F776-3EFF-48C8-AB8F-64DE4251FB6E}"/>
          </ac:spMkLst>
        </pc:spChg>
        <pc:spChg chg="mod">
          <ac:chgData name="Francisco Artes" userId="5be56ff3f51c4e1a" providerId="LiveId" clId="{0EE59759-499F-4C5A-80F4-9EF8D82406DF}" dt="2022-09-21T06:53:05.598" v="8178" actId="27636"/>
          <ac:spMkLst>
            <pc:docMk/>
            <pc:sldMk cId="83784394" sldId="2246"/>
            <ac:spMk id="5" creationId="{E3219DA6-9399-4AEC-88C9-EE53EB2078C0}"/>
          </ac:spMkLst>
        </pc:spChg>
        <pc:picChg chg="del">
          <ac:chgData name="Francisco Artes" userId="5be56ff3f51c4e1a" providerId="LiveId" clId="{0EE59759-499F-4C5A-80F4-9EF8D82406DF}" dt="2022-09-20T06:19:14.398" v="641" actId="478"/>
          <ac:picMkLst>
            <pc:docMk/>
            <pc:sldMk cId="83784394" sldId="2246"/>
            <ac:picMk id="6" creationId="{3B2A06ED-AF04-4E05-B2B1-644F54A187B4}"/>
          </ac:picMkLst>
        </pc:picChg>
        <pc:picChg chg="del">
          <ac:chgData name="Francisco Artes" userId="5be56ff3f51c4e1a" providerId="LiveId" clId="{0EE59759-499F-4C5A-80F4-9EF8D82406DF}" dt="2022-09-20T06:21:12.431" v="648" actId="478"/>
          <ac:picMkLst>
            <pc:docMk/>
            <pc:sldMk cId="83784394" sldId="2246"/>
            <ac:picMk id="7" creationId="{00B86CA4-5F45-4555-A239-49A224E5A7E9}"/>
          </ac:picMkLst>
        </pc:picChg>
        <pc:picChg chg="add mod">
          <ac:chgData name="Francisco Artes" userId="5be56ff3f51c4e1a" providerId="LiveId" clId="{0EE59759-499F-4C5A-80F4-9EF8D82406DF}" dt="2022-09-20T06:21:04.061" v="647" actId="14100"/>
          <ac:picMkLst>
            <pc:docMk/>
            <pc:sldMk cId="83784394" sldId="2246"/>
            <ac:picMk id="9" creationId="{7010780F-659E-31A0-C495-C0B8D075F64B}"/>
          </ac:picMkLst>
        </pc:picChg>
        <pc:picChg chg="add mod">
          <ac:chgData name="Francisco Artes" userId="5be56ff3f51c4e1a" providerId="LiveId" clId="{0EE59759-499F-4C5A-80F4-9EF8D82406DF}" dt="2022-09-21T06:53:06.849" v="8179" actId="1076"/>
          <ac:picMkLst>
            <pc:docMk/>
            <pc:sldMk cId="83784394" sldId="2246"/>
            <ac:picMk id="11" creationId="{49FBB04A-BFCD-D827-69C4-43ED3EE5D665}"/>
          </ac:picMkLst>
        </pc:picChg>
      </pc:sldChg>
      <pc:sldChg chg="delSp modSp del mod">
        <pc:chgData name="Francisco Artes" userId="5be56ff3f51c4e1a" providerId="LiveId" clId="{0EE59759-499F-4C5A-80F4-9EF8D82406DF}" dt="2022-09-20T18:37:46.159" v="4281" actId="47"/>
        <pc:sldMkLst>
          <pc:docMk/>
          <pc:sldMk cId="1411740972" sldId="2251"/>
        </pc:sldMkLst>
        <pc:spChg chg="del">
          <ac:chgData name="Francisco Artes" userId="5be56ff3f51c4e1a" providerId="LiveId" clId="{0EE59759-499F-4C5A-80F4-9EF8D82406DF}" dt="2022-09-20T18:30:48.159" v="4071" actId="478"/>
          <ac:spMkLst>
            <pc:docMk/>
            <pc:sldMk cId="1411740972" sldId="2251"/>
            <ac:spMk id="10" creationId="{46EEC1FC-B0A0-4C8E-A331-30B78E3B0D18}"/>
          </ac:spMkLst>
        </pc:spChg>
        <pc:spChg chg="del">
          <ac:chgData name="Francisco Artes" userId="5be56ff3f51c4e1a" providerId="LiveId" clId="{0EE59759-499F-4C5A-80F4-9EF8D82406DF}" dt="2022-09-20T18:29:14.010" v="4037" actId="478"/>
          <ac:spMkLst>
            <pc:docMk/>
            <pc:sldMk cId="1411740972" sldId="2251"/>
            <ac:spMk id="11" creationId="{FA9ECC47-509A-4FE5-9263-D5DEF64F0EB9}"/>
          </ac:spMkLst>
        </pc:spChg>
        <pc:spChg chg="del">
          <ac:chgData name="Francisco Artes" userId="5be56ff3f51c4e1a" providerId="LiveId" clId="{0EE59759-499F-4C5A-80F4-9EF8D82406DF}" dt="2022-09-20T18:29:14.010" v="4037" actId="478"/>
          <ac:spMkLst>
            <pc:docMk/>
            <pc:sldMk cId="1411740972" sldId="2251"/>
            <ac:spMk id="12" creationId="{15CF22B6-A8C3-44A6-8186-CE14263B7661}"/>
          </ac:spMkLst>
        </pc:spChg>
        <pc:spChg chg="del">
          <ac:chgData name="Francisco Artes" userId="5be56ff3f51c4e1a" providerId="LiveId" clId="{0EE59759-499F-4C5A-80F4-9EF8D82406DF}" dt="2022-09-20T18:25:53.375" v="3842" actId="478"/>
          <ac:spMkLst>
            <pc:docMk/>
            <pc:sldMk cId="1411740972" sldId="2251"/>
            <ac:spMk id="15" creationId="{5445E415-62E5-4D56-BCB3-EC8F88637D48}"/>
          </ac:spMkLst>
        </pc:spChg>
        <pc:spChg chg="del">
          <ac:chgData name="Francisco Artes" userId="5be56ff3f51c4e1a" providerId="LiveId" clId="{0EE59759-499F-4C5A-80F4-9EF8D82406DF}" dt="2022-09-20T18:25:53.375" v="3842" actId="478"/>
          <ac:spMkLst>
            <pc:docMk/>
            <pc:sldMk cId="1411740972" sldId="2251"/>
            <ac:spMk id="16" creationId="{6E5D9ADE-DCB3-42F3-AAB4-D3F141D16EBB}"/>
          </ac:spMkLst>
        </pc:spChg>
        <pc:spChg chg="del">
          <ac:chgData name="Francisco Artes" userId="5be56ff3f51c4e1a" providerId="LiveId" clId="{0EE59759-499F-4C5A-80F4-9EF8D82406DF}" dt="2022-09-20T18:28:20.774" v="4035" actId="478"/>
          <ac:spMkLst>
            <pc:docMk/>
            <pc:sldMk cId="1411740972" sldId="2251"/>
            <ac:spMk id="25" creationId="{CD91D1DC-AA5E-4640-A849-45E24995CE5E}"/>
          </ac:spMkLst>
        </pc:spChg>
        <pc:spChg chg="del">
          <ac:chgData name="Francisco Artes" userId="5be56ff3f51c4e1a" providerId="LiveId" clId="{0EE59759-499F-4C5A-80F4-9EF8D82406DF}" dt="2022-09-20T18:24:50.480" v="3748" actId="21"/>
          <ac:spMkLst>
            <pc:docMk/>
            <pc:sldMk cId="1411740972" sldId="2251"/>
            <ac:spMk id="26" creationId="{0026C1C3-541D-451B-8330-FFF208F2D04F}"/>
          </ac:spMkLst>
        </pc:spChg>
        <pc:spChg chg="del">
          <ac:chgData name="Francisco Artes" userId="5be56ff3f51c4e1a" providerId="LiveId" clId="{0EE59759-499F-4C5A-80F4-9EF8D82406DF}" dt="2022-09-20T18:24:50.480" v="3748" actId="21"/>
          <ac:spMkLst>
            <pc:docMk/>
            <pc:sldMk cId="1411740972" sldId="2251"/>
            <ac:spMk id="27" creationId="{A76886F5-DB61-4DAA-B2BF-9BA9A0E3EA99}"/>
          </ac:spMkLst>
        </pc:spChg>
        <pc:spChg chg="del">
          <ac:chgData name="Francisco Artes" userId="5be56ff3f51c4e1a" providerId="LiveId" clId="{0EE59759-499F-4C5A-80F4-9EF8D82406DF}" dt="2022-09-20T18:28:20.774" v="4035" actId="478"/>
          <ac:spMkLst>
            <pc:docMk/>
            <pc:sldMk cId="1411740972" sldId="2251"/>
            <ac:spMk id="77" creationId="{A9005AF9-063C-4E26-A181-39A5F625E644}"/>
          </ac:spMkLst>
        </pc:spChg>
        <pc:spChg chg="del">
          <ac:chgData name="Francisco Artes" userId="5be56ff3f51c4e1a" providerId="LiveId" clId="{0EE59759-499F-4C5A-80F4-9EF8D82406DF}" dt="2022-09-20T18:30:43.003" v="4070" actId="478"/>
          <ac:spMkLst>
            <pc:docMk/>
            <pc:sldMk cId="1411740972" sldId="2251"/>
            <ac:spMk id="78" creationId="{9E4DCF64-9478-4FEC-948D-A307FC6B5167}"/>
          </ac:spMkLst>
        </pc:spChg>
        <pc:spChg chg="del">
          <ac:chgData name="Francisco Artes" userId="5be56ff3f51c4e1a" providerId="LiveId" clId="{0EE59759-499F-4C5A-80F4-9EF8D82406DF}" dt="2022-09-20T18:28:20.774" v="4035" actId="478"/>
          <ac:spMkLst>
            <pc:docMk/>
            <pc:sldMk cId="1411740972" sldId="2251"/>
            <ac:spMk id="79" creationId="{178E386A-5C03-4956-97BE-038526F065F6}"/>
          </ac:spMkLst>
        </pc:spChg>
        <pc:graphicFrameChg chg="del">
          <ac:chgData name="Francisco Artes" userId="5be56ff3f51c4e1a" providerId="LiveId" clId="{0EE59759-499F-4C5A-80F4-9EF8D82406DF}" dt="2022-09-20T18:30:48.159" v="4071" actId="478"/>
          <ac:graphicFrameMkLst>
            <pc:docMk/>
            <pc:sldMk cId="1411740972" sldId="2251"/>
            <ac:graphicFrameMk id="9" creationId="{02A30950-8AB1-4685-9872-0AFFA8D2B7B9}"/>
          </ac:graphicFrameMkLst>
        </pc:graphicFrameChg>
        <pc:graphicFrameChg chg="del">
          <ac:chgData name="Francisco Artes" userId="5be56ff3f51c4e1a" providerId="LiveId" clId="{0EE59759-499F-4C5A-80F4-9EF8D82406DF}" dt="2022-09-20T18:28:20.774" v="4035" actId="478"/>
          <ac:graphicFrameMkLst>
            <pc:docMk/>
            <pc:sldMk cId="1411740972" sldId="2251"/>
            <ac:graphicFrameMk id="18" creationId="{B826A2C2-CE10-4DB3-8047-8DE487E58377}"/>
          </ac:graphicFrameMkLst>
        </pc:graphicFrameChg>
        <pc:picChg chg="del">
          <ac:chgData name="Francisco Artes" userId="5be56ff3f51c4e1a" providerId="LiveId" clId="{0EE59759-499F-4C5A-80F4-9EF8D82406DF}" dt="2022-09-20T18:25:55.762" v="3843" actId="478"/>
          <ac:picMkLst>
            <pc:docMk/>
            <pc:sldMk cId="1411740972" sldId="2251"/>
            <ac:picMk id="14" creationId="{9FB3AD02-AB86-41B5-8F8B-A9FA06793E2C}"/>
          </ac:picMkLst>
        </pc:picChg>
        <pc:picChg chg="del">
          <ac:chgData name="Francisco Artes" userId="5be56ff3f51c4e1a" providerId="LiveId" clId="{0EE59759-499F-4C5A-80F4-9EF8D82406DF}" dt="2022-09-20T18:28:20.774" v="4035" actId="478"/>
          <ac:picMkLst>
            <pc:docMk/>
            <pc:sldMk cId="1411740972" sldId="2251"/>
            <ac:picMk id="24" creationId="{5DCD826B-8947-45F6-A928-385A3225EE14}"/>
          </ac:picMkLst>
        </pc:picChg>
        <pc:picChg chg="del">
          <ac:chgData name="Francisco Artes" userId="5be56ff3f51c4e1a" providerId="LiveId" clId="{0EE59759-499F-4C5A-80F4-9EF8D82406DF}" dt="2022-09-20T18:29:14.010" v="4037" actId="478"/>
          <ac:picMkLst>
            <pc:docMk/>
            <pc:sldMk cId="1411740972" sldId="2251"/>
            <ac:picMk id="3074" creationId="{FDA2B812-A60C-478A-A588-1705D10A5CDD}"/>
          </ac:picMkLst>
        </pc:picChg>
        <pc:cxnChg chg="mod">
          <ac:chgData name="Francisco Artes" userId="5be56ff3f51c4e1a" providerId="LiveId" clId="{0EE59759-499F-4C5A-80F4-9EF8D82406DF}" dt="2022-09-20T18:28:20.774" v="4035" actId="478"/>
          <ac:cxnSpMkLst>
            <pc:docMk/>
            <pc:sldMk cId="1411740972" sldId="2251"/>
            <ac:cxnSpMk id="17" creationId="{BE8285A7-4868-4B1F-B35E-8EF6FF6D559D}"/>
          </ac:cxnSpMkLst>
        </pc:cxnChg>
        <pc:cxnChg chg="del mod">
          <ac:chgData name="Francisco Artes" userId="5be56ff3f51c4e1a" providerId="LiveId" clId="{0EE59759-499F-4C5A-80F4-9EF8D82406DF}" dt="2022-09-20T18:26:28.773" v="3874" actId="478"/>
          <ac:cxnSpMkLst>
            <pc:docMk/>
            <pc:sldMk cId="1411740972" sldId="2251"/>
            <ac:cxnSpMk id="34" creationId="{026841FB-019C-418B-9F52-2E3D2F86AB15}"/>
          </ac:cxnSpMkLst>
        </pc:cxnChg>
        <pc:cxnChg chg="del mod">
          <ac:chgData name="Francisco Artes" userId="5be56ff3f51c4e1a" providerId="LiveId" clId="{0EE59759-499F-4C5A-80F4-9EF8D82406DF}" dt="2022-09-20T18:24:50.480" v="3748" actId="21"/>
          <ac:cxnSpMkLst>
            <pc:docMk/>
            <pc:sldMk cId="1411740972" sldId="2251"/>
            <ac:cxnSpMk id="36" creationId="{23EA0EE4-ABC7-43DA-BD34-B702B1DDAB29}"/>
          </ac:cxnSpMkLst>
        </pc:cxnChg>
        <pc:cxnChg chg="mod">
          <ac:chgData name="Francisco Artes" userId="5be56ff3f51c4e1a" providerId="LiveId" clId="{0EE59759-499F-4C5A-80F4-9EF8D82406DF}" dt="2022-09-20T18:30:48.159" v="4071" actId="478"/>
          <ac:cxnSpMkLst>
            <pc:docMk/>
            <pc:sldMk cId="1411740972" sldId="2251"/>
            <ac:cxnSpMk id="53" creationId="{EDA02DED-6C10-4612-8C06-D7FF4E5BDA91}"/>
          </ac:cxnSpMkLst>
        </pc:cxnChg>
        <pc:cxnChg chg="del">
          <ac:chgData name="Francisco Artes" userId="5be56ff3f51c4e1a" providerId="LiveId" clId="{0EE59759-499F-4C5A-80F4-9EF8D82406DF}" dt="2022-09-20T18:29:16.111" v="4038" actId="478"/>
          <ac:cxnSpMkLst>
            <pc:docMk/>
            <pc:sldMk cId="1411740972" sldId="2251"/>
            <ac:cxnSpMk id="56" creationId="{52A5992B-2505-4ECE-8C3F-9B8FF5ABB6B4}"/>
          </ac:cxnSpMkLst>
        </pc:cxnChg>
      </pc:sldChg>
      <pc:sldChg chg="delSp modSp del mod">
        <pc:chgData name="Francisco Artes" userId="5be56ff3f51c4e1a" providerId="LiveId" clId="{0EE59759-499F-4C5A-80F4-9EF8D82406DF}" dt="2022-09-21T17:02:36.345" v="16731" actId="47"/>
        <pc:sldMkLst>
          <pc:docMk/>
          <pc:sldMk cId="611922319" sldId="2253"/>
        </pc:sldMkLst>
        <pc:spChg chg="del">
          <ac:chgData name="Francisco Artes" userId="5be56ff3f51c4e1a" providerId="LiveId" clId="{0EE59759-499F-4C5A-80F4-9EF8D82406DF}" dt="2022-09-21T16:58:54.965" v="16649" actId="478"/>
          <ac:spMkLst>
            <pc:docMk/>
            <pc:sldMk cId="611922319" sldId="2253"/>
            <ac:spMk id="23" creationId="{348EF596-8B8C-458A-8EE5-BA756AC1700C}"/>
          </ac:spMkLst>
        </pc:spChg>
        <pc:spChg chg="del">
          <ac:chgData name="Francisco Artes" userId="5be56ff3f51c4e1a" providerId="LiveId" clId="{0EE59759-499F-4C5A-80F4-9EF8D82406DF}" dt="2022-09-21T16:58:57.312" v="16650" actId="478"/>
          <ac:spMkLst>
            <pc:docMk/>
            <pc:sldMk cId="611922319" sldId="2253"/>
            <ac:spMk id="24" creationId="{EF5AFA80-48C7-430A-A5CE-F8204D8B8787}"/>
          </ac:spMkLst>
        </pc:spChg>
        <pc:grpChg chg="del">
          <ac:chgData name="Francisco Artes" userId="5be56ff3f51c4e1a" providerId="LiveId" clId="{0EE59759-499F-4C5A-80F4-9EF8D82406DF}" dt="2022-09-21T16:59:01.177" v="16651" actId="21"/>
          <ac:grpSpMkLst>
            <pc:docMk/>
            <pc:sldMk cId="611922319" sldId="2253"/>
            <ac:grpSpMk id="2" creationId="{A85109A2-98A8-45E7-96DF-44F1BFBA1BFC}"/>
          </ac:grpSpMkLst>
        </pc:grpChg>
        <pc:cxnChg chg="mod">
          <ac:chgData name="Francisco Artes" userId="5be56ff3f51c4e1a" providerId="LiveId" clId="{0EE59759-499F-4C5A-80F4-9EF8D82406DF}" dt="2022-09-21T16:59:01.177" v="16651" actId="21"/>
          <ac:cxnSpMkLst>
            <pc:docMk/>
            <pc:sldMk cId="611922319" sldId="2253"/>
            <ac:cxnSpMk id="30" creationId="{7DD3C4C8-2A22-4B11-827E-D92BA5E288C0}"/>
          </ac:cxnSpMkLst>
        </pc:cxnChg>
        <pc:cxnChg chg="mod">
          <ac:chgData name="Francisco Artes" userId="5be56ff3f51c4e1a" providerId="LiveId" clId="{0EE59759-499F-4C5A-80F4-9EF8D82406DF}" dt="2022-09-21T16:59:01.177" v="16651" actId="21"/>
          <ac:cxnSpMkLst>
            <pc:docMk/>
            <pc:sldMk cId="611922319" sldId="2253"/>
            <ac:cxnSpMk id="31" creationId="{4AF1FBFE-3959-46CD-98BA-2D81D7157A4F}"/>
          </ac:cxnSpMkLst>
        </pc:cxnChg>
        <pc:cxnChg chg="mod">
          <ac:chgData name="Francisco Artes" userId="5be56ff3f51c4e1a" providerId="LiveId" clId="{0EE59759-499F-4C5A-80F4-9EF8D82406DF}" dt="2022-09-21T16:59:01.177" v="16651" actId="21"/>
          <ac:cxnSpMkLst>
            <pc:docMk/>
            <pc:sldMk cId="611922319" sldId="2253"/>
            <ac:cxnSpMk id="32" creationId="{3EAA258C-C279-47C8-80A6-0A9317A176CD}"/>
          </ac:cxnSpMkLst>
        </pc:cxnChg>
        <pc:cxnChg chg="mod">
          <ac:chgData name="Francisco Artes" userId="5be56ff3f51c4e1a" providerId="LiveId" clId="{0EE59759-499F-4C5A-80F4-9EF8D82406DF}" dt="2022-09-21T16:59:01.177" v="16651" actId="21"/>
          <ac:cxnSpMkLst>
            <pc:docMk/>
            <pc:sldMk cId="611922319" sldId="2253"/>
            <ac:cxnSpMk id="33" creationId="{4A41FBA1-DCAF-4823-9339-1B4D9888D1F8}"/>
          </ac:cxnSpMkLst>
        </pc:cxnChg>
        <pc:cxnChg chg="mod">
          <ac:chgData name="Francisco Artes" userId="5be56ff3f51c4e1a" providerId="LiveId" clId="{0EE59759-499F-4C5A-80F4-9EF8D82406DF}" dt="2022-09-21T16:59:01.177" v="16651" actId="21"/>
          <ac:cxnSpMkLst>
            <pc:docMk/>
            <pc:sldMk cId="611922319" sldId="2253"/>
            <ac:cxnSpMk id="34" creationId="{6DE54728-1C62-4354-A77E-BD65CE55CDC0}"/>
          </ac:cxnSpMkLst>
        </pc:cxnChg>
        <pc:cxnChg chg="mod">
          <ac:chgData name="Francisco Artes" userId="5be56ff3f51c4e1a" providerId="LiveId" clId="{0EE59759-499F-4C5A-80F4-9EF8D82406DF}" dt="2022-09-21T16:59:01.177" v="16651" actId="21"/>
          <ac:cxnSpMkLst>
            <pc:docMk/>
            <pc:sldMk cId="611922319" sldId="2253"/>
            <ac:cxnSpMk id="38" creationId="{8562CE42-E8B1-42EB-9C64-4E7CA83E9F40}"/>
          </ac:cxnSpMkLst>
        </pc:cxnChg>
        <pc:cxnChg chg="mod">
          <ac:chgData name="Francisco Artes" userId="5be56ff3f51c4e1a" providerId="LiveId" clId="{0EE59759-499F-4C5A-80F4-9EF8D82406DF}" dt="2022-09-21T16:59:01.177" v="16651" actId="21"/>
          <ac:cxnSpMkLst>
            <pc:docMk/>
            <pc:sldMk cId="611922319" sldId="2253"/>
            <ac:cxnSpMk id="39" creationId="{B8D1C71F-E2B1-449A-835D-5DFF57F13561}"/>
          </ac:cxnSpMkLst>
        </pc:cxnChg>
        <pc:cxnChg chg="mod">
          <ac:chgData name="Francisco Artes" userId="5be56ff3f51c4e1a" providerId="LiveId" clId="{0EE59759-499F-4C5A-80F4-9EF8D82406DF}" dt="2022-09-21T16:59:01.177" v="16651" actId="21"/>
          <ac:cxnSpMkLst>
            <pc:docMk/>
            <pc:sldMk cId="611922319" sldId="2253"/>
            <ac:cxnSpMk id="40" creationId="{39B1589D-DE73-423C-8564-5EEF57E620D5}"/>
          </ac:cxnSpMkLst>
        </pc:cxnChg>
      </pc:sldChg>
      <pc:sldChg chg="addSp delSp modSp mod">
        <pc:chgData name="Francisco Artes" userId="5be56ff3f51c4e1a" providerId="LiveId" clId="{0EE59759-499F-4C5A-80F4-9EF8D82406DF}" dt="2022-09-21T07:06:57.144" v="8779" actId="14100"/>
        <pc:sldMkLst>
          <pc:docMk/>
          <pc:sldMk cId="1875941204" sldId="2259"/>
        </pc:sldMkLst>
        <pc:spChg chg="mod">
          <ac:chgData name="Francisco Artes" userId="5be56ff3f51c4e1a" providerId="LiveId" clId="{0EE59759-499F-4C5A-80F4-9EF8D82406DF}" dt="2022-09-21T07:06:41.937" v="8775" actId="14100"/>
          <ac:spMkLst>
            <pc:docMk/>
            <pc:sldMk cId="1875941204" sldId="2259"/>
            <ac:spMk id="2" creationId="{2B153940-DDFB-474A-A35A-F5DA480AB093}"/>
          </ac:spMkLst>
        </pc:spChg>
        <pc:spChg chg="mod">
          <ac:chgData name="Francisco Artes" userId="5be56ff3f51c4e1a" providerId="LiveId" clId="{0EE59759-499F-4C5A-80F4-9EF8D82406DF}" dt="2022-09-21T06:54:14.694" v="8204" actId="20577"/>
          <ac:spMkLst>
            <pc:docMk/>
            <pc:sldMk cId="1875941204" sldId="2259"/>
            <ac:spMk id="3" creationId="{967382D5-CDD6-4183-B935-D1AD27D47A69}"/>
          </ac:spMkLst>
        </pc:spChg>
        <pc:picChg chg="add mod">
          <ac:chgData name="Francisco Artes" userId="5be56ff3f51c4e1a" providerId="LiveId" clId="{0EE59759-499F-4C5A-80F4-9EF8D82406DF}" dt="2022-09-21T07:06:57.144" v="8779" actId="14100"/>
          <ac:picMkLst>
            <pc:docMk/>
            <pc:sldMk cId="1875941204" sldId="2259"/>
            <ac:picMk id="5" creationId="{7378B546-D7D5-B532-4763-114B5379F78C}"/>
          </ac:picMkLst>
        </pc:picChg>
        <pc:picChg chg="del">
          <ac:chgData name="Francisco Artes" userId="5be56ff3f51c4e1a" providerId="LiveId" clId="{0EE59759-499F-4C5A-80F4-9EF8D82406DF}" dt="2022-09-20T07:25:58.636" v="914" actId="478"/>
          <ac:picMkLst>
            <pc:docMk/>
            <pc:sldMk cId="1875941204" sldId="2259"/>
            <ac:picMk id="1026" creationId="{B7C79A98-A6EB-4C4A-890D-53450E173AF4}"/>
          </ac:picMkLst>
        </pc:picChg>
      </pc:sldChg>
      <pc:sldChg chg="addSp delSp modSp mod">
        <pc:chgData name="Francisco Artes" userId="5be56ff3f51c4e1a" providerId="LiveId" clId="{0EE59759-499F-4C5A-80F4-9EF8D82406DF}" dt="2022-09-21T07:47:21.058" v="11632" actId="20577"/>
        <pc:sldMkLst>
          <pc:docMk/>
          <pc:sldMk cId="3559141852" sldId="2260"/>
        </pc:sldMkLst>
        <pc:spChg chg="mod">
          <ac:chgData name="Francisco Artes" userId="5be56ff3f51c4e1a" providerId="LiveId" clId="{0EE59759-499F-4C5A-80F4-9EF8D82406DF}" dt="2022-09-21T07:15:47.260" v="9447" actId="20577"/>
          <ac:spMkLst>
            <pc:docMk/>
            <pc:sldMk cId="3559141852" sldId="2260"/>
            <ac:spMk id="2" creationId="{2B153940-DDFB-474A-A35A-F5DA480AB093}"/>
          </ac:spMkLst>
        </pc:spChg>
        <pc:spChg chg="mod">
          <ac:chgData name="Francisco Artes" userId="5be56ff3f51c4e1a" providerId="LiveId" clId="{0EE59759-499F-4C5A-80F4-9EF8D82406DF}" dt="2022-09-21T07:47:21.058" v="11632" actId="20577"/>
          <ac:spMkLst>
            <pc:docMk/>
            <pc:sldMk cId="3559141852" sldId="2260"/>
            <ac:spMk id="3" creationId="{967382D5-CDD6-4183-B935-D1AD27D47A69}"/>
          </ac:spMkLst>
        </pc:spChg>
        <pc:spChg chg="del">
          <ac:chgData name="Francisco Artes" userId="5be56ff3f51c4e1a" providerId="LiveId" clId="{0EE59759-499F-4C5A-80F4-9EF8D82406DF}" dt="2022-09-21T07:13:22.583" v="9342" actId="478"/>
          <ac:spMkLst>
            <pc:docMk/>
            <pc:sldMk cId="3559141852" sldId="2260"/>
            <ac:spMk id="5" creationId="{7F597A6B-A58C-45E3-B426-0A9F4C6654D4}"/>
          </ac:spMkLst>
        </pc:spChg>
        <pc:picChg chg="add mod">
          <ac:chgData name="Francisco Artes" userId="5be56ff3f51c4e1a" providerId="LiveId" clId="{0EE59759-499F-4C5A-80F4-9EF8D82406DF}" dt="2022-09-21T07:17:52.672" v="9454" actId="14100"/>
          <ac:picMkLst>
            <pc:docMk/>
            <pc:sldMk cId="3559141852" sldId="2260"/>
            <ac:picMk id="6" creationId="{A29A5B6D-A4ED-89F7-4FC7-83E9EDFD6290}"/>
          </ac:picMkLst>
        </pc:picChg>
        <pc:picChg chg="del">
          <ac:chgData name="Francisco Artes" userId="5be56ff3f51c4e1a" providerId="LiveId" clId="{0EE59759-499F-4C5A-80F4-9EF8D82406DF}" dt="2022-09-20T07:40:13.528" v="920" actId="478"/>
          <ac:picMkLst>
            <pc:docMk/>
            <pc:sldMk cId="3559141852" sldId="2260"/>
            <ac:picMk id="3074" creationId="{0D81873C-92A5-4954-8BEF-CDCC96D935CE}"/>
          </ac:picMkLst>
        </pc:picChg>
      </pc:sldChg>
      <pc:sldChg chg="addSp delSp modSp mod">
        <pc:chgData name="Francisco Artes" userId="5be56ff3f51c4e1a" providerId="LiveId" clId="{0EE59759-499F-4C5A-80F4-9EF8D82406DF}" dt="2022-09-21T08:04:55.843" v="12480" actId="207"/>
        <pc:sldMkLst>
          <pc:docMk/>
          <pc:sldMk cId="2596619960" sldId="2261"/>
        </pc:sldMkLst>
        <pc:spChg chg="del">
          <ac:chgData name="Francisco Artes" userId="5be56ff3f51c4e1a" providerId="LiveId" clId="{0EE59759-499F-4C5A-80F4-9EF8D82406DF}" dt="2022-09-21T07:52:24.758" v="11850" actId="478"/>
          <ac:spMkLst>
            <pc:docMk/>
            <pc:sldMk cId="2596619960" sldId="2261"/>
            <ac:spMk id="2" creationId="{2B153940-DDFB-474A-A35A-F5DA480AB093}"/>
          </ac:spMkLst>
        </pc:spChg>
        <pc:spChg chg="mod">
          <ac:chgData name="Francisco Artes" userId="5be56ff3f51c4e1a" providerId="LiveId" clId="{0EE59759-499F-4C5A-80F4-9EF8D82406DF}" dt="2022-09-21T07:51:28.780" v="11732" actId="20577"/>
          <ac:spMkLst>
            <pc:docMk/>
            <pc:sldMk cId="2596619960" sldId="2261"/>
            <ac:spMk id="3" creationId="{967382D5-CDD6-4183-B935-D1AD27D47A69}"/>
          </ac:spMkLst>
        </pc:spChg>
        <pc:spChg chg="mod">
          <ac:chgData name="Francisco Artes" userId="5be56ff3f51c4e1a" providerId="LiveId" clId="{0EE59759-499F-4C5A-80F4-9EF8D82406DF}" dt="2022-09-21T08:04:46.309" v="12479" actId="207"/>
          <ac:spMkLst>
            <pc:docMk/>
            <pc:sldMk cId="2596619960" sldId="2261"/>
            <ac:spMk id="4" creationId="{B26DE9B0-93EF-4684-B861-9E3290289C80}"/>
          </ac:spMkLst>
        </pc:spChg>
        <pc:spChg chg="mod">
          <ac:chgData name="Francisco Artes" userId="5be56ff3f51c4e1a" providerId="LiveId" clId="{0EE59759-499F-4C5A-80F4-9EF8D82406DF}" dt="2022-09-21T08:04:55.843" v="12480" actId="207"/>
          <ac:spMkLst>
            <pc:docMk/>
            <pc:sldMk cId="2596619960" sldId="2261"/>
            <ac:spMk id="5" creationId="{B9F26C7D-428F-4E80-ACBF-8234B5ACCC0A}"/>
          </ac:spMkLst>
        </pc:spChg>
        <pc:picChg chg="add del mod">
          <ac:chgData name="Francisco Artes" userId="5be56ff3f51c4e1a" providerId="LiveId" clId="{0EE59759-499F-4C5A-80F4-9EF8D82406DF}" dt="2022-09-21T07:59:45.264" v="12467" actId="478"/>
          <ac:picMkLst>
            <pc:docMk/>
            <pc:sldMk cId="2596619960" sldId="2261"/>
            <ac:picMk id="7" creationId="{6E06FA34-1359-DE3C-47AF-D97BF7BFBA50}"/>
          </ac:picMkLst>
        </pc:picChg>
        <pc:picChg chg="add mod ord">
          <ac:chgData name="Francisco Artes" userId="5be56ff3f51c4e1a" providerId="LiveId" clId="{0EE59759-499F-4C5A-80F4-9EF8D82406DF}" dt="2022-09-21T08:01:12.307" v="12477" actId="1076"/>
          <ac:picMkLst>
            <pc:docMk/>
            <pc:sldMk cId="2596619960" sldId="2261"/>
            <ac:picMk id="8" creationId="{31A73DF8-D7D7-B838-3798-DC698FEFEEEC}"/>
          </ac:picMkLst>
        </pc:picChg>
        <pc:picChg chg="del">
          <ac:chgData name="Francisco Artes" userId="5be56ff3f51c4e1a" providerId="LiveId" clId="{0EE59759-499F-4C5A-80F4-9EF8D82406DF}" dt="2022-09-20T07:42:36.251" v="930" actId="478"/>
          <ac:picMkLst>
            <pc:docMk/>
            <pc:sldMk cId="2596619960" sldId="2261"/>
            <ac:picMk id="9" creationId="{208F09A9-8DF8-4D5A-9BBD-7079FD1F3E09}"/>
          </ac:picMkLst>
        </pc:picChg>
        <pc:picChg chg="add mod">
          <ac:chgData name="Francisco Artes" userId="5be56ff3f51c4e1a" providerId="LiveId" clId="{0EE59759-499F-4C5A-80F4-9EF8D82406DF}" dt="2022-09-21T08:01:15.074" v="12478" actId="1076"/>
          <ac:picMkLst>
            <pc:docMk/>
            <pc:sldMk cId="2596619960" sldId="2261"/>
            <ac:picMk id="10" creationId="{105E735A-0EF8-36A3-229F-8F99913B411B}"/>
          </ac:picMkLst>
        </pc:picChg>
      </pc:sldChg>
      <pc:sldChg chg="del">
        <pc:chgData name="Francisco Artes" userId="5be56ff3f51c4e1a" providerId="LiveId" clId="{0EE59759-499F-4C5A-80F4-9EF8D82406DF}" dt="2022-09-21T07:50:44.471" v="11671" actId="47"/>
        <pc:sldMkLst>
          <pc:docMk/>
          <pc:sldMk cId="3540477847" sldId="2262"/>
        </pc:sldMkLst>
      </pc:sldChg>
      <pc:sldChg chg="addSp delSp modSp del mod">
        <pc:chgData name="Francisco Artes" userId="5be56ff3f51c4e1a" providerId="LiveId" clId="{0EE59759-499F-4C5A-80F4-9EF8D82406DF}" dt="2022-09-21T17:29:51.546" v="17621" actId="47"/>
        <pc:sldMkLst>
          <pc:docMk/>
          <pc:sldMk cId="457575664" sldId="2264"/>
        </pc:sldMkLst>
        <pc:spChg chg="mod">
          <ac:chgData name="Francisco Artes" userId="5be56ff3f51c4e1a" providerId="LiveId" clId="{0EE59759-499F-4C5A-80F4-9EF8D82406DF}" dt="2022-09-21T17:27:04.597" v="17613" actId="21"/>
          <ac:spMkLst>
            <pc:docMk/>
            <pc:sldMk cId="457575664" sldId="2264"/>
            <ac:spMk id="2" creationId="{2B153940-DDFB-474A-A35A-F5DA480AB093}"/>
          </ac:spMkLst>
        </pc:spChg>
        <pc:picChg chg="del">
          <ac:chgData name="Francisco Artes" userId="5be56ff3f51c4e1a" providerId="LiveId" clId="{0EE59759-499F-4C5A-80F4-9EF8D82406DF}" dt="2022-09-20T10:25:30.204" v="2729" actId="478"/>
          <ac:picMkLst>
            <pc:docMk/>
            <pc:sldMk cId="457575664" sldId="2264"/>
            <ac:picMk id="4" creationId="{69B2E7E4-8BF1-4B5B-A7A7-36E5E365EF00}"/>
          </ac:picMkLst>
        </pc:picChg>
        <pc:picChg chg="add del mod ord">
          <ac:chgData name="Francisco Artes" userId="5be56ff3f51c4e1a" providerId="LiveId" clId="{0EE59759-499F-4C5A-80F4-9EF8D82406DF}" dt="2022-09-20T17:03:45.718" v="2753" actId="478"/>
          <ac:picMkLst>
            <pc:docMk/>
            <pc:sldMk cId="457575664" sldId="2264"/>
            <ac:picMk id="6" creationId="{73101DA9-E220-A52D-A483-C082DFA6ED7C}"/>
          </ac:picMkLst>
        </pc:picChg>
        <pc:picChg chg="add del mod">
          <ac:chgData name="Francisco Artes" userId="5be56ff3f51c4e1a" providerId="LiveId" clId="{0EE59759-499F-4C5A-80F4-9EF8D82406DF}" dt="2022-09-20T10:26:52.736" v="2734" actId="478"/>
          <ac:picMkLst>
            <pc:docMk/>
            <pc:sldMk cId="457575664" sldId="2264"/>
            <ac:picMk id="8" creationId="{583AD461-12BA-EB82-C30A-13971BD37570}"/>
          </ac:picMkLst>
        </pc:picChg>
        <pc:picChg chg="add del mod">
          <ac:chgData name="Francisco Artes" userId="5be56ff3f51c4e1a" providerId="LiveId" clId="{0EE59759-499F-4C5A-80F4-9EF8D82406DF}" dt="2022-09-20T10:28:18.597" v="2740" actId="478"/>
          <ac:picMkLst>
            <pc:docMk/>
            <pc:sldMk cId="457575664" sldId="2264"/>
            <ac:picMk id="9" creationId="{75D4B9CB-49D9-8F88-245A-7BA6A1FC1D8D}"/>
          </ac:picMkLst>
        </pc:picChg>
        <pc:picChg chg="add del mod">
          <ac:chgData name="Francisco Artes" userId="5be56ff3f51c4e1a" providerId="LiveId" clId="{0EE59759-499F-4C5A-80F4-9EF8D82406DF}" dt="2022-09-20T17:03:43.751" v="2752" actId="478"/>
          <ac:picMkLst>
            <pc:docMk/>
            <pc:sldMk cId="457575664" sldId="2264"/>
            <ac:picMk id="11" creationId="{A500C223-215E-3080-7B33-CD7D89D05C56}"/>
          </ac:picMkLst>
        </pc:picChg>
        <pc:picChg chg="add mod">
          <ac:chgData name="Francisco Artes" userId="5be56ff3f51c4e1a" providerId="LiveId" clId="{0EE59759-499F-4C5A-80F4-9EF8D82406DF}" dt="2022-09-20T17:03:48.449" v="2754" actId="1076"/>
          <ac:picMkLst>
            <pc:docMk/>
            <pc:sldMk cId="457575664" sldId="2264"/>
            <ac:picMk id="13" creationId="{FC7CEE85-A377-E8A0-1038-E768911F106D}"/>
          </ac:picMkLst>
        </pc:picChg>
      </pc:sldChg>
      <pc:sldChg chg="addSp delSp modSp mod">
        <pc:chgData name="Francisco Artes" userId="5be56ff3f51c4e1a" providerId="LiveId" clId="{0EE59759-499F-4C5A-80F4-9EF8D82406DF}" dt="2022-09-21T08:27:27.559" v="13478" actId="1076"/>
        <pc:sldMkLst>
          <pc:docMk/>
          <pc:sldMk cId="3820563797" sldId="2265"/>
        </pc:sldMkLst>
        <pc:spChg chg="mod">
          <ac:chgData name="Francisco Artes" userId="5be56ff3f51c4e1a" providerId="LiveId" clId="{0EE59759-499F-4C5A-80F4-9EF8D82406DF}" dt="2022-09-21T08:21:38.483" v="13154" actId="20577"/>
          <ac:spMkLst>
            <pc:docMk/>
            <pc:sldMk cId="3820563797" sldId="2265"/>
            <ac:spMk id="3" creationId="{09BC5469-C265-4702-BE90-7C9DBE55CF73}"/>
          </ac:spMkLst>
        </pc:spChg>
        <pc:spChg chg="mod">
          <ac:chgData name="Francisco Artes" userId="5be56ff3f51c4e1a" providerId="LiveId" clId="{0EE59759-499F-4C5A-80F4-9EF8D82406DF}" dt="2022-09-21T08:23:47.816" v="13468" actId="14100"/>
          <ac:spMkLst>
            <pc:docMk/>
            <pc:sldMk cId="3820563797" sldId="2265"/>
            <ac:spMk id="4" creationId="{76285534-AECA-4402-BFF9-90D88A154A34}"/>
          </ac:spMkLst>
        </pc:spChg>
        <pc:spChg chg="add mod">
          <ac:chgData name="Francisco Artes" userId="5be56ff3f51c4e1a" providerId="LiveId" clId="{0EE59759-499F-4C5A-80F4-9EF8D82406DF}" dt="2022-09-21T08:24:02.455" v="13469" actId="14100"/>
          <ac:spMkLst>
            <pc:docMk/>
            <pc:sldMk cId="3820563797" sldId="2265"/>
            <ac:spMk id="5" creationId="{020D3232-FF26-ED35-3B63-0E4F4D6442C1}"/>
          </ac:spMkLst>
        </pc:spChg>
        <pc:spChg chg="del">
          <ac:chgData name="Francisco Artes" userId="5be56ff3f51c4e1a" providerId="LiveId" clId="{0EE59759-499F-4C5A-80F4-9EF8D82406DF}" dt="2022-09-21T08:12:18.854" v="13101" actId="478"/>
          <ac:spMkLst>
            <pc:docMk/>
            <pc:sldMk cId="3820563797" sldId="2265"/>
            <ac:spMk id="6" creationId="{B567CA5D-652A-43B5-935F-046D39DDA46C}"/>
          </ac:spMkLst>
        </pc:spChg>
        <pc:spChg chg="add mod">
          <ac:chgData name="Francisco Artes" userId="5be56ff3f51c4e1a" providerId="LiveId" clId="{0EE59759-499F-4C5A-80F4-9EF8D82406DF}" dt="2022-09-21T08:23:05.704" v="13460" actId="14100"/>
          <ac:spMkLst>
            <pc:docMk/>
            <pc:sldMk cId="3820563797" sldId="2265"/>
            <ac:spMk id="7" creationId="{CBA5CC56-0557-432D-A6A2-B77B9EE712EA}"/>
          </ac:spMkLst>
        </pc:spChg>
        <pc:graphicFrameChg chg="del mod modGraphic">
          <ac:chgData name="Francisco Artes" userId="5be56ff3f51c4e1a" providerId="LiveId" clId="{0EE59759-499F-4C5A-80F4-9EF8D82406DF}" dt="2022-09-21T08:20:26.864" v="13103" actId="478"/>
          <ac:graphicFrameMkLst>
            <pc:docMk/>
            <pc:sldMk cId="3820563797" sldId="2265"/>
            <ac:graphicFrameMk id="2" creationId="{885B92CE-4905-4F0B-9760-4EEA8B94111F}"/>
          </ac:graphicFrameMkLst>
        </pc:graphicFrameChg>
        <pc:picChg chg="add mod">
          <ac:chgData name="Francisco Artes" userId="5be56ff3f51c4e1a" providerId="LiveId" clId="{0EE59759-499F-4C5A-80F4-9EF8D82406DF}" dt="2022-09-21T08:27:27.559" v="13478" actId="1076"/>
          <ac:picMkLst>
            <pc:docMk/>
            <pc:sldMk cId="3820563797" sldId="2265"/>
            <ac:picMk id="9" creationId="{BE5949F0-3BF6-ACB2-E934-CC889B38105A}"/>
          </ac:picMkLst>
        </pc:picChg>
      </pc:sldChg>
      <pc:sldChg chg="addSp delSp modSp mod">
        <pc:chgData name="Francisco Artes" userId="5be56ff3f51c4e1a" providerId="LiveId" clId="{0EE59759-499F-4C5A-80F4-9EF8D82406DF}" dt="2022-09-21T09:08:41.595" v="14637" actId="14100"/>
        <pc:sldMkLst>
          <pc:docMk/>
          <pc:sldMk cId="715590723" sldId="2266"/>
        </pc:sldMkLst>
        <pc:spChg chg="mod">
          <ac:chgData name="Francisco Artes" userId="5be56ff3f51c4e1a" providerId="LiveId" clId="{0EE59759-499F-4C5A-80F4-9EF8D82406DF}" dt="2022-09-21T08:57:49.047" v="13497" actId="20577"/>
          <ac:spMkLst>
            <pc:docMk/>
            <pc:sldMk cId="715590723" sldId="2266"/>
            <ac:spMk id="2" creationId="{C324A9EF-7469-4EC8-A5FC-483BCB5F728E}"/>
          </ac:spMkLst>
        </pc:spChg>
        <pc:spChg chg="mod">
          <ac:chgData name="Francisco Artes" userId="5be56ff3f51c4e1a" providerId="LiveId" clId="{0EE59759-499F-4C5A-80F4-9EF8D82406DF}" dt="2022-09-21T09:08:33.170" v="14634" actId="20577"/>
          <ac:spMkLst>
            <pc:docMk/>
            <pc:sldMk cId="715590723" sldId="2266"/>
            <ac:spMk id="3" creationId="{6F6FDF96-2C99-4070-AF4E-4CC9A16C3AE1}"/>
          </ac:spMkLst>
        </pc:spChg>
        <pc:picChg chg="add del mod">
          <ac:chgData name="Francisco Artes" userId="5be56ff3f51c4e1a" providerId="LiveId" clId="{0EE59759-499F-4C5A-80F4-9EF8D82406DF}" dt="2022-09-20T07:44:40.481" v="947" actId="478"/>
          <ac:picMkLst>
            <pc:docMk/>
            <pc:sldMk cId="715590723" sldId="2266"/>
            <ac:picMk id="5" creationId="{3B34B926-37A4-A41F-2547-39F4C02D07C9}"/>
          </ac:picMkLst>
        </pc:picChg>
        <pc:picChg chg="add mod">
          <ac:chgData name="Francisco Artes" userId="5be56ff3f51c4e1a" providerId="LiveId" clId="{0EE59759-499F-4C5A-80F4-9EF8D82406DF}" dt="2022-09-21T09:08:41.595" v="14637" actId="14100"/>
          <ac:picMkLst>
            <pc:docMk/>
            <pc:sldMk cId="715590723" sldId="2266"/>
            <ac:picMk id="5" creationId="{5B1E6772-6B4C-EAB0-57A5-4118933A7271}"/>
          </ac:picMkLst>
        </pc:picChg>
        <pc:picChg chg="del">
          <ac:chgData name="Francisco Artes" userId="5be56ff3f51c4e1a" providerId="LiveId" clId="{0EE59759-499F-4C5A-80F4-9EF8D82406DF}" dt="2022-09-20T07:46:30.816" v="948" actId="478"/>
          <ac:picMkLst>
            <pc:docMk/>
            <pc:sldMk cId="715590723" sldId="2266"/>
            <ac:picMk id="7" creationId="{3222DB34-F4F2-444A-B986-C374F4036E02}"/>
          </ac:picMkLst>
        </pc:picChg>
        <pc:picChg chg="add del mod">
          <ac:chgData name="Francisco Artes" userId="5be56ff3f51c4e1a" providerId="LiveId" clId="{0EE59759-499F-4C5A-80F4-9EF8D82406DF}" dt="2022-09-21T08:58:30.982" v="13504" actId="21"/>
          <ac:picMkLst>
            <pc:docMk/>
            <pc:sldMk cId="715590723" sldId="2266"/>
            <ac:picMk id="8" creationId="{49F46CE5-6FEF-3481-52AD-76C97EE5EC81}"/>
          </ac:picMkLst>
        </pc:picChg>
      </pc:sldChg>
      <pc:sldChg chg="addSp delSp modSp del mod">
        <pc:chgData name="Francisco Artes" userId="5be56ff3f51c4e1a" providerId="LiveId" clId="{0EE59759-499F-4C5A-80F4-9EF8D82406DF}" dt="2022-09-21T09:30:28.454" v="14730" actId="47"/>
        <pc:sldMkLst>
          <pc:docMk/>
          <pc:sldMk cId="248470131" sldId="2267"/>
        </pc:sldMkLst>
        <pc:spChg chg="mod">
          <ac:chgData name="Francisco Artes" userId="5be56ff3f51c4e1a" providerId="LiveId" clId="{0EE59759-499F-4C5A-80F4-9EF8D82406DF}" dt="2022-09-20T08:29:54.888" v="1603" actId="14100"/>
          <ac:spMkLst>
            <pc:docMk/>
            <pc:sldMk cId="248470131" sldId="2267"/>
            <ac:spMk id="2" creationId="{AE966B45-05B4-4A20-8D9C-647418F5702E}"/>
          </ac:spMkLst>
        </pc:spChg>
        <pc:spChg chg="mod">
          <ac:chgData name="Francisco Artes" userId="5be56ff3f51c4e1a" providerId="LiveId" clId="{0EE59759-499F-4C5A-80F4-9EF8D82406DF}" dt="2022-09-20T08:29:59.346" v="1605"/>
          <ac:spMkLst>
            <pc:docMk/>
            <pc:sldMk cId="248470131" sldId="2267"/>
            <ac:spMk id="6" creationId="{21BBF089-477E-F975-C37B-6821CA2F20AE}"/>
          </ac:spMkLst>
        </pc:spChg>
        <pc:spChg chg="mod">
          <ac:chgData name="Francisco Artes" userId="5be56ff3f51c4e1a" providerId="LiveId" clId="{0EE59759-499F-4C5A-80F4-9EF8D82406DF}" dt="2022-09-20T08:29:59.346" v="1605"/>
          <ac:spMkLst>
            <pc:docMk/>
            <pc:sldMk cId="248470131" sldId="2267"/>
            <ac:spMk id="7" creationId="{BED2E567-BA0B-8BFD-9BC0-C7BEF474A152}"/>
          </ac:spMkLst>
        </pc:spChg>
        <pc:spChg chg="mod">
          <ac:chgData name="Francisco Artes" userId="5be56ff3f51c4e1a" providerId="LiveId" clId="{0EE59759-499F-4C5A-80F4-9EF8D82406DF}" dt="2022-09-20T08:29:59.346" v="1605"/>
          <ac:spMkLst>
            <pc:docMk/>
            <pc:sldMk cId="248470131" sldId="2267"/>
            <ac:spMk id="8" creationId="{0715687F-F43A-7484-3209-0689BC3E0763}"/>
          </ac:spMkLst>
        </pc:spChg>
        <pc:spChg chg="mod">
          <ac:chgData name="Francisco Artes" userId="5be56ff3f51c4e1a" providerId="LiveId" clId="{0EE59759-499F-4C5A-80F4-9EF8D82406DF}" dt="2022-09-20T08:29:59.346" v="1605"/>
          <ac:spMkLst>
            <pc:docMk/>
            <pc:sldMk cId="248470131" sldId="2267"/>
            <ac:spMk id="9" creationId="{06F4B745-3F2D-5320-B7DC-E2D4F562D2CE}"/>
          </ac:spMkLst>
        </pc:spChg>
        <pc:spChg chg="mod">
          <ac:chgData name="Francisco Artes" userId="5be56ff3f51c4e1a" providerId="LiveId" clId="{0EE59759-499F-4C5A-80F4-9EF8D82406DF}" dt="2022-09-20T08:29:59.346" v="1605"/>
          <ac:spMkLst>
            <pc:docMk/>
            <pc:sldMk cId="248470131" sldId="2267"/>
            <ac:spMk id="10" creationId="{5632C9D1-AC84-CBA9-D7B0-CF78244458A6}"/>
          </ac:spMkLst>
        </pc:spChg>
        <pc:spChg chg="mod">
          <ac:chgData name="Francisco Artes" userId="5be56ff3f51c4e1a" providerId="LiveId" clId="{0EE59759-499F-4C5A-80F4-9EF8D82406DF}" dt="2022-09-20T08:29:59.346" v="1605"/>
          <ac:spMkLst>
            <pc:docMk/>
            <pc:sldMk cId="248470131" sldId="2267"/>
            <ac:spMk id="11" creationId="{E635C36D-E3A9-7F3F-83CB-B8362A3D195D}"/>
          </ac:spMkLst>
        </pc:spChg>
        <pc:spChg chg="mod">
          <ac:chgData name="Francisco Artes" userId="5be56ff3f51c4e1a" providerId="LiveId" clId="{0EE59759-499F-4C5A-80F4-9EF8D82406DF}" dt="2022-09-20T08:29:59.346" v="1605"/>
          <ac:spMkLst>
            <pc:docMk/>
            <pc:sldMk cId="248470131" sldId="2267"/>
            <ac:spMk id="17" creationId="{924E511C-D9C0-E37B-88CB-CCC0BC0ABE07}"/>
          </ac:spMkLst>
        </pc:spChg>
        <pc:spChg chg="mod">
          <ac:chgData name="Francisco Artes" userId="5be56ff3f51c4e1a" providerId="LiveId" clId="{0EE59759-499F-4C5A-80F4-9EF8D82406DF}" dt="2022-09-20T08:29:59.346" v="1605"/>
          <ac:spMkLst>
            <pc:docMk/>
            <pc:sldMk cId="248470131" sldId="2267"/>
            <ac:spMk id="18" creationId="{AB54331C-7632-7DCD-38CC-ECB89ABA41D7}"/>
          </ac:spMkLst>
        </pc:spChg>
        <pc:spChg chg="mod">
          <ac:chgData name="Francisco Artes" userId="5be56ff3f51c4e1a" providerId="LiveId" clId="{0EE59759-499F-4C5A-80F4-9EF8D82406DF}" dt="2022-09-20T08:29:59.346" v="1605"/>
          <ac:spMkLst>
            <pc:docMk/>
            <pc:sldMk cId="248470131" sldId="2267"/>
            <ac:spMk id="19" creationId="{9C5FCCAF-475C-5158-096E-BCD428821AD1}"/>
          </ac:spMkLst>
        </pc:spChg>
        <pc:spChg chg="mod">
          <ac:chgData name="Francisco Artes" userId="5be56ff3f51c4e1a" providerId="LiveId" clId="{0EE59759-499F-4C5A-80F4-9EF8D82406DF}" dt="2022-09-20T08:29:59.346" v="1605"/>
          <ac:spMkLst>
            <pc:docMk/>
            <pc:sldMk cId="248470131" sldId="2267"/>
            <ac:spMk id="20" creationId="{C3A8E291-47D0-0575-36B9-A348ABA87297}"/>
          </ac:spMkLst>
        </pc:spChg>
        <pc:spChg chg="mod">
          <ac:chgData name="Francisco Artes" userId="5be56ff3f51c4e1a" providerId="LiveId" clId="{0EE59759-499F-4C5A-80F4-9EF8D82406DF}" dt="2022-09-20T08:29:59.346" v="1605"/>
          <ac:spMkLst>
            <pc:docMk/>
            <pc:sldMk cId="248470131" sldId="2267"/>
            <ac:spMk id="21" creationId="{05549BB3-965A-29CA-13F4-01BACE7ED66C}"/>
          </ac:spMkLst>
        </pc:spChg>
        <pc:spChg chg="mod">
          <ac:chgData name="Francisco Artes" userId="5be56ff3f51c4e1a" providerId="LiveId" clId="{0EE59759-499F-4C5A-80F4-9EF8D82406DF}" dt="2022-09-20T08:29:59.346" v="1605"/>
          <ac:spMkLst>
            <pc:docMk/>
            <pc:sldMk cId="248470131" sldId="2267"/>
            <ac:spMk id="27" creationId="{EFEF19CC-3EF0-8EE8-E234-6824F94DF520}"/>
          </ac:spMkLst>
        </pc:spChg>
        <pc:spChg chg="mod">
          <ac:chgData name="Francisco Artes" userId="5be56ff3f51c4e1a" providerId="LiveId" clId="{0EE59759-499F-4C5A-80F4-9EF8D82406DF}" dt="2022-09-20T08:29:59.346" v="1605"/>
          <ac:spMkLst>
            <pc:docMk/>
            <pc:sldMk cId="248470131" sldId="2267"/>
            <ac:spMk id="28" creationId="{C92BAE46-9B8B-2BC5-7001-7CEFA32BEF9C}"/>
          </ac:spMkLst>
        </pc:spChg>
        <pc:spChg chg="mod">
          <ac:chgData name="Francisco Artes" userId="5be56ff3f51c4e1a" providerId="LiveId" clId="{0EE59759-499F-4C5A-80F4-9EF8D82406DF}" dt="2022-09-20T08:29:59.346" v="1605"/>
          <ac:spMkLst>
            <pc:docMk/>
            <pc:sldMk cId="248470131" sldId="2267"/>
            <ac:spMk id="29" creationId="{5F946220-A374-E7BC-FCFE-57A8CCFEB35F}"/>
          </ac:spMkLst>
        </pc:spChg>
        <pc:spChg chg="mod">
          <ac:chgData name="Francisco Artes" userId="5be56ff3f51c4e1a" providerId="LiveId" clId="{0EE59759-499F-4C5A-80F4-9EF8D82406DF}" dt="2022-09-20T08:29:59.346" v="1605"/>
          <ac:spMkLst>
            <pc:docMk/>
            <pc:sldMk cId="248470131" sldId="2267"/>
            <ac:spMk id="30" creationId="{3022D236-7E85-8419-3207-6172F98920E9}"/>
          </ac:spMkLst>
        </pc:spChg>
        <pc:spChg chg="mod">
          <ac:chgData name="Francisco Artes" userId="5be56ff3f51c4e1a" providerId="LiveId" clId="{0EE59759-499F-4C5A-80F4-9EF8D82406DF}" dt="2022-09-20T08:29:59.346" v="1605"/>
          <ac:spMkLst>
            <pc:docMk/>
            <pc:sldMk cId="248470131" sldId="2267"/>
            <ac:spMk id="35" creationId="{87691A3A-1B0E-1A55-4584-A47A3E6235F6}"/>
          </ac:spMkLst>
        </pc:spChg>
        <pc:spChg chg="mod">
          <ac:chgData name="Francisco Artes" userId="5be56ff3f51c4e1a" providerId="LiveId" clId="{0EE59759-499F-4C5A-80F4-9EF8D82406DF}" dt="2022-09-20T08:29:59.346" v="1605"/>
          <ac:spMkLst>
            <pc:docMk/>
            <pc:sldMk cId="248470131" sldId="2267"/>
            <ac:spMk id="36" creationId="{6E382EBA-9DFE-44B2-0143-29A3C04C7BEB}"/>
          </ac:spMkLst>
        </pc:spChg>
        <pc:spChg chg="mod">
          <ac:chgData name="Francisco Artes" userId="5be56ff3f51c4e1a" providerId="LiveId" clId="{0EE59759-499F-4C5A-80F4-9EF8D82406DF}" dt="2022-09-20T08:29:59.346" v="1605"/>
          <ac:spMkLst>
            <pc:docMk/>
            <pc:sldMk cId="248470131" sldId="2267"/>
            <ac:spMk id="37" creationId="{51DE30F3-49EC-BC8D-7905-E6A594678F95}"/>
          </ac:spMkLst>
        </pc:spChg>
        <pc:spChg chg="mod">
          <ac:chgData name="Francisco Artes" userId="5be56ff3f51c4e1a" providerId="LiveId" clId="{0EE59759-499F-4C5A-80F4-9EF8D82406DF}" dt="2022-09-20T08:29:59.346" v="1605"/>
          <ac:spMkLst>
            <pc:docMk/>
            <pc:sldMk cId="248470131" sldId="2267"/>
            <ac:spMk id="38" creationId="{86CAD6AD-2D69-0973-BEFC-D9692D8C3A50}"/>
          </ac:spMkLst>
        </pc:spChg>
        <pc:spChg chg="mod">
          <ac:chgData name="Francisco Artes" userId="5be56ff3f51c4e1a" providerId="LiveId" clId="{0EE59759-499F-4C5A-80F4-9EF8D82406DF}" dt="2022-09-20T08:29:59.346" v="1605"/>
          <ac:spMkLst>
            <pc:docMk/>
            <pc:sldMk cId="248470131" sldId="2267"/>
            <ac:spMk id="39" creationId="{9F10FD5F-AB94-7F0E-FEA4-5076724AA363}"/>
          </ac:spMkLst>
        </pc:spChg>
        <pc:spChg chg="mod">
          <ac:chgData name="Francisco Artes" userId="5be56ff3f51c4e1a" providerId="LiveId" clId="{0EE59759-499F-4C5A-80F4-9EF8D82406DF}" dt="2022-09-20T08:29:59.346" v="1605"/>
          <ac:spMkLst>
            <pc:docMk/>
            <pc:sldMk cId="248470131" sldId="2267"/>
            <ac:spMk id="40" creationId="{DE0DA2E9-5163-7BDD-1F2F-8C2398694558}"/>
          </ac:spMkLst>
        </pc:spChg>
        <pc:spChg chg="mod">
          <ac:chgData name="Francisco Artes" userId="5be56ff3f51c4e1a" providerId="LiveId" clId="{0EE59759-499F-4C5A-80F4-9EF8D82406DF}" dt="2022-09-20T08:29:59.346" v="1605"/>
          <ac:spMkLst>
            <pc:docMk/>
            <pc:sldMk cId="248470131" sldId="2267"/>
            <ac:spMk id="41" creationId="{FB915686-F4E9-D501-AC39-71A1BE87D449}"/>
          </ac:spMkLst>
        </pc:spChg>
        <pc:spChg chg="mod">
          <ac:chgData name="Francisco Artes" userId="5be56ff3f51c4e1a" providerId="LiveId" clId="{0EE59759-499F-4C5A-80F4-9EF8D82406DF}" dt="2022-09-20T08:29:59.346" v="1605"/>
          <ac:spMkLst>
            <pc:docMk/>
            <pc:sldMk cId="248470131" sldId="2267"/>
            <ac:spMk id="42" creationId="{F3810E26-7944-6C74-641D-378E5EA29C10}"/>
          </ac:spMkLst>
        </pc:spChg>
        <pc:spChg chg="mod">
          <ac:chgData name="Francisco Artes" userId="5be56ff3f51c4e1a" providerId="LiveId" clId="{0EE59759-499F-4C5A-80F4-9EF8D82406DF}" dt="2022-09-20T08:29:59.346" v="1605"/>
          <ac:spMkLst>
            <pc:docMk/>
            <pc:sldMk cId="248470131" sldId="2267"/>
            <ac:spMk id="43" creationId="{625AF24D-70CA-341F-BA95-0D3093A4CCB3}"/>
          </ac:spMkLst>
        </pc:spChg>
        <pc:spChg chg="mod">
          <ac:chgData name="Francisco Artes" userId="5be56ff3f51c4e1a" providerId="LiveId" clId="{0EE59759-499F-4C5A-80F4-9EF8D82406DF}" dt="2022-09-20T08:29:59.346" v="1605"/>
          <ac:spMkLst>
            <pc:docMk/>
            <pc:sldMk cId="248470131" sldId="2267"/>
            <ac:spMk id="44" creationId="{74B1D039-2778-98FF-ABC9-4EBD7AB8E29F}"/>
          </ac:spMkLst>
        </pc:spChg>
        <pc:spChg chg="mod">
          <ac:chgData name="Francisco Artes" userId="5be56ff3f51c4e1a" providerId="LiveId" clId="{0EE59759-499F-4C5A-80F4-9EF8D82406DF}" dt="2022-09-20T08:29:59.346" v="1605"/>
          <ac:spMkLst>
            <pc:docMk/>
            <pc:sldMk cId="248470131" sldId="2267"/>
            <ac:spMk id="45" creationId="{14887EAB-48CD-F0F7-EAEF-63EDDB947353}"/>
          </ac:spMkLst>
        </pc:spChg>
        <pc:spChg chg="mod">
          <ac:chgData name="Francisco Artes" userId="5be56ff3f51c4e1a" providerId="LiveId" clId="{0EE59759-499F-4C5A-80F4-9EF8D82406DF}" dt="2022-09-20T08:29:59.346" v="1605"/>
          <ac:spMkLst>
            <pc:docMk/>
            <pc:sldMk cId="248470131" sldId="2267"/>
            <ac:spMk id="46" creationId="{349CE87F-31B3-A7B4-686B-9E88EBD3650D}"/>
          </ac:spMkLst>
        </pc:spChg>
        <pc:grpChg chg="add del mod">
          <ac:chgData name="Francisco Artes" userId="5be56ff3f51c4e1a" providerId="LiveId" clId="{0EE59759-499F-4C5A-80F4-9EF8D82406DF}" dt="2022-09-21T09:27:55.535" v="14694" actId="21"/>
          <ac:grpSpMkLst>
            <pc:docMk/>
            <pc:sldMk cId="248470131" sldId="2267"/>
            <ac:grpSpMk id="4" creationId="{C4AF0096-2C50-F822-EA5F-0ED30CA91B93}"/>
          </ac:grpSpMkLst>
        </pc:grpChg>
        <pc:picChg chg="del">
          <ac:chgData name="Francisco Artes" userId="5be56ff3f51c4e1a" providerId="LiveId" clId="{0EE59759-499F-4C5A-80F4-9EF8D82406DF}" dt="2022-09-20T08:29:50.076" v="1602" actId="478"/>
          <ac:picMkLst>
            <pc:docMk/>
            <pc:sldMk cId="248470131" sldId="2267"/>
            <ac:picMk id="5" creationId="{9D8D9D51-C9DF-4C8B-87BB-A69EDE1200C0}"/>
          </ac:picMkLst>
        </pc:picChg>
        <pc:cxnChg chg="mod">
          <ac:chgData name="Francisco Artes" userId="5be56ff3f51c4e1a" providerId="LiveId" clId="{0EE59759-499F-4C5A-80F4-9EF8D82406DF}" dt="2022-09-21T09:27:55.535" v="14694" actId="21"/>
          <ac:cxnSpMkLst>
            <pc:docMk/>
            <pc:sldMk cId="248470131" sldId="2267"/>
            <ac:cxnSpMk id="12" creationId="{216BD7E1-F27C-A02A-D30C-52C7A272487F}"/>
          </ac:cxnSpMkLst>
        </pc:cxnChg>
        <pc:cxnChg chg="mod">
          <ac:chgData name="Francisco Artes" userId="5be56ff3f51c4e1a" providerId="LiveId" clId="{0EE59759-499F-4C5A-80F4-9EF8D82406DF}" dt="2022-09-21T09:27:55.535" v="14694" actId="21"/>
          <ac:cxnSpMkLst>
            <pc:docMk/>
            <pc:sldMk cId="248470131" sldId="2267"/>
            <ac:cxnSpMk id="13" creationId="{3F579C71-D30D-EE29-5493-39E1835ADD9C}"/>
          </ac:cxnSpMkLst>
        </pc:cxnChg>
        <pc:cxnChg chg="mod">
          <ac:chgData name="Francisco Artes" userId="5be56ff3f51c4e1a" providerId="LiveId" clId="{0EE59759-499F-4C5A-80F4-9EF8D82406DF}" dt="2022-09-21T09:27:55.535" v="14694" actId="21"/>
          <ac:cxnSpMkLst>
            <pc:docMk/>
            <pc:sldMk cId="248470131" sldId="2267"/>
            <ac:cxnSpMk id="14" creationId="{9E29BF79-A103-51EE-78BB-75A809363918}"/>
          </ac:cxnSpMkLst>
        </pc:cxnChg>
        <pc:cxnChg chg="mod">
          <ac:chgData name="Francisco Artes" userId="5be56ff3f51c4e1a" providerId="LiveId" clId="{0EE59759-499F-4C5A-80F4-9EF8D82406DF}" dt="2022-09-21T09:27:55.535" v="14694" actId="21"/>
          <ac:cxnSpMkLst>
            <pc:docMk/>
            <pc:sldMk cId="248470131" sldId="2267"/>
            <ac:cxnSpMk id="15" creationId="{3B6283D1-9665-0428-FC28-F46DAB53913A}"/>
          </ac:cxnSpMkLst>
        </pc:cxnChg>
        <pc:cxnChg chg="mod">
          <ac:chgData name="Francisco Artes" userId="5be56ff3f51c4e1a" providerId="LiveId" clId="{0EE59759-499F-4C5A-80F4-9EF8D82406DF}" dt="2022-09-21T09:27:55.535" v="14694" actId="21"/>
          <ac:cxnSpMkLst>
            <pc:docMk/>
            <pc:sldMk cId="248470131" sldId="2267"/>
            <ac:cxnSpMk id="16" creationId="{F233D136-5756-E852-6D6A-17EAB1D66CE2}"/>
          </ac:cxnSpMkLst>
        </pc:cxnChg>
        <pc:cxnChg chg="mod">
          <ac:chgData name="Francisco Artes" userId="5be56ff3f51c4e1a" providerId="LiveId" clId="{0EE59759-499F-4C5A-80F4-9EF8D82406DF}" dt="2022-09-21T09:27:55.535" v="14694" actId="21"/>
          <ac:cxnSpMkLst>
            <pc:docMk/>
            <pc:sldMk cId="248470131" sldId="2267"/>
            <ac:cxnSpMk id="22" creationId="{CF7CBE3E-4E78-4610-9FC2-D57D5FC5DD36}"/>
          </ac:cxnSpMkLst>
        </pc:cxnChg>
        <pc:cxnChg chg="mod">
          <ac:chgData name="Francisco Artes" userId="5be56ff3f51c4e1a" providerId="LiveId" clId="{0EE59759-499F-4C5A-80F4-9EF8D82406DF}" dt="2022-09-21T09:27:55.535" v="14694" actId="21"/>
          <ac:cxnSpMkLst>
            <pc:docMk/>
            <pc:sldMk cId="248470131" sldId="2267"/>
            <ac:cxnSpMk id="23" creationId="{7A58A1EE-F41C-6AF0-12B0-635DD7084DCB}"/>
          </ac:cxnSpMkLst>
        </pc:cxnChg>
        <pc:cxnChg chg="mod">
          <ac:chgData name="Francisco Artes" userId="5be56ff3f51c4e1a" providerId="LiveId" clId="{0EE59759-499F-4C5A-80F4-9EF8D82406DF}" dt="2022-09-21T09:27:55.535" v="14694" actId="21"/>
          <ac:cxnSpMkLst>
            <pc:docMk/>
            <pc:sldMk cId="248470131" sldId="2267"/>
            <ac:cxnSpMk id="24" creationId="{37DF0251-A894-15B5-A881-344104E962C7}"/>
          </ac:cxnSpMkLst>
        </pc:cxnChg>
        <pc:cxnChg chg="mod">
          <ac:chgData name="Francisco Artes" userId="5be56ff3f51c4e1a" providerId="LiveId" clId="{0EE59759-499F-4C5A-80F4-9EF8D82406DF}" dt="2022-09-21T09:27:55.535" v="14694" actId="21"/>
          <ac:cxnSpMkLst>
            <pc:docMk/>
            <pc:sldMk cId="248470131" sldId="2267"/>
            <ac:cxnSpMk id="25" creationId="{CCEF6006-AEA3-E59F-24A8-D058E3C1D823}"/>
          </ac:cxnSpMkLst>
        </pc:cxnChg>
        <pc:cxnChg chg="mod">
          <ac:chgData name="Francisco Artes" userId="5be56ff3f51c4e1a" providerId="LiveId" clId="{0EE59759-499F-4C5A-80F4-9EF8D82406DF}" dt="2022-09-21T09:27:55.535" v="14694" actId="21"/>
          <ac:cxnSpMkLst>
            <pc:docMk/>
            <pc:sldMk cId="248470131" sldId="2267"/>
            <ac:cxnSpMk id="26" creationId="{A8B5D897-63B0-E02E-3778-0DFFA349DDAD}"/>
          </ac:cxnSpMkLst>
        </pc:cxnChg>
        <pc:cxnChg chg="mod">
          <ac:chgData name="Francisco Artes" userId="5be56ff3f51c4e1a" providerId="LiveId" clId="{0EE59759-499F-4C5A-80F4-9EF8D82406DF}" dt="2022-09-21T09:27:55.535" v="14694" actId="21"/>
          <ac:cxnSpMkLst>
            <pc:docMk/>
            <pc:sldMk cId="248470131" sldId="2267"/>
            <ac:cxnSpMk id="31" creationId="{41C40FEF-D751-930D-A035-2A8D096C79E4}"/>
          </ac:cxnSpMkLst>
        </pc:cxnChg>
        <pc:cxnChg chg="mod">
          <ac:chgData name="Francisco Artes" userId="5be56ff3f51c4e1a" providerId="LiveId" clId="{0EE59759-499F-4C5A-80F4-9EF8D82406DF}" dt="2022-09-21T09:27:55.535" v="14694" actId="21"/>
          <ac:cxnSpMkLst>
            <pc:docMk/>
            <pc:sldMk cId="248470131" sldId="2267"/>
            <ac:cxnSpMk id="32" creationId="{08D36E04-F1EA-FB23-25C0-873073A4FE67}"/>
          </ac:cxnSpMkLst>
        </pc:cxnChg>
        <pc:cxnChg chg="mod">
          <ac:chgData name="Francisco Artes" userId="5be56ff3f51c4e1a" providerId="LiveId" clId="{0EE59759-499F-4C5A-80F4-9EF8D82406DF}" dt="2022-09-21T09:27:55.535" v="14694" actId="21"/>
          <ac:cxnSpMkLst>
            <pc:docMk/>
            <pc:sldMk cId="248470131" sldId="2267"/>
            <ac:cxnSpMk id="33" creationId="{CA2D5899-1046-5CFA-35B6-45AB532302A1}"/>
          </ac:cxnSpMkLst>
        </pc:cxnChg>
        <pc:cxnChg chg="mod">
          <ac:chgData name="Francisco Artes" userId="5be56ff3f51c4e1a" providerId="LiveId" clId="{0EE59759-499F-4C5A-80F4-9EF8D82406DF}" dt="2022-09-21T09:27:55.535" v="14694" actId="21"/>
          <ac:cxnSpMkLst>
            <pc:docMk/>
            <pc:sldMk cId="248470131" sldId="2267"/>
            <ac:cxnSpMk id="34" creationId="{544144E9-AE6A-38E0-AAC5-1CC5175E401E}"/>
          </ac:cxnSpMkLst>
        </pc:cxnChg>
      </pc:sldChg>
      <pc:sldChg chg="addSp delSp modSp del mod">
        <pc:chgData name="Francisco Artes" userId="5be56ff3f51c4e1a" providerId="LiveId" clId="{0EE59759-499F-4C5A-80F4-9EF8D82406DF}" dt="2022-09-21T09:42:23.428" v="14801" actId="47"/>
        <pc:sldMkLst>
          <pc:docMk/>
          <pc:sldMk cId="1792361462" sldId="2268"/>
        </pc:sldMkLst>
        <pc:picChg chg="add del mod">
          <ac:chgData name="Francisco Artes" userId="5be56ff3f51c4e1a" providerId="LiveId" clId="{0EE59759-499F-4C5A-80F4-9EF8D82406DF}" dt="2022-09-21T09:41:51.781" v="14774" actId="21"/>
          <ac:picMkLst>
            <pc:docMk/>
            <pc:sldMk cId="1792361462" sldId="2268"/>
            <ac:picMk id="4" creationId="{C69AADD5-92B2-D1A7-FD7E-93F21B557E93}"/>
          </ac:picMkLst>
        </pc:picChg>
        <pc:picChg chg="del">
          <ac:chgData name="Francisco Artes" userId="5be56ff3f51c4e1a" providerId="LiveId" clId="{0EE59759-499F-4C5A-80F4-9EF8D82406DF}" dt="2022-09-20T08:34:39.531" v="1633" actId="478"/>
          <ac:picMkLst>
            <pc:docMk/>
            <pc:sldMk cId="1792361462" sldId="2268"/>
            <ac:picMk id="6" creationId="{5856FE0F-7AED-48F0-A69E-4E529C486EB6}"/>
          </ac:picMkLst>
        </pc:picChg>
        <pc:picChg chg="del">
          <ac:chgData name="Francisco Artes" userId="5be56ff3f51c4e1a" providerId="LiveId" clId="{0EE59759-499F-4C5A-80F4-9EF8D82406DF}" dt="2022-09-20T08:31:08.574" v="1628" actId="478"/>
          <ac:picMkLst>
            <pc:docMk/>
            <pc:sldMk cId="1792361462" sldId="2268"/>
            <ac:picMk id="7" creationId="{75014362-C10F-4EE0-9269-8A3F3133BF0A}"/>
          </ac:picMkLst>
        </pc:picChg>
        <pc:picChg chg="add del mod">
          <ac:chgData name="Francisco Artes" userId="5be56ff3f51c4e1a" providerId="LiveId" clId="{0EE59759-499F-4C5A-80F4-9EF8D82406DF}" dt="2022-09-21T09:41:51.781" v="14774" actId="21"/>
          <ac:picMkLst>
            <pc:docMk/>
            <pc:sldMk cId="1792361462" sldId="2268"/>
            <ac:picMk id="10" creationId="{3FB8F6DD-5D7D-AA1F-D948-BA4C3D103F2B}"/>
          </ac:picMkLst>
        </pc:picChg>
      </pc:sldChg>
      <pc:sldChg chg="addSp delSp modSp del mod">
        <pc:chgData name="Francisco Artes" userId="5be56ff3f51c4e1a" providerId="LiveId" clId="{0EE59759-499F-4C5A-80F4-9EF8D82406DF}" dt="2022-09-21T09:51:46.871" v="14905" actId="47"/>
        <pc:sldMkLst>
          <pc:docMk/>
          <pc:sldMk cId="3593735471" sldId="2270"/>
        </pc:sldMkLst>
        <pc:spChg chg="mod">
          <ac:chgData name="Francisco Artes" userId="5be56ff3f51c4e1a" providerId="LiveId" clId="{0EE59759-499F-4C5A-80F4-9EF8D82406DF}" dt="2022-09-20T08:55:35.337" v="1758" actId="1076"/>
          <ac:spMkLst>
            <pc:docMk/>
            <pc:sldMk cId="3593735471" sldId="2270"/>
            <ac:spMk id="5" creationId="{29E1EDDC-489E-486F-8270-E4CFE26BFCE7}"/>
          </ac:spMkLst>
        </pc:spChg>
        <pc:spChg chg="mod">
          <ac:chgData name="Francisco Artes" userId="5be56ff3f51c4e1a" providerId="LiveId" clId="{0EE59759-499F-4C5A-80F4-9EF8D82406DF}" dt="2022-09-20T08:58:26.693" v="1813" actId="14100"/>
          <ac:spMkLst>
            <pc:docMk/>
            <pc:sldMk cId="3593735471" sldId="2270"/>
            <ac:spMk id="7" creationId="{57C5A887-BD63-4719-83E3-A755FDC6A55D}"/>
          </ac:spMkLst>
        </pc:spChg>
        <pc:spChg chg="mod">
          <ac:chgData name="Francisco Artes" userId="5be56ff3f51c4e1a" providerId="LiveId" clId="{0EE59759-499F-4C5A-80F4-9EF8D82406DF}" dt="2022-09-20T08:52:42.371" v="1719" actId="18245"/>
          <ac:spMkLst>
            <pc:docMk/>
            <pc:sldMk cId="3593735471" sldId="2270"/>
            <ac:spMk id="8" creationId="{4D424275-8178-6455-9B78-228498D619FF}"/>
          </ac:spMkLst>
        </pc:spChg>
        <pc:spChg chg="mod">
          <ac:chgData name="Francisco Artes" userId="5be56ff3f51c4e1a" providerId="LiveId" clId="{0EE59759-499F-4C5A-80F4-9EF8D82406DF}" dt="2022-09-20T08:52:42.371" v="1719" actId="18245"/>
          <ac:spMkLst>
            <pc:docMk/>
            <pc:sldMk cId="3593735471" sldId="2270"/>
            <ac:spMk id="9" creationId="{65DF8657-A8CF-25A8-0509-B0DEAF083C95}"/>
          </ac:spMkLst>
        </pc:spChg>
        <pc:spChg chg="mod">
          <ac:chgData name="Francisco Artes" userId="5be56ff3f51c4e1a" providerId="LiveId" clId="{0EE59759-499F-4C5A-80F4-9EF8D82406DF}" dt="2022-09-20T08:52:35.384" v="1716" actId="18245"/>
          <ac:spMkLst>
            <pc:docMk/>
            <pc:sldMk cId="3593735471" sldId="2270"/>
            <ac:spMk id="10" creationId="{43831912-F0CD-C3E4-98D0-2385A722E7A3}"/>
          </ac:spMkLst>
        </pc:spChg>
        <pc:spChg chg="add mod">
          <ac:chgData name="Francisco Artes" userId="5be56ff3f51c4e1a" providerId="LiveId" clId="{0EE59759-499F-4C5A-80F4-9EF8D82406DF}" dt="2022-09-20T08:59:23.444" v="1870" actId="1035"/>
          <ac:spMkLst>
            <pc:docMk/>
            <pc:sldMk cId="3593735471" sldId="2270"/>
            <ac:spMk id="11" creationId="{6B225D36-143E-4EBC-D580-55CC2D5C32AC}"/>
          </ac:spMkLst>
        </pc:spChg>
        <pc:spChg chg="add del mod topLvl">
          <ac:chgData name="Francisco Artes" userId="5be56ff3f51c4e1a" providerId="LiveId" clId="{0EE59759-499F-4C5A-80F4-9EF8D82406DF}" dt="2022-09-20T08:58:20.784" v="1811" actId="164"/>
          <ac:spMkLst>
            <pc:docMk/>
            <pc:sldMk cId="3593735471" sldId="2270"/>
            <ac:spMk id="13" creationId="{2671CD76-9FDB-292C-20DC-5DB3FB9FFBD9}"/>
          </ac:spMkLst>
        </pc:spChg>
        <pc:spChg chg="mod topLvl">
          <ac:chgData name="Francisco Artes" userId="5be56ff3f51c4e1a" providerId="LiveId" clId="{0EE59759-499F-4C5A-80F4-9EF8D82406DF}" dt="2022-09-20T08:58:20.784" v="1811" actId="164"/>
          <ac:spMkLst>
            <pc:docMk/>
            <pc:sldMk cId="3593735471" sldId="2270"/>
            <ac:spMk id="14" creationId="{3926332B-4591-3F8B-E79E-A65AE1FBA38D}"/>
          </ac:spMkLst>
        </pc:spChg>
        <pc:spChg chg="mod topLvl">
          <ac:chgData name="Francisco Artes" userId="5be56ff3f51c4e1a" providerId="LiveId" clId="{0EE59759-499F-4C5A-80F4-9EF8D82406DF}" dt="2022-09-20T08:58:20.784" v="1811" actId="164"/>
          <ac:spMkLst>
            <pc:docMk/>
            <pc:sldMk cId="3593735471" sldId="2270"/>
            <ac:spMk id="15" creationId="{A6908DBB-EA17-BF45-578A-7B100249F69C}"/>
          </ac:spMkLst>
        </pc:spChg>
        <pc:grpChg chg="mod">
          <ac:chgData name="Francisco Artes" userId="5be56ff3f51c4e1a" providerId="LiveId" clId="{0EE59759-499F-4C5A-80F4-9EF8D82406DF}" dt="2022-09-20T08:52:42.371" v="1719" actId="18245"/>
          <ac:grpSpMkLst>
            <pc:docMk/>
            <pc:sldMk cId="3593735471" sldId="2270"/>
            <ac:grpSpMk id="6" creationId="{D04C9C7E-8B52-0D74-75AA-4A6144177598}"/>
          </ac:grpSpMkLst>
        </pc:grpChg>
        <pc:grpChg chg="del mod">
          <ac:chgData name="Francisco Artes" userId="5be56ff3f51c4e1a" providerId="LiveId" clId="{0EE59759-499F-4C5A-80F4-9EF8D82406DF}" dt="2022-09-20T08:55:20.084" v="1754" actId="165"/>
          <ac:grpSpMkLst>
            <pc:docMk/>
            <pc:sldMk cId="3593735471" sldId="2270"/>
            <ac:grpSpMk id="12" creationId="{028FD319-88BE-2845-A65C-F13D7080D94B}"/>
          </ac:grpSpMkLst>
        </pc:grpChg>
        <pc:grpChg chg="add del mod">
          <ac:chgData name="Francisco Artes" userId="5be56ff3f51c4e1a" providerId="LiveId" clId="{0EE59759-499F-4C5A-80F4-9EF8D82406DF}" dt="2022-09-21T09:51:36.926" v="14902" actId="21"/>
          <ac:grpSpMkLst>
            <pc:docMk/>
            <pc:sldMk cId="3593735471" sldId="2270"/>
            <ac:grpSpMk id="16" creationId="{151190BA-7576-3E24-F60C-238B8346CE75}"/>
          </ac:grpSpMkLst>
        </pc:grpChg>
        <pc:graphicFrameChg chg="add del mod modGraphic">
          <ac:chgData name="Francisco Artes" userId="5be56ff3f51c4e1a" providerId="LiveId" clId="{0EE59759-499F-4C5A-80F4-9EF8D82406DF}" dt="2022-09-20T08:55:13.927" v="1753" actId="18245"/>
          <ac:graphicFrameMkLst>
            <pc:docMk/>
            <pc:sldMk cId="3593735471" sldId="2270"/>
            <ac:graphicFrameMk id="2" creationId="{7E0D46E9-3A6E-0A90-4F87-7EDC1044C27F}"/>
          </ac:graphicFrameMkLst>
        </pc:graphicFrameChg>
        <pc:picChg chg="del mod">
          <ac:chgData name="Francisco Artes" userId="5be56ff3f51c4e1a" providerId="LiveId" clId="{0EE59759-499F-4C5A-80F4-9EF8D82406DF}" dt="2022-09-20T08:52:18.575" v="1712" actId="478"/>
          <ac:picMkLst>
            <pc:docMk/>
            <pc:sldMk cId="3593735471" sldId="2270"/>
            <ac:picMk id="3" creationId="{1857B8C6-E8EE-46A4-A4A2-4E0BED210B83}"/>
          </ac:picMkLst>
        </pc:picChg>
        <pc:picChg chg="add mod">
          <ac:chgData name="Francisco Artes" userId="5be56ff3f51c4e1a" providerId="LiveId" clId="{0EE59759-499F-4C5A-80F4-9EF8D82406DF}" dt="2022-09-20T08:59:23.444" v="1870" actId="1035"/>
          <ac:picMkLst>
            <pc:docMk/>
            <pc:sldMk cId="3593735471" sldId="2270"/>
            <ac:picMk id="4" creationId="{50FB1847-E07D-D2D4-8344-05B94739EC41}"/>
          </ac:picMkLst>
        </pc:picChg>
      </pc:sldChg>
      <pc:sldChg chg="addSp delSp modSp del mod">
        <pc:chgData name="Francisco Artes" userId="5be56ff3f51c4e1a" providerId="LiveId" clId="{0EE59759-499F-4C5A-80F4-9EF8D82406DF}" dt="2022-09-21T09:58:55.049" v="14966" actId="47"/>
        <pc:sldMkLst>
          <pc:docMk/>
          <pc:sldMk cId="2972060427" sldId="2271"/>
        </pc:sldMkLst>
        <pc:picChg chg="add del mod">
          <ac:chgData name="Francisco Artes" userId="5be56ff3f51c4e1a" providerId="LiveId" clId="{0EE59759-499F-4C5A-80F4-9EF8D82406DF}" dt="2022-09-20T09:02:00.642" v="1882" actId="478"/>
          <ac:picMkLst>
            <pc:docMk/>
            <pc:sldMk cId="2972060427" sldId="2271"/>
            <ac:picMk id="5" creationId="{B264999C-F63D-18DF-9C24-CA60836DCA4C}"/>
          </ac:picMkLst>
        </pc:picChg>
        <pc:picChg chg="add del mod">
          <ac:chgData name="Francisco Artes" userId="5be56ff3f51c4e1a" providerId="LiveId" clId="{0EE59759-499F-4C5A-80F4-9EF8D82406DF}" dt="2022-09-21T09:58:08.422" v="14960" actId="21"/>
          <ac:picMkLst>
            <pc:docMk/>
            <pc:sldMk cId="2972060427" sldId="2271"/>
            <ac:picMk id="7" creationId="{3D948A89-DCF6-D94B-D218-5537918140E2}"/>
          </ac:picMkLst>
        </pc:picChg>
        <pc:picChg chg="add del mod">
          <ac:chgData name="Francisco Artes" userId="5be56ff3f51c4e1a" providerId="LiveId" clId="{0EE59759-499F-4C5A-80F4-9EF8D82406DF}" dt="2022-09-20T09:03:34.473" v="1887" actId="21"/>
          <ac:picMkLst>
            <pc:docMk/>
            <pc:sldMk cId="2972060427" sldId="2271"/>
            <ac:picMk id="9" creationId="{FCBBA556-3238-BC66-EFD1-91FA2D3772C4}"/>
          </ac:picMkLst>
        </pc:picChg>
        <pc:picChg chg="add del mod">
          <ac:chgData name="Francisco Artes" userId="5be56ff3f51c4e1a" providerId="LiveId" clId="{0EE59759-499F-4C5A-80F4-9EF8D82406DF}" dt="2022-09-20T09:03:34.473" v="1887" actId="21"/>
          <ac:picMkLst>
            <pc:docMk/>
            <pc:sldMk cId="2972060427" sldId="2271"/>
            <ac:picMk id="11" creationId="{C3A43852-92A3-25FD-C6D8-F31EC565499E}"/>
          </ac:picMkLst>
        </pc:picChg>
        <pc:picChg chg="add del mod">
          <ac:chgData name="Francisco Artes" userId="5be56ff3f51c4e1a" providerId="LiveId" clId="{0EE59759-499F-4C5A-80F4-9EF8D82406DF}" dt="2022-09-20T09:03:34.473" v="1887" actId="21"/>
          <ac:picMkLst>
            <pc:docMk/>
            <pc:sldMk cId="2972060427" sldId="2271"/>
            <ac:picMk id="13" creationId="{C5A94CA4-F852-8BF2-2DF8-85C3B950ADF9}"/>
          </ac:picMkLst>
        </pc:picChg>
        <pc:picChg chg="add del mod">
          <ac:chgData name="Francisco Artes" userId="5be56ff3f51c4e1a" providerId="LiveId" clId="{0EE59759-499F-4C5A-80F4-9EF8D82406DF}" dt="2022-09-20T09:03:34.473" v="1887" actId="21"/>
          <ac:picMkLst>
            <pc:docMk/>
            <pc:sldMk cId="2972060427" sldId="2271"/>
            <ac:picMk id="15" creationId="{EC9F6173-7558-2C0C-A9FF-52D1B77AAC78}"/>
          </ac:picMkLst>
        </pc:picChg>
        <pc:picChg chg="add del mod">
          <ac:chgData name="Francisco Artes" userId="5be56ff3f51c4e1a" providerId="LiveId" clId="{0EE59759-499F-4C5A-80F4-9EF8D82406DF}" dt="2022-09-20T09:05:36.035" v="1915" actId="21"/>
          <ac:picMkLst>
            <pc:docMk/>
            <pc:sldMk cId="2972060427" sldId="2271"/>
            <ac:picMk id="16" creationId="{7F3B483F-1886-8009-27A4-8834BB591602}"/>
          </ac:picMkLst>
        </pc:picChg>
        <pc:picChg chg="add del mod">
          <ac:chgData name="Francisco Artes" userId="5be56ff3f51c4e1a" providerId="LiveId" clId="{0EE59759-499F-4C5A-80F4-9EF8D82406DF}" dt="2022-09-20T09:05:36.035" v="1915" actId="21"/>
          <ac:picMkLst>
            <pc:docMk/>
            <pc:sldMk cId="2972060427" sldId="2271"/>
            <ac:picMk id="17" creationId="{F93605E9-9511-2511-ABC7-DE7F4D1397F9}"/>
          </ac:picMkLst>
        </pc:picChg>
        <pc:picChg chg="add del mod">
          <ac:chgData name="Francisco Artes" userId="5be56ff3f51c4e1a" providerId="LiveId" clId="{0EE59759-499F-4C5A-80F4-9EF8D82406DF}" dt="2022-09-20T09:05:36.035" v="1915" actId="21"/>
          <ac:picMkLst>
            <pc:docMk/>
            <pc:sldMk cId="2972060427" sldId="2271"/>
            <ac:picMk id="18" creationId="{FEF1ECF3-E03A-2606-149E-F5F31D3E954B}"/>
          </ac:picMkLst>
        </pc:picChg>
        <pc:picChg chg="add del mod">
          <ac:chgData name="Francisco Artes" userId="5be56ff3f51c4e1a" providerId="LiveId" clId="{0EE59759-499F-4C5A-80F4-9EF8D82406DF}" dt="2022-09-20T09:05:36.035" v="1915" actId="21"/>
          <ac:picMkLst>
            <pc:docMk/>
            <pc:sldMk cId="2972060427" sldId="2271"/>
            <ac:picMk id="19" creationId="{9EE5587A-9447-41F2-BA47-E13E65FF4474}"/>
          </ac:picMkLst>
        </pc:picChg>
        <pc:picChg chg="del">
          <ac:chgData name="Francisco Artes" userId="5be56ff3f51c4e1a" providerId="LiveId" clId="{0EE59759-499F-4C5A-80F4-9EF8D82406DF}" dt="2022-09-20T09:01:03.302" v="1873" actId="478"/>
          <ac:picMkLst>
            <pc:docMk/>
            <pc:sldMk cId="2972060427" sldId="2271"/>
            <ac:picMk id="4098" creationId="{CAF4D0EE-DB97-49F7-AE02-031615B00716}"/>
          </ac:picMkLst>
        </pc:picChg>
      </pc:sldChg>
      <pc:sldChg chg="addSp delSp modSp del mod">
        <pc:chgData name="Francisco Artes" userId="5be56ff3f51c4e1a" providerId="LiveId" clId="{0EE59759-499F-4C5A-80F4-9EF8D82406DF}" dt="2022-09-21T10:04:38.301" v="15037" actId="47"/>
        <pc:sldMkLst>
          <pc:docMk/>
          <pc:sldMk cId="1267328397" sldId="2272"/>
        </pc:sldMkLst>
        <pc:picChg chg="add del mod">
          <ac:chgData name="Francisco Artes" userId="5be56ff3f51c4e1a" providerId="LiveId" clId="{0EE59759-499F-4C5A-80F4-9EF8D82406DF}" dt="2022-09-21T10:03:14.859" v="15022" actId="21"/>
          <ac:picMkLst>
            <pc:docMk/>
            <pc:sldMk cId="1267328397" sldId="2272"/>
            <ac:picMk id="5" creationId="{C45DC43F-D06D-D6B6-CEFB-B5A21C29914F}"/>
          </ac:picMkLst>
        </pc:picChg>
        <pc:picChg chg="del">
          <ac:chgData name="Francisco Artes" userId="5be56ff3f51c4e1a" providerId="LiveId" clId="{0EE59759-499F-4C5A-80F4-9EF8D82406DF}" dt="2022-09-20T09:05:01.720" v="1910" actId="478"/>
          <ac:picMkLst>
            <pc:docMk/>
            <pc:sldMk cId="1267328397" sldId="2272"/>
            <ac:picMk id="6" creationId="{8402B39E-86F3-40FE-81EB-B034C33D3329}"/>
          </ac:picMkLst>
        </pc:picChg>
        <pc:picChg chg="add del mod">
          <ac:chgData name="Francisco Artes" userId="5be56ff3f51c4e1a" providerId="LiveId" clId="{0EE59759-499F-4C5A-80F4-9EF8D82406DF}" dt="2022-09-21T10:03:14.859" v="15022" actId="21"/>
          <ac:picMkLst>
            <pc:docMk/>
            <pc:sldMk cId="1267328397" sldId="2272"/>
            <ac:picMk id="7" creationId="{3DC7190E-6E5B-0B4F-1775-4FC4DCB7AB7E}"/>
          </ac:picMkLst>
        </pc:picChg>
        <pc:picChg chg="add del mod">
          <ac:chgData name="Francisco Artes" userId="5be56ff3f51c4e1a" providerId="LiveId" clId="{0EE59759-499F-4C5A-80F4-9EF8D82406DF}" dt="2022-09-21T10:03:14.859" v="15022" actId="21"/>
          <ac:picMkLst>
            <pc:docMk/>
            <pc:sldMk cId="1267328397" sldId="2272"/>
            <ac:picMk id="8" creationId="{23489938-9E9C-1F28-5C76-BE12708A64D0}"/>
          </ac:picMkLst>
        </pc:picChg>
        <pc:picChg chg="add del mod">
          <ac:chgData name="Francisco Artes" userId="5be56ff3f51c4e1a" providerId="LiveId" clId="{0EE59759-499F-4C5A-80F4-9EF8D82406DF}" dt="2022-09-21T10:03:14.859" v="15022" actId="21"/>
          <ac:picMkLst>
            <pc:docMk/>
            <pc:sldMk cId="1267328397" sldId="2272"/>
            <ac:picMk id="9" creationId="{FC78C43B-B160-3266-9F22-3426939CE666}"/>
          </ac:picMkLst>
        </pc:picChg>
      </pc:sldChg>
      <pc:sldChg chg="addSp delSp modSp del mod">
        <pc:chgData name="Francisco Artes" userId="5be56ff3f51c4e1a" providerId="LiveId" clId="{0EE59759-499F-4C5A-80F4-9EF8D82406DF}" dt="2022-09-21T10:13:46.558" v="15098" actId="47"/>
        <pc:sldMkLst>
          <pc:docMk/>
          <pc:sldMk cId="2774800727" sldId="2273"/>
        </pc:sldMkLst>
        <pc:spChg chg="mod">
          <ac:chgData name="Francisco Artes" userId="5be56ff3f51c4e1a" providerId="LiveId" clId="{0EE59759-499F-4C5A-80F4-9EF8D82406DF}" dt="2022-09-21T10:05:29.856" v="15083" actId="21"/>
          <ac:spMkLst>
            <pc:docMk/>
            <pc:sldMk cId="2774800727" sldId="2273"/>
            <ac:spMk id="3" creationId="{3BCA9641-C071-4478-9737-2FCD4D21E542}"/>
          </ac:spMkLst>
        </pc:spChg>
        <pc:spChg chg="del mod">
          <ac:chgData name="Francisco Artes" userId="5be56ff3f51c4e1a" providerId="LiveId" clId="{0EE59759-499F-4C5A-80F4-9EF8D82406DF}" dt="2022-09-21T10:12:52.583" v="15087" actId="21"/>
          <ac:spMkLst>
            <pc:docMk/>
            <pc:sldMk cId="2774800727" sldId="2273"/>
            <ac:spMk id="7" creationId="{7C14D3CB-F27E-444A-BCA6-2F1B6B193F82}"/>
          </ac:spMkLst>
        </pc:spChg>
        <pc:spChg chg="mod">
          <ac:chgData name="Francisco Artes" userId="5be56ff3f51c4e1a" providerId="LiveId" clId="{0EE59759-499F-4C5A-80F4-9EF8D82406DF}" dt="2022-09-20T09:18:51.455" v="2154"/>
          <ac:spMkLst>
            <pc:docMk/>
            <pc:sldMk cId="2774800727" sldId="2273"/>
            <ac:spMk id="10" creationId="{1C663150-35D0-EAD7-C985-41407D635652}"/>
          </ac:spMkLst>
        </pc:spChg>
        <pc:spChg chg="mod">
          <ac:chgData name="Francisco Artes" userId="5be56ff3f51c4e1a" providerId="LiveId" clId="{0EE59759-499F-4C5A-80F4-9EF8D82406DF}" dt="2022-09-20T09:18:51.455" v="2154"/>
          <ac:spMkLst>
            <pc:docMk/>
            <pc:sldMk cId="2774800727" sldId="2273"/>
            <ac:spMk id="11" creationId="{51499B0A-621A-420D-5207-C28F7076FB9B}"/>
          </ac:spMkLst>
        </pc:spChg>
        <pc:spChg chg="mod">
          <ac:chgData name="Francisco Artes" userId="5be56ff3f51c4e1a" providerId="LiveId" clId="{0EE59759-499F-4C5A-80F4-9EF8D82406DF}" dt="2022-09-20T09:18:51.455" v="2154"/>
          <ac:spMkLst>
            <pc:docMk/>
            <pc:sldMk cId="2774800727" sldId="2273"/>
            <ac:spMk id="12" creationId="{AF2077A7-44D5-BE88-05F6-58A676048DD8}"/>
          </ac:spMkLst>
        </pc:spChg>
        <pc:spChg chg="mod">
          <ac:chgData name="Francisco Artes" userId="5be56ff3f51c4e1a" providerId="LiveId" clId="{0EE59759-499F-4C5A-80F4-9EF8D82406DF}" dt="2022-09-20T09:18:51.455" v="2154"/>
          <ac:spMkLst>
            <pc:docMk/>
            <pc:sldMk cId="2774800727" sldId="2273"/>
            <ac:spMk id="13" creationId="{4FE2A957-07B8-598B-E774-96195DB2B0D8}"/>
          </ac:spMkLst>
        </pc:spChg>
        <pc:grpChg chg="add del mod">
          <ac:chgData name="Francisco Artes" userId="5be56ff3f51c4e1a" providerId="LiveId" clId="{0EE59759-499F-4C5A-80F4-9EF8D82406DF}" dt="2022-09-21T10:12:52.583" v="15087" actId="21"/>
          <ac:grpSpMkLst>
            <pc:docMk/>
            <pc:sldMk cId="2774800727" sldId="2273"/>
            <ac:grpSpMk id="4" creationId="{4FBF189C-9DB4-63B4-38E0-FEF2EC7BBAB2}"/>
          </ac:grpSpMkLst>
        </pc:grpChg>
        <pc:picChg chg="del">
          <ac:chgData name="Francisco Artes" userId="5be56ff3f51c4e1a" providerId="LiveId" clId="{0EE59759-499F-4C5A-80F4-9EF8D82406DF}" dt="2022-09-20T09:18:27.987" v="2147" actId="478"/>
          <ac:picMkLst>
            <pc:docMk/>
            <pc:sldMk cId="2774800727" sldId="2273"/>
            <ac:picMk id="5124" creationId="{AB0A4F68-77B6-4F4A-AF49-4DAE758F63D0}"/>
          </ac:picMkLst>
        </pc:picChg>
        <pc:cxnChg chg="mod">
          <ac:chgData name="Francisco Artes" userId="5be56ff3f51c4e1a" providerId="LiveId" clId="{0EE59759-499F-4C5A-80F4-9EF8D82406DF}" dt="2022-09-21T10:12:52.583" v="15087" actId="21"/>
          <ac:cxnSpMkLst>
            <pc:docMk/>
            <pc:sldMk cId="2774800727" sldId="2273"/>
            <ac:cxnSpMk id="5" creationId="{AB197CCF-A4F0-1FAA-E813-68CD0C0BE1AA}"/>
          </ac:cxnSpMkLst>
        </pc:cxnChg>
        <pc:cxnChg chg="mod">
          <ac:chgData name="Francisco Artes" userId="5be56ff3f51c4e1a" providerId="LiveId" clId="{0EE59759-499F-4C5A-80F4-9EF8D82406DF}" dt="2022-09-21T10:12:52.583" v="15087" actId="21"/>
          <ac:cxnSpMkLst>
            <pc:docMk/>
            <pc:sldMk cId="2774800727" sldId="2273"/>
            <ac:cxnSpMk id="6" creationId="{1A73D723-BD29-946E-564C-AC181741EEA9}"/>
          </ac:cxnSpMkLst>
        </pc:cxnChg>
        <pc:cxnChg chg="mod">
          <ac:chgData name="Francisco Artes" userId="5be56ff3f51c4e1a" providerId="LiveId" clId="{0EE59759-499F-4C5A-80F4-9EF8D82406DF}" dt="2022-09-21T10:12:52.583" v="15087" actId="21"/>
          <ac:cxnSpMkLst>
            <pc:docMk/>
            <pc:sldMk cId="2774800727" sldId="2273"/>
            <ac:cxnSpMk id="8" creationId="{CDD3BD40-5442-AE9E-9497-05F5ED0B1754}"/>
          </ac:cxnSpMkLst>
        </pc:cxnChg>
        <pc:cxnChg chg="mod">
          <ac:chgData name="Francisco Artes" userId="5be56ff3f51c4e1a" providerId="LiveId" clId="{0EE59759-499F-4C5A-80F4-9EF8D82406DF}" dt="2022-09-21T10:12:52.583" v="15087" actId="21"/>
          <ac:cxnSpMkLst>
            <pc:docMk/>
            <pc:sldMk cId="2774800727" sldId="2273"/>
            <ac:cxnSpMk id="9" creationId="{FA288604-F818-253F-D282-15D04514B513}"/>
          </ac:cxnSpMkLst>
        </pc:cxnChg>
        <pc:cxnChg chg="mod">
          <ac:chgData name="Francisco Artes" userId="5be56ff3f51c4e1a" providerId="LiveId" clId="{0EE59759-499F-4C5A-80F4-9EF8D82406DF}" dt="2022-09-21T10:12:52.583" v="15087" actId="21"/>
          <ac:cxnSpMkLst>
            <pc:docMk/>
            <pc:sldMk cId="2774800727" sldId="2273"/>
            <ac:cxnSpMk id="14" creationId="{98BC3DD1-D739-E983-3E56-E95370535992}"/>
          </ac:cxnSpMkLst>
        </pc:cxnChg>
        <pc:cxnChg chg="mod">
          <ac:chgData name="Francisco Artes" userId="5be56ff3f51c4e1a" providerId="LiveId" clId="{0EE59759-499F-4C5A-80F4-9EF8D82406DF}" dt="2022-09-21T10:12:52.583" v="15087" actId="21"/>
          <ac:cxnSpMkLst>
            <pc:docMk/>
            <pc:sldMk cId="2774800727" sldId="2273"/>
            <ac:cxnSpMk id="15" creationId="{18A33A39-B201-9CAF-D5C3-03CDA1053807}"/>
          </ac:cxnSpMkLst>
        </pc:cxnChg>
      </pc:sldChg>
      <pc:sldChg chg="addSp delSp modSp del mod">
        <pc:chgData name="Francisco Artes" userId="5be56ff3f51c4e1a" providerId="LiveId" clId="{0EE59759-499F-4C5A-80F4-9EF8D82406DF}" dt="2022-09-21T11:13:44.592" v="15244" actId="47"/>
        <pc:sldMkLst>
          <pc:docMk/>
          <pc:sldMk cId="2651159130" sldId="2274"/>
        </pc:sldMkLst>
        <pc:picChg chg="del">
          <ac:chgData name="Francisco Artes" userId="5be56ff3f51c4e1a" providerId="LiveId" clId="{0EE59759-499F-4C5A-80F4-9EF8D82406DF}" dt="2022-09-20T09:38:12.681" v="2159" actId="478"/>
          <ac:picMkLst>
            <pc:docMk/>
            <pc:sldMk cId="2651159130" sldId="2274"/>
            <ac:picMk id="6" creationId="{70A9387B-CD04-4CAB-ACFB-3E89409B56B6}"/>
          </ac:picMkLst>
        </pc:picChg>
        <pc:picChg chg="add del mod">
          <ac:chgData name="Francisco Artes" userId="5be56ff3f51c4e1a" providerId="LiveId" clId="{0EE59759-499F-4C5A-80F4-9EF8D82406DF}" dt="2022-09-20T09:38:41.412" v="2162" actId="478"/>
          <ac:picMkLst>
            <pc:docMk/>
            <pc:sldMk cId="2651159130" sldId="2274"/>
            <ac:picMk id="7" creationId="{5F92562B-7F82-C771-E7B7-96C51A42E97E}"/>
          </ac:picMkLst>
        </pc:picChg>
        <pc:picChg chg="add del mod">
          <ac:chgData name="Francisco Artes" userId="5be56ff3f51c4e1a" providerId="LiveId" clId="{0EE59759-499F-4C5A-80F4-9EF8D82406DF}" dt="2022-09-21T11:13:30.035" v="15238" actId="21"/>
          <ac:picMkLst>
            <pc:docMk/>
            <pc:sldMk cId="2651159130" sldId="2274"/>
            <ac:picMk id="9" creationId="{9E5F5D66-F3CF-D801-79A0-1CEB9CB592C4}"/>
          </ac:picMkLst>
        </pc:picChg>
      </pc:sldChg>
      <pc:sldChg chg="addSp delSp modSp del mod">
        <pc:chgData name="Francisco Artes" userId="5be56ff3f51c4e1a" providerId="LiveId" clId="{0EE59759-499F-4C5A-80F4-9EF8D82406DF}" dt="2022-09-21T16:22:05.417" v="15503" actId="47"/>
        <pc:sldMkLst>
          <pc:docMk/>
          <pc:sldMk cId="1817581836" sldId="2275"/>
        </pc:sldMkLst>
        <pc:picChg chg="del">
          <ac:chgData name="Francisco Artes" userId="5be56ff3f51c4e1a" providerId="LiveId" clId="{0EE59759-499F-4C5A-80F4-9EF8D82406DF}" dt="2022-09-20T09:44:33.015" v="2167" actId="478"/>
          <ac:picMkLst>
            <pc:docMk/>
            <pc:sldMk cId="1817581836" sldId="2275"/>
            <ac:picMk id="4" creationId="{C9BA62F6-2E93-4BF6-A8AD-D4B7F274E5C9}"/>
          </ac:picMkLst>
        </pc:picChg>
        <pc:picChg chg="add del mod">
          <ac:chgData name="Francisco Artes" userId="5be56ff3f51c4e1a" providerId="LiveId" clId="{0EE59759-499F-4C5A-80F4-9EF8D82406DF}" dt="2022-09-20T09:44:45.082" v="2171" actId="478"/>
          <ac:picMkLst>
            <pc:docMk/>
            <pc:sldMk cId="1817581836" sldId="2275"/>
            <ac:picMk id="6" creationId="{F7A44A4C-F0C8-A8D7-88FD-D8FAA2121544}"/>
          </ac:picMkLst>
        </pc:picChg>
        <pc:picChg chg="add del mod">
          <ac:chgData name="Francisco Artes" userId="5be56ff3f51c4e1a" providerId="LiveId" clId="{0EE59759-499F-4C5A-80F4-9EF8D82406DF}" dt="2022-09-20T09:46:01.648" v="2181" actId="478"/>
          <ac:picMkLst>
            <pc:docMk/>
            <pc:sldMk cId="1817581836" sldId="2275"/>
            <ac:picMk id="8" creationId="{B477E2E2-3AA6-81FF-7517-CC6AA73A81BE}"/>
          </ac:picMkLst>
        </pc:picChg>
        <pc:picChg chg="add del mod">
          <ac:chgData name="Francisco Artes" userId="5be56ff3f51c4e1a" providerId="LiveId" clId="{0EE59759-499F-4C5A-80F4-9EF8D82406DF}" dt="2022-09-20T09:45:39.798" v="2179" actId="22"/>
          <ac:picMkLst>
            <pc:docMk/>
            <pc:sldMk cId="1817581836" sldId="2275"/>
            <ac:picMk id="10" creationId="{E310B3D1-7D64-B9AE-BEA9-769C0397E790}"/>
          </ac:picMkLst>
        </pc:picChg>
        <pc:picChg chg="add del mod">
          <ac:chgData name="Francisco Artes" userId="5be56ff3f51c4e1a" providerId="LiveId" clId="{0EE59759-499F-4C5A-80F4-9EF8D82406DF}" dt="2022-09-21T16:21:01.582" v="15408" actId="21"/>
          <ac:picMkLst>
            <pc:docMk/>
            <pc:sldMk cId="1817581836" sldId="2275"/>
            <ac:picMk id="12" creationId="{E36EBEE7-18EC-FB3F-58ED-D669BA37888D}"/>
          </ac:picMkLst>
        </pc:picChg>
      </pc:sldChg>
      <pc:sldChg chg="addSp delSp modSp del mod">
        <pc:chgData name="Francisco Artes" userId="5be56ff3f51c4e1a" providerId="LiveId" clId="{0EE59759-499F-4C5A-80F4-9EF8D82406DF}" dt="2022-09-21T16:38:58.506" v="15788" actId="47"/>
        <pc:sldMkLst>
          <pc:docMk/>
          <pc:sldMk cId="3113105178" sldId="2276"/>
        </pc:sldMkLst>
        <pc:graphicFrameChg chg="mod">
          <ac:chgData name="Francisco Artes" userId="5be56ff3f51c4e1a" providerId="LiveId" clId="{0EE59759-499F-4C5A-80F4-9EF8D82406DF}" dt="2022-09-20T09:47:56.719" v="2190" actId="478"/>
          <ac:graphicFrameMkLst>
            <pc:docMk/>
            <pc:sldMk cId="3113105178" sldId="2276"/>
            <ac:graphicFrameMk id="2" creationId="{200D2D3F-F866-4544-B84C-111FA65E8241}"/>
          </ac:graphicFrameMkLst>
        </pc:graphicFrameChg>
        <pc:graphicFrameChg chg="mod">
          <ac:chgData name="Francisco Artes" userId="5be56ff3f51c4e1a" providerId="LiveId" clId="{0EE59759-499F-4C5A-80F4-9EF8D82406DF}" dt="2022-09-20T09:48:06.449" v="2191" actId="478"/>
          <ac:graphicFrameMkLst>
            <pc:docMk/>
            <pc:sldMk cId="3113105178" sldId="2276"/>
            <ac:graphicFrameMk id="3" creationId="{A1F7EA82-AF7C-4BCE-B088-D1B813E95962}"/>
          </ac:graphicFrameMkLst>
        </pc:graphicFrameChg>
        <pc:picChg chg="add del mod">
          <ac:chgData name="Francisco Artes" userId="5be56ff3f51c4e1a" providerId="LiveId" clId="{0EE59759-499F-4C5A-80F4-9EF8D82406DF}" dt="2022-09-20T09:47:51.292" v="2189" actId="478"/>
          <ac:picMkLst>
            <pc:docMk/>
            <pc:sldMk cId="3113105178" sldId="2276"/>
            <ac:picMk id="7" creationId="{09AA2482-C8C6-B125-A1BE-72BE3072B800}"/>
          </ac:picMkLst>
        </pc:picChg>
      </pc:sldChg>
      <pc:sldChg chg="addSp delSp modSp del mod">
        <pc:chgData name="Francisco Artes" userId="5be56ff3f51c4e1a" providerId="LiveId" clId="{0EE59759-499F-4C5A-80F4-9EF8D82406DF}" dt="2022-09-21T16:59:45.967" v="16694" actId="47"/>
        <pc:sldMkLst>
          <pc:docMk/>
          <pc:sldMk cId="1478859554" sldId="2277"/>
        </pc:sldMkLst>
        <pc:spChg chg="mod">
          <ac:chgData name="Francisco Artes" userId="5be56ff3f51c4e1a" providerId="LiveId" clId="{0EE59759-499F-4C5A-80F4-9EF8D82406DF}" dt="2022-09-21T16:59:29.993" v="16693" actId="21"/>
          <ac:spMkLst>
            <pc:docMk/>
            <pc:sldMk cId="1478859554" sldId="2277"/>
            <ac:spMk id="6" creationId="{0CA401E4-DCD9-4883-9B00-73CC1F472B74}"/>
          </ac:spMkLst>
        </pc:spChg>
        <pc:spChg chg="del mod topLvl">
          <ac:chgData name="Francisco Artes" userId="5be56ff3f51c4e1a" providerId="LiveId" clId="{0EE59759-499F-4C5A-80F4-9EF8D82406DF}" dt="2022-09-20T09:48:59.727" v="2195" actId="478"/>
          <ac:spMkLst>
            <pc:docMk/>
            <pc:sldMk cId="1478859554" sldId="2277"/>
            <ac:spMk id="7" creationId="{61C0C171-AA7A-5A12-FE39-3C1DE6F3D4B0}"/>
          </ac:spMkLst>
        </pc:spChg>
        <pc:spChg chg="del mod topLvl">
          <ac:chgData name="Francisco Artes" userId="5be56ff3f51c4e1a" providerId="LiveId" clId="{0EE59759-499F-4C5A-80F4-9EF8D82406DF}" dt="2022-09-20T09:48:59.727" v="2195" actId="478"/>
          <ac:spMkLst>
            <pc:docMk/>
            <pc:sldMk cId="1478859554" sldId="2277"/>
            <ac:spMk id="8" creationId="{CA939DD6-9B45-9500-6A49-744976501ED4}"/>
          </ac:spMkLst>
        </pc:spChg>
        <pc:spChg chg="del mod topLvl">
          <ac:chgData name="Francisco Artes" userId="5be56ff3f51c4e1a" providerId="LiveId" clId="{0EE59759-499F-4C5A-80F4-9EF8D82406DF}" dt="2022-09-20T09:48:59.727" v="2195" actId="478"/>
          <ac:spMkLst>
            <pc:docMk/>
            <pc:sldMk cId="1478859554" sldId="2277"/>
            <ac:spMk id="9" creationId="{5B4F47A4-7562-50B9-09F2-1B3D059AB3F1}"/>
          </ac:spMkLst>
        </pc:spChg>
        <pc:spChg chg="del mod topLvl">
          <ac:chgData name="Francisco Artes" userId="5be56ff3f51c4e1a" providerId="LiveId" clId="{0EE59759-499F-4C5A-80F4-9EF8D82406DF}" dt="2022-09-20T09:48:59.727" v="2195" actId="478"/>
          <ac:spMkLst>
            <pc:docMk/>
            <pc:sldMk cId="1478859554" sldId="2277"/>
            <ac:spMk id="10" creationId="{DF331090-C3C4-426E-1920-C5BE9B3271DF}"/>
          </ac:spMkLst>
        </pc:spChg>
        <pc:spChg chg="del mod topLvl">
          <ac:chgData name="Francisco Artes" userId="5be56ff3f51c4e1a" providerId="LiveId" clId="{0EE59759-499F-4C5A-80F4-9EF8D82406DF}" dt="2022-09-20T09:48:59.727" v="2195" actId="478"/>
          <ac:spMkLst>
            <pc:docMk/>
            <pc:sldMk cId="1478859554" sldId="2277"/>
            <ac:spMk id="11" creationId="{F379FBC7-55BA-0B08-75BE-463BC4D1AEEF}"/>
          </ac:spMkLst>
        </pc:spChg>
        <pc:spChg chg="mod topLvl">
          <ac:chgData name="Francisco Artes" userId="5be56ff3f51c4e1a" providerId="LiveId" clId="{0EE59759-499F-4C5A-80F4-9EF8D82406DF}" dt="2022-09-20T09:49:09.323" v="2197" actId="1076"/>
          <ac:spMkLst>
            <pc:docMk/>
            <pc:sldMk cId="1478859554" sldId="2277"/>
            <ac:spMk id="17" creationId="{A089994B-C73D-C800-03DF-91DD4386ACA0}"/>
          </ac:spMkLst>
        </pc:spChg>
        <pc:spChg chg="mod topLvl">
          <ac:chgData name="Francisco Artes" userId="5be56ff3f51c4e1a" providerId="LiveId" clId="{0EE59759-499F-4C5A-80F4-9EF8D82406DF}" dt="2022-09-20T09:49:09.323" v="2197" actId="1076"/>
          <ac:spMkLst>
            <pc:docMk/>
            <pc:sldMk cId="1478859554" sldId="2277"/>
            <ac:spMk id="18" creationId="{A3BDFC8D-E1ED-4837-FF16-C78E4A4A9B26}"/>
          </ac:spMkLst>
        </pc:spChg>
        <pc:spChg chg="mod topLvl">
          <ac:chgData name="Francisco Artes" userId="5be56ff3f51c4e1a" providerId="LiveId" clId="{0EE59759-499F-4C5A-80F4-9EF8D82406DF}" dt="2022-09-20T09:49:09.323" v="2197" actId="1076"/>
          <ac:spMkLst>
            <pc:docMk/>
            <pc:sldMk cId="1478859554" sldId="2277"/>
            <ac:spMk id="19" creationId="{E1AEE2FB-1F8F-55D3-B1F3-EAD426BD2003}"/>
          </ac:spMkLst>
        </pc:spChg>
        <pc:spChg chg="mod topLvl">
          <ac:chgData name="Francisco Artes" userId="5be56ff3f51c4e1a" providerId="LiveId" clId="{0EE59759-499F-4C5A-80F4-9EF8D82406DF}" dt="2022-09-20T09:49:09.323" v="2197" actId="1076"/>
          <ac:spMkLst>
            <pc:docMk/>
            <pc:sldMk cId="1478859554" sldId="2277"/>
            <ac:spMk id="23" creationId="{F84715F6-9CD3-437F-0954-E490905C506C}"/>
          </ac:spMkLst>
        </pc:spChg>
        <pc:grpChg chg="add del mod">
          <ac:chgData name="Francisco Artes" userId="5be56ff3f51c4e1a" providerId="LiveId" clId="{0EE59759-499F-4C5A-80F4-9EF8D82406DF}" dt="2022-09-20T09:48:49.075" v="2194" actId="165"/>
          <ac:grpSpMkLst>
            <pc:docMk/>
            <pc:sldMk cId="1478859554" sldId="2277"/>
            <ac:grpSpMk id="5" creationId="{E3CD0A54-78F3-37C8-E302-5D2C3A2D2871}"/>
          </ac:grpSpMkLst>
        </pc:grpChg>
        <pc:picChg chg="del">
          <ac:chgData name="Francisco Artes" userId="5be56ff3f51c4e1a" providerId="LiveId" clId="{0EE59759-499F-4C5A-80F4-9EF8D82406DF}" dt="2022-09-20T09:48:37.582" v="2192" actId="478"/>
          <ac:picMkLst>
            <pc:docMk/>
            <pc:sldMk cId="1478859554" sldId="2277"/>
            <ac:picMk id="4" creationId="{9594E85C-F2D0-4F1B-B7FD-CA75341D36D4}"/>
          </ac:picMkLst>
        </pc:picChg>
        <pc:cxnChg chg="del mod topLvl">
          <ac:chgData name="Francisco Artes" userId="5be56ff3f51c4e1a" providerId="LiveId" clId="{0EE59759-499F-4C5A-80F4-9EF8D82406DF}" dt="2022-09-20T09:48:59.727" v="2195" actId="478"/>
          <ac:cxnSpMkLst>
            <pc:docMk/>
            <pc:sldMk cId="1478859554" sldId="2277"/>
            <ac:cxnSpMk id="12" creationId="{53AE3E72-DFE6-A666-618C-AC8BA6B15604}"/>
          </ac:cxnSpMkLst>
        </pc:cxnChg>
        <pc:cxnChg chg="del mod topLvl">
          <ac:chgData name="Francisco Artes" userId="5be56ff3f51c4e1a" providerId="LiveId" clId="{0EE59759-499F-4C5A-80F4-9EF8D82406DF}" dt="2022-09-20T09:48:59.727" v="2195" actId="478"/>
          <ac:cxnSpMkLst>
            <pc:docMk/>
            <pc:sldMk cId="1478859554" sldId="2277"/>
            <ac:cxnSpMk id="13" creationId="{6D328E85-76BE-260B-A06D-1D1E7026906F}"/>
          </ac:cxnSpMkLst>
        </pc:cxnChg>
        <pc:cxnChg chg="del mod topLvl">
          <ac:chgData name="Francisco Artes" userId="5be56ff3f51c4e1a" providerId="LiveId" clId="{0EE59759-499F-4C5A-80F4-9EF8D82406DF}" dt="2022-09-20T09:49:04.106" v="2196" actId="478"/>
          <ac:cxnSpMkLst>
            <pc:docMk/>
            <pc:sldMk cId="1478859554" sldId="2277"/>
            <ac:cxnSpMk id="14" creationId="{7BDCB9ED-2AA5-1A0C-FED4-DE09749EFC69}"/>
          </ac:cxnSpMkLst>
        </pc:cxnChg>
        <pc:cxnChg chg="del mod topLvl">
          <ac:chgData name="Francisco Artes" userId="5be56ff3f51c4e1a" providerId="LiveId" clId="{0EE59759-499F-4C5A-80F4-9EF8D82406DF}" dt="2022-09-20T09:48:59.727" v="2195" actId="478"/>
          <ac:cxnSpMkLst>
            <pc:docMk/>
            <pc:sldMk cId="1478859554" sldId="2277"/>
            <ac:cxnSpMk id="15" creationId="{77CAD9B5-5D19-EAE9-D1C1-C37512C1DA76}"/>
          </ac:cxnSpMkLst>
        </pc:cxnChg>
        <pc:cxnChg chg="del mod topLvl">
          <ac:chgData name="Francisco Artes" userId="5be56ff3f51c4e1a" providerId="LiveId" clId="{0EE59759-499F-4C5A-80F4-9EF8D82406DF}" dt="2022-09-20T09:49:04.106" v="2196" actId="478"/>
          <ac:cxnSpMkLst>
            <pc:docMk/>
            <pc:sldMk cId="1478859554" sldId="2277"/>
            <ac:cxnSpMk id="16" creationId="{0B25A1E3-032D-A0E3-B0BD-BBE43FA9C185}"/>
          </ac:cxnSpMkLst>
        </pc:cxnChg>
        <pc:cxnChg chg="mod topLvl">
          <ac:chgData name="Francisco Artes" userId="5be56ff3f51c4e1a" providerId="LiveId" clId="{0EE59759-499F-4C5A-80F4-9EF8D82406DF}" dt="2022-09-20T09:49:09.323" v="2197" actId="1076"/>
          <ac:cxnSpMkLst>
            <pc:docMk/>
            <pc:sldMk cId="1478859554" sldId="2277"/>
            <ac:cxnSpMk id="20" creationId="{9C34EF73-E35C-46E6-F07D-BEB0543AA3FD}"/>
          </ac:cxnSpMkLst>
        </pc:cxnChg>
        <pc:cxnChg chg="mod topLvl">
          <ac:chgData name="Francisco Artes" userId="5be56ff3f51c4e1a" providerId="LiveId" clId="{0EE59759-499F-4C5A-80F4-9EF8D82406DF}" dt="2022-09-20T09:49:09.323" v="2197" actId="1076"/>
          <ac:cxnSpMkLst>
            <pc:docMk/>
            <pc:sldMk cId="1478859554" sldId="2277"/>
            <ac:cxnSpMk id="21" creationId="{10D94B82-B647-69A2-7932-ADE5251DB1B2}"/>
          </ac:cxnSpMkLst>
        </pc:cxnChg>
        <pc:cxnChg chg="mod topLvl">
          <ac:chgData name="Francisco Artes" userId="5be56ff3f51c4e1a" providerId="LiveId" clId="{0EE59759-499F-4C5A-80F4-9EF8D82406DF}" dt="2022-09-20T09:49:09.323" v="2197" actId="1076"/>
          <ac:cxnSpMkLst>
            <pc:docMk/>
            <pc:sldMk cId="1478859554" sldId="2277"/>
            <ac:cxnSpMk id="22" creationId="{B82EA527-4DDF-DCFC-F785-45E4FBF9830E}"/>
          </ac:cxnSpMkLst>
        </pc:cxnChg>
      </pc:sldChg>
      <pc:sldChg chg="addSp delSp modSp del mod">
        <pc:chgData name="Francisco Artes" userId="5be56ff3f51c4e1a" providerId="LiveId" clId="{0EE59759-499F-4C5A-80F4-9EF8D82406DF}" dt="2022-09-21T17:02:33.052" v="16730" actId="47"/>
        <pc:sldMkLst>
          <pc:docMk/>
          <pc:sldMk cId="3774421832" sldId="2278"/>
        </pc:sldMkLst>
        <pc:spChg chg="del">
          <ac:chgData name="Francisco Artes" userId="5be56ff3f51c4e1a" providerId="LiveId" clId="{0EE59759-499F-4C5A-80F4-9EF8D82406DF}" dt="2022-09-21T16:59:51.909" v="16695" actId="478"/>
          <ac:spMkLst>
            <pc:docMk/>
            <pc:sldMk cId="3774421832" sldId="2278"/>
            <ac:spMk id="3" creationId="{81D8E623-75F1-4A9A-ADFD-DE66FD23D53E}"/>
          </ac:spMkLst>
        </pc:spChg>
        <pc:spChg chg="mod">
          <ac:chgData name="Francisco Artes" userId="5be56ff3f51c4e1a" providerId="LiveId" clId="{0EE59759-499F-4C5A-80F4-9EF8D82406DF}" dt="2022-09-21T17:00:00.481" v="16698" actId="27636"/>
          <ac:spMkLst>
            <pc:docMk/>
            <pc:sldMk cId="3774421832" sldId="2278"/>
            <ac:spMk id="4" creationId="{37C2D0FB-96AE-41D2-A69C-67657A16EC4E}"/>
          </ac:spMkLst>
        </pc:spChg>
        <pc:spChg chg="mod">
          <ac:chgData name="Francisco Artes" userId="5be56ff3f51c4e1a" providerId="LiveId" clId="{0EE59759-499F-4C5A-80F4-9EF8D82406DF}" dt="2022-09-21T17:00:09.190" v="16700" actId="27636"/>
          <ac:spMkLst>
            <pc:docMk/>
            <pc:sldMk cId="3774421832" sldId="2278"/>
            <ac:spMk id="5" creationId="{B48F4E2E-0D4C-4E94-823F-CFC39ABDD084}"/>
          </ac:spMkLst>
        </pc:spChg>
        <pc:spChg chg="del">
          <ac:chgData name="Francisco Artes" userId="5be56ff3f51c4e1a" providerId="LiveId" clId="{0EE59759-499F-4C5A-80F4-9EF8D82406DF}" dt="2022-09-21T16:59:57.057" v="16696" actId="478"/>
          <ac:spMkLst>
            <pc:docMk/>
            <pc:sldMk cId="3774421832" sldId="2278"/>
            <ac:spMk id="6" creationId="{B3FEA698-AAD1-4BD4-AEEA-F22BA97CA626}"/>
          </ac:spMkLst>
        </pc:spChg>
        <pc:spChg chg="del">
          <ac:chgData name="Francisco Artes" userId="5be56ff3f51c4e1a" providerId="LiveId" clId="{0EE59759-499F-4C5A-80F4-9EF8D82406DF}" dt="2022-09-21T16:59:57.057" v="16696" actId="478"/>
          <ac:spMkLst>
            <pc:docMk/>
            <pc:sldMk cId="3774421832" sldId="2278"/>
            <ac:spMk id="8" creationId="{B5C5BA8D-0FBE-4F77-91EE-44E3EFA57519}"/>
          </ac:spMkLst>
        </pc:spChg>
        <pc:spChg chg="add del mod">
          <ac:chgData name="Francisco Artes" userId="5be56ff3f51c4e1a" providerId="LiveId" clId="{0EE59759-499F-4C5A-80F4-9EF8D82406DF}" dt="2022-09-21T16:59:57.057" v="16696" actId="478"/>
          <ac:spMkLst>
            <pc:docMk/>
            <pc:sldMk cId="3774421832" sldId="2278"/>
            <ac:spMk id="9" creationId="{EFA3F682-8E72-6FB1-1682-B12A9ADC5D71}"/>
          </ac:spMkLst>
        </pc:spChg>
        <pc:spChg chg="add del mod">
          <ac:chgData name="Francisco Artes" userId="5be56ff3f51c4e1a" providerId="LiveId" clId="{0EE59759-499F-4C5A-80F4-9EF8D82406DF}" dt="2022-09-21T16:59:57.057" v="16696" actId="478"/>
          <ac:spMkLst>
            <pc:docMk/>
            <pc:sldMk cId="3774421832" sldId="2278"/>
            <ac:spMk id="10" creationId="{B56381B3-9EC2-A5FC-E093-636FEF04B363}"/>
          </ac:spMkLst>
        </pc:spChg>
        <pc:picChg chg="del">
          <ac:chgData name="Francisco Artes" userId="5be56ff3f51c4e1a" providerId="LiveId" clId="{0EE59759-499F-4C5A-80F4-9EF8D82406DF}" dt="2022-09-20T09:50:09.553" v="2198" actId="478"/>
          <ac:picMkLst>
            <pc:docMk/>
            <pc:sldMk cId="3774421832" sldId="2278"/>
            <ac:picMk id="7" creationId="{A2CF53CA-B9D9-4FAD-9F39-DE29F48B06D2}"/>
          </ac:picMkLst>
        </pc:picChg>
      </pc:sldChg>
      <pc:sldChg chg="delSp del mod">
        <pc:chgData name="Francisco Artes" userId="5be56ff3f51c4e1a" providerId="LiveId" clId="{0EE59759-499F-4C5A-80F4-9EF8D82406DF}" dt="2022-09-20T10:13:24.108" v="2698" actId="47"/>
        <pc:sldMkLst>
          <pc:docMk/>
          <pc:sldMk cId="1011942781" sldId="2279"/>
        </pc:sldMkLst>
        <pc:spChg chg="del">
          <ac:chgData name="Francisco Artes" userId="5be56ff3f51c4e1a" providerId="LiveId" clId="{0EE59759-499F-4C5A-80F4-9EF8D82406DF}" dt="2022-09-20T10:13:13.157" v="2695" actId="21"/>
          <ac:spMkLst>
            <pc:docMk/>
            <pc:sldMk cId="1011942781" sldId="2279"/>
            <ac:spMk id="4" creationId="{A5FEC021-4693-49F5-8641-A78951269AB1}"/>
          </ac:spMkLst>
        </pc:spChg>
      </pc:sldChg>
      <pc:sldChg chg="modSp del mod">
        <pc:chgData name="Francisco Artes" userId="5be56ff3f51c4e1a" providerId="LiveId" clId="{0EE59759-499F-4C5A-80F4-9EF8D82406DF}" dt="2022-09-21T18:35:25.658" v="18415" actId="47"/>
        <pc:sldMkLst>
          <pc:docMk/>
          <pc:sldMk cId="967466459" sldId="2282"/>
        </pc:sldMkLst>
        <pc:spChg chg="mod">
          <ac:chgData name="Francisco Artes" userId="5be56ff3f51c4e1a" providerId="LiveId" clId="{0EE59759-499F-4C5A-80F4-9EF8D82406DF}" dt="2022-09-21T18:35:08.041" v="18413" actId="21"/>
          <ac:spMkLst>
            <pc:docMk/>
            <pc:sldMk cId="967466459" sldId="2282"/>
            <ac:spMk id="2" creationId="{2B153940-DDFB-474A-A35A-F5DA480AB093}"/>
          </ac:spMkLst>
        </pc:spChg>
      </pc:sldChg>
      <pc:sldChg chg="modSp del mod">
        <pc:chgData name="Francisco Artes" userId="5be56ff3f51c4e1a" providerId="LiveId" clId="{0EE59759-499F-4C5A-80F4-9EF8D82406DF}" dt="2022-09-20T18:47:12.404" v="4333" actId="47"/>
        <pc:sldMkLst>
          <pc:docMk/>
          <pc:sldMk cId="491380596" sldId="2284"/>
        </pc:sldMkLst>
        <pc:spChg chg="mod">
          <ac:chgData name="Francisco Artes" userId="5be56ff3f51c4e1a" providerId="LiveId" clId="{0EE59759-499F-4C5A-80F4-9EF8D82406DF}" dt="2022-09-20T18:46:37.628" v="4312" actId="21"/>
          <ac:spMkLst>
            <pc:docMk/>
            <pc:sldMk cId="491380596" sldId="2284"/>
            <ac:spMk id="2" creationId="{2B153940-DDFB-474A-A35A-F5DA480AB093}"/>
          </ac:spMkLst>
        </pc:spChg>
      </pc:sldChg>
      <pc:sldChg chg="addSp delSp modSp del mod">
        <pc:chgData name="Francisco Artes" userId="5be56ff3f51c4e1a" providerId="LiveId" clId="{0EE59759-499F-4C5A-80F4-9EF8D82406DF}" dt="2022-09-21T17:31:40.994" v="17666" actId="47"/>
        <pc:sldMkLst>
          <pc:docMk/>
          <pc:sldMk cId="3021304784" sldId="2285"/>
        </pc:sldMkLst>
        <pc:spChg chg="mod">
          <ac:chgData name="Francisco Artes" userId="5be56ff3f51c4e1a" providerId="LiveId" clId="{0EE59759-499F-4C5A-80F4-9EF8D82406DF}" dt="2022-09-21T17:28:06.781" v="17616" actId="21"/>
          <ac:spMkLst>
            <pc:docMk/>
            <pc:sldMk cId="3021304784" sldId="2285"/>
            <ac:spMk id="2" creationId="{2B153940-DDFB-474A-A35A-F5DA480AB093}"/>
          </ac:spMkLst>
        </pc:spChg>
        <pc:picChg chg="del">
          <ac:chgData name="Francisco Artes" userId="5be56ff3f51c4e1a" providerId="LiveId" clId="{0EE59759-499F-4C5A-80F4-9EF8D82406DF}" dt="2022-09-20T17:05:13.723" v="2757" actId="478"/>
          <ac:picMkLst>
            <pc:docMk/>
            <pc:sldMk cId="3021304784" sldId="2285"/>
            <ac:picMk id="5" creationId="{B720A1AE-A47D-4646-BA13-2769E2E5341D}"/>
          </ac:picMkLst>
        </pc:picChg>
        <pc:picChg chg="add del mod">
          <ac:chgData name="Francisco Artes" userId="5be56ff3f51c4e1a" providerId="LiveId" clId="{0EE59759-499F-4C5A-80F4-9EF8D82406DF}" dt="2022-09-21T17:29:54.631" v="17622" actId="21"/>
          <ac:picMkLst>
            <pc:docMk/>
            <pc:sldMk cId="3021304784" sldId="2285"/>
            <ac:picMk id="7" creationId="{6AA41752-7340-6EE9-2AF3-6DC7701CA428}"/>
          </ac:picMkLst>
        </pc:picChg>
      </pc:sldChg>
      <pc:sldChg chg="addSp delSp modSp del mod">
        <pc:chgData name="Francisco Artes" userId="5be56ff3f51c4e1a" providerId="LiveId" clId="{0EE59759-499F-4C5A-80F4-9EF8D82406DF}" dt="2022-09-21T17:37:10.128" v="17804" actId="47"/>
        <pc:sldMkLst>
          <pc:docMk/>
          <pc:sldMk cId="524011464" sldId="2286"/>
        </pc:sldMkLst>
        <pc:spChg chg="del">
          <ac:chgData name="Francisco Artes" userId="5be56ff3f51c4e1a" providerId="LiveId" clId="{0EE59759-499F-4C5A-80F4-9EF8D82406DF}" dt="2022-09-20T17:25:57.818" v="3277" actId="478"/>
          <ac:spMkLst>
            <pc:docMk/>
            <pc:sldMk cId="524011464" sldId="2286"/>
            <ac:spMk id="3" creationId="{F3D2E082-BA8F-430A-A575-C8562309EEAE}"/>
          </ac:spMkLst>
        </pc:spChg>
        <pc:spChg chg="add del mod">
          <ac:chgData name="Francisco Artes" userId="5be56ff3f51c4e1a" providerId="LiveId" clId="{0EE59759-499F-4C5A-80F4-9EF8D82406DF}" dt="2022-09-20T17:19:31.138" v="3038" actId="21"/>
          <ac:spMkLst>
            <pc:docMk/>
            <pc:sldMk cId="524011464" sldId="2286"/>
            <ac:spMk id="4" creationId="{612C34B5-2B1A-5E5B-F029-CA5B28FED95A}"/>
          </ac:spMkLst>
        </pc:spChg>
        <pc:spChg chg="mod">
          <ac:chgData name="Francisco Artes" userId="5be56ff3f51c4e1a" providerId="LiveId" clId="{0EE59759-499F-4C5A-80F4-9EF8D82406DF}" dt="2022-09-21T17:32:44.107" v="17741" actId="21"/>
          <ac:spMkLst>
            <pc:docMk/>
            <pc:sldMk cId="524011464" sldId="2286"/>
            <ac:spMk id="6" creationId="{45E5CDC2-C405-45EC-9A4E-E7D9EC237F7B}"/>
          </ac:spMkLst>
        </pc:spChg>
        <pc:spChg chg="del">
          <ac:chgData name="Francisco Artes" userId="5be56ff3f51c4e1a" providerId="LiveId" clId="{0EE59759-499F-4C5A-80F4-9EF8D82406DF}" dt="2022-09-20T17:25:57.818" v="3277" actId="478"/>
          <ac:spMkLst>
            <pc:docMk/>
            <pc:sldMk cId="524011464" sldId="2286"/>
            <ac:spMk id="10" creationId="{42CB5F74-6815-4B51-BE08-C77145E27CD4}"/>
          </ac:spMkLst>
        </pc:spChg>
        <pc:spChg chg="del">
          <ac:chgData name="Francisco Artes" userId="5be56ff3f51c4e1a" providerId="LiveId" clId="{0EE59759-499F-4C5A-80F4-9EF8D82406DF}" dt="2022-09-20T17:25:48.511" v="3276" actId="478"/>
          <ac:spMkLst>
            <pc:docMk/>
            <pc:sldMk cId="524011464" sldId="2286"/>
            <ac:spMk id="11" creationId="{177779AE-A0C2-469E-BEAD-F821E1C16574}"/>
          </ac:spMkLst>
        </pc:spChg>
        <pc:spChg chg="mod">
          <ac:chgData name="Francisco Artes" userId="5be56ff3f51c4e1a" providerId="LiveId" clId="{0EE59759-499F-4C5A-80F4-9EF8D82406DF}" dt="2022-09-20T17:26:14.182" v="3284"/>
          <ac:spMkLst>
            <pc:docMk/>
            <pc:sldMk cId="524011464" sldId="2286"/>
            <ac:spMk id="12" creationId="{870CF44C-8F36-E969-A716-34A8B864EA9E}"/>
          </ac:spMkLst>
        </pc:spChg>
        <pc:spChg chg="mod">
          <ac:chgData name="Francisco Artes" userId="5be56ff3f51c4e1a" providerId="LiveId" clId="{0EE59759-499F-4C5A-80F4-9EF8D82406DF}" dt="2022-09-20T17:26:14.182" v="3284"/>
          <ac:spMkLst>
            <pc:docMk/>
            <pc:sldMk cId="524011464" sldId="2286"/>
            <ac:spMk id="13" creationId="{F6380E38-EEA6-7D80-3607-F074C5E4B894}"/>
          </ac:spMkLst>
        </pc:spChg>
        <pc:spChg chg="mod">
          <ac:chgData name="Francisco Artes" userId="5be56ff3f51c4e1a" providerId="LiveId" clId="{0EE59759-499F-4C5A-80F4-9EF8D82406DF}" dt="2022-09-20T17:26:14.182" v="3284"/>
          <ac:spMkLst>
            <pc:docMk/>
            <pc:sldMk cId="524011464" sldId="2286"/>
            <ac:spMk id="14" creationId="{296FA409-BB0C-027B-4732-03080B2AC88A}"/>
          </ac:spMkLst>
        </pc:spChg>
        <pc:spChg chg="mod">
          <ac:chgData name="Francisco Artes" userId="5be56ff3f51c4e1a" providerId="LiveId" clId="{0EE59759-499F-4C5A-80F4-9EF8D82406DF}" dt="2022-09-20T17:26:14.182" v="3284"/>
          <ac:spMkLst>
            <pc:docMk/>
            <pc:sldMk cId="524011464" sldId="2286"/>
            <ac:spMk id="19" creationId="{1E916AA0-FC9B-F728-D601-2470ABDB476F}"/>
          </ac:spMkLst>
        </pc:spChg>
        <pc:spChg chg="mod">
          <ac:chgData name="Francisco Artes" userId="5be56ff3f51c4e1a" providerId="LiveId" clId="{0EE59759-499F-4C5A-80F4-9EF8D82406DF}" dt="2022-09-20T17:26:14.182" v="3284"/>
          <ac:spMkLst>
            <pc:docMk/>
            <pc:sldMk cId="524011464" sldId="2286"/>
            <ac:spMk id="20" creationId="{A28AAC7B-C05C-32A3-FF7D-9FD058ADCE4D}"/>
          </ac:spMkLst>
        </pc:spChg>
        <pc:spChg chg="mod">
          <ac:chgData name="Francisco Artes" userId="5be56ff3f51c4e1a" providerId="LiveId" clId="{0EE59759-499F-4C5A-80F4-9EF8D82406DF}" dt="2022-09-20T17:26:14.182" v="3284"/>
          <ac:spMkLst>
            <pc:docMk/>
            <pc:sldMk cId="524011464" sldId="2286"/>
            <ac:spMk id="21" creationId="{B3EF16D4-4625-0D5C-8D6E-5B1694D0DD90}"/>
          </ac:spMkLst>
        </pc:spChg>
        <pc:spChg chg="mod">
          <ac:chgData name="Francisco Artes" userId="5be56ff3f51c4e1a" providerId="LiveId" clId="{0EE59759-499F-4C5A-80F4-9EF8D82406DF}" dt="2022-09-20T17:26:14.182" v="3284"/>
          <ac:spMkLst>
            <pc:docMk/>
            <pc:sldMk cId="524011464" sldId="2286"/>
            <ac:spMk id="22" creationId="{5BD5016D-9C84-9D9F-9B76-8B95ED7387E6}"/>
          </ac:spMkLst>
        </pc:spChg>
        <pc:spChg chg="mod">
          <ac:chgData name="Francisco Artes" userId="5be56ff3f51c4e1a" providerId="LiveId" clId="{0EE59759-499F-4C5A-80F4-9EF8D82406DF}" dt="2022-09-20T17:26:14.182" v="3284"/>
          <ac:spMkLst>
            <pc:docMk/>
            <pc:sldMk cId="524011464" sldId="2286"/>
            <ac:spMk id="23" creationId="{CE9E506E-06A5-57EA-8BDF-B807AC9DF784}"/>
          </ac:spMkLst>
        </pc:spChg>
        <pc:spChg chg="mod">
          <ac:chgData name="Francisco Artes" userId="5be56ff3f51c4e1a" providerId="LiveId" clId="{0EE59759-499F-4C5A-80F4-9EF8D82406DF}" dt="2022-09-20T17:26:14.182" v="3284"/>
          <ac:spMkLst>
            <pc:docMk/>
            <pc:sldMk cId="524011464" sldId="2286"/>
            <ac:spMk id="24" creationId="{B1D1AA22-1937-45A7-C7A4-B0B3B2FF7957}"/>
          </ac:spMkLst>
        </pc:spChg>
        <pc:spChg chg="mod">
          <ac:chgData name="Francisco Artes" userId="5be56ff3f51c4e1a" providerId="LiveId" clId="{0EE59759-499F-4C5A-80F4-9EF8D82406DF}" dt="2022-09-20T17:26:14.182" v="3284"/>
          <ac:spMkLst>
            <pc:docMk/>
            <pc:sldMk cId="524011464" sldId="2286"/>
            <ac:spMk id="25" creationId="{642ADCAC-A3D5-9E69-2418-A73E8C37224A}"/>
          </ac:spMkLst>
        </pc:spChg>
        <pc:spChg chg="mod">
          <ac:chgData name="Francisco Artes" userId="5be56ff3f51c4e1a" providerId="LiveId" clId="{0EE59759-499F-4C5A-80F4-9EF8D82406DF}" dt="2022-09-20T17:26:14.182" v="3284"/>
          <ac:spMkLst>
            <pc:docMk/>
            <pc:sldMk cId="524011464" sldId="2286"/>
            <ac:spMk id="26" creationId="{7C3180EB-05EB-6E18-09AD-8BE4AA5498B5}"/>
          </ac:spMkLst>
        </pc:spChg>
        <pc:spChg chg="mod">
          <ac:chgData name="Francisco Artes" userId="5be56ff3f51c4e1a" providerId="LiveId" clId="{0EE59759-499F-4C5A-80F4-9EF8D82406DF}" dt="2022-09-20T17:26:14.182" v="3284"/>
          <ac:spMkLst>
            <pc:docMk/>
            <pc:sldMk cId="524011464" sldId="2286"/>
            <ac:spMk id="27" creationId="{CD864D17-195F-9B0C-CA60-C072FE52BC7A}"/>
          </ac:spMkLst>
        </pc:spChg>
        <pc:grpChg chg="add del mod">
          <ac:chgData name="Francisco Artes" userId="5be56ff3f51c4e1a" providerId="LiveId" clId="{0EE59759-499F-4C5A-80F4-9EF8D82406DF}" dt="2022-09-21T17:36:40.245" v="17744" actId="21"/>
          <ac:grpSpMkLst>
            <pc:docMk/>
            <pc:sldMk cId="524011464" sldId="2286"/>
            <ac:grpSpMk id="5" creationId="{B2BF0F64-1956-63DD-B386-829DE0E635E4}"/>
          </ac:grpSpMkLst>
        </pc:grpChg>
        <pc:picChg chg="del mod">
          <ac:chgData name="Francisco Artes" userId="5be56ff3f51c4e1a" providerId="LiveId" clId="{0EE59759-499F-4C5A-80F4-9EF8D82406DF}" dt="2022-09-20T17:25:45.770" v="3275" actId="478"/>
          <ac:picMkLst>
            <pc:docMk/>
            <pc:sldMk cId="524011464" sldId="2286"/>
            <ac:picMk id="7" creationId="{F43784FA-251B-4D15-80DF-124024217713}"/>
          </ac:picMkLst>
        </pc:picChg>
        <pc:cxnChg chg="mod">
          <ac:chgData name="Francisco Artes" userId="5be56ff3f51c4e1a" providerId="LiveId" clId="{0EE59759-499F-4C5A-80F4-9EF8D82406DF}" dt="2022-09-20T17:26:14.182" v="3284"/>
          <ac:cxnSpMkLst>
            <pc:docMk/>
            <pc:sldMk cId="524011464" sldId="2286"/>
            <ac:cxnSpMk id="8" creationId="{D4A77F53-9808-0185-0780-774F224BA39B}"/>
          </ac:cxnSpMkLst>
        </pc:cxnChg>
        <pc:cxnChg chg="mod">
          <ac:chgData name="Francisco Artes" userId="5be56ff3f51c4e1a" providerId="LiveId" clId="{0EE59759-499F-4C5A-80F4-9EF8D82406DF}" dt="2022-09-20T17:26:14.182" v="3284"/>
          <ac:cxnSpMkLst>
            <pc:docMk/>
            <pc:sldMk cId="524011464" sldId="2286"/>
            <ac:cxnSpMk id="9" creationId="{409C5506-8EA3-02B7-1B13-D1581328C809}"/>
          </ac:cxnSpMkLst>
        </pc:cxnChg>
        <pc:cxnChg chg="mod">
          <ac:chgData name="Francisco Artes" userId="5be56ff3f51c4e1a" providerId="LiveId" clId="{0EE59759-499F-4C5A-80F4-9EF8D82406DF}" dt="2022-09-20T17:26:14.182" v="3284"/>
          <ac:cxnSpMkLst>
            <pc:docMk/>
            <pc:sldMk cId="524011464" sldId="2286"/>
            <ac:cxnSpMk id="15" creationId="{02830904-9499-C236-4982-304333974BA4}"/>
          </ac:cxnSpMkLst>
        </pc:cxnChg>
        <pc:cxnChg chg="mod">
          <ac:chgData name="Francisco Artes" userId="5be56ff3f51c4e1a" providerId="LiveId" clId="{0EE59759-499F-4C5A-80F4-9EF8D82406DF}" dt="2022-09-20T17:26:14.182" v="3284"/>
          <ac:cxnSpMkLst>
            <pc:docMk/>
            <pc:sldMk cId="524011464" sldId="2286"/>
            <ac:cxnSpMk id="16" creationId="{81A3C8EF-C2C3-D48F-FBCE-504989F24B42}"/>
          </ac:cxnSpMkLst>
        </pc:cxnChg>
        <pc:cxnChg chg="mod">
          <ac:chgData name="Francisco Artes" userId="5be56ff3f51c4e1a" providerId="LiveId" clId="{0EE59759-499F-4C5A-80F4-9EF8D82406DF}" dt="2022-09-20T17:26:14.182" v="3284"/>
          <ac:cxnSpMkLst>
            <pc:docMk/>
            <pc:sldMk cId="524011464" sldId="2286"/>
            <ac:cxnSpMk id="17" creationId="{2930E9BC-8378-2CC8-E682-A38FF7E59473}"/>
          </ac:cxnSpMkLst>
        </pc:cxnChg>
        <pc:cxnChg chg="mod">
          <ac:chgData name="Francisco Artes" userId="5be56ff3f51c4e1a" providerId="LiveId" clId="{0EE59759-499F-4C5A-80F4-9EF8D82406DF}" dt="2022-09-20T17:26:14.182" v="3284"/>
          <ac:cxnSpMkLst>
            <pc:docMk/>
            <pc:sldMk cId="524011464" sldId="2286"/>
            <ac:cxnSpMk id="18" creationId="{9A61BE92-AF8F-7494-29A3-95F955773A3B}"/>
          </ac:cxnSpMkLst>
        </pc:cxnChg>
      </pc:sldChg>
      <pc:sldChg chg="addSp delSp modSp del mod">
        <pc:chgData name="Francisco Artes" userId="5be56ff3f51c4e1a" providerId="LiveId" clId="{0EE59759-499F-4C5A-80F4-9EF8D82406DF}" dt="2022-09-21T17:41:59.001" v="17888" actId="47"/>
        <pc:sldMkLst>
          <pc:docMk/>
          <pc:sldMk cId="3645686503" sldId="2288"/>
        </pc:sldMkLst>
        <pc:spChg chg="del mod">
          <ac:chgData name="Francisco Artes" userId="5be56ff3f51c4e1a" providerId="LiveId" clId="{0EE59759-499F-4C5A-80F4-9EF8D82406DF}" dt="2022-09-21T17:38:45.198" v="17808" actId="478"/>
          <ac:spMkLst>
            <pc:docMk/>
            <pc:sldMk cId="3645686503" sldId="2288"/>
            <ac:spMk id="2" creationId="{2B153940-DDFB-474A-A35A-F5DA480AB093}"/>
          </ac:spMkLst>
        </pc:spChg>
        <pc:spChg chg="mod">
          <ac:chgData name="Francisco Artes" userId="5be56ff3f51c4e1a" providerId="LiveId" clId="{0EE59759-499F-4C5A-80F4-9EF8D82406DF}" dt="2022-09-21T17:38:08.544" v="17806" actId="21"/>
          <ac:spMkLst>
            <pc:docMk/>
            <pc:sldMk cId="3645686503" sldId="2288"/>
            <ac:spMk id="3" creationId="{967382D5-CDD6-4183-B935-D1AD27D47A69}"/>
          </ac:spMkLst>
        </pc:spChg>
        <pc:spChg chg="mod">
          <ac:chgData name="Francisco Artes" userId="5be56ff3f51c4e1a" providerId="LiveId" clId="{0EE59759-499F-4C5A-80F4-9EF8D82406DF}" dt="2022-09-21T17:38:48.399" v="17810" actId="27636"/>
          <ac:spMkLst>
            <pc:docMk/>
            <pc:sldMk cId="3645686503" sldId="2288"/>
            <ac:spMk id="5" creationId="{D9D7803D-6D07-4949-AE3B-224ADF3E78BD}"/>
          </ac:spMkLst>
        </pc:spChg>
        <pc:spChg chg="del mod topLvl">
          <ac:chgData name="Francisco Artes" userId="5be56ff3f51c4e1a" providerId="LiveId" clId="{0EE59759-499F-4C5A-80F4-9EF8D82406DF}" dt="2022-09-21T17:41:24.738" v="17814" actId="21"/>
          <ac:spMkLst>
            <pc:docMk/>
            <pc:sldMk cId="3645686503" sldId="2288"/>
            <ac:spMk id="9" creationId="{BD937EEA-C556-DB81-2D13-81E135EAD10B}"/>
          </ac:spMkLst>
        </pc:spChg>
        <pc:spChg chg="del mod topLvl">
          <ac:chgData name="Francisco Artes" userId="5be56ff3f51c4e1a" providerId="LiveId" clId="{0EE59759-499F-4C5A-80F4-9EF8D82406DF}" dt="2022-09-20T17:43:04.140" v="3296" actId="478"/>
          <ac:spMkLst>
            <pc:docMk/>
            <pc:sldMk cId="3645686503" sldId="2288"/>
            <ac:spMk id="10" creationId="{03959051-2ED2-2557-D2B7-960118A31D59}"/>
          </ac:spMkLst>
        </pc:spChg>
        <pc:spChg chg="del mod topLvl">
          <ac:chgData name="Francisco Artes" userId="5be56ff3f51c4e1a" providerId="LiveId" clId="{0EE59759-499F-4C5A-80F4-9EF8D82406DF}" dt="2022-09-20T17:43:04.140" v="3296" actId="478"/>
          <ac:spMkLst>
            <pc:docMk/>
            <pc:sldMk cId="3645686503" sldId="2288"/>
            <ac:spMk id="11" creationId="{B8316F44-916F-7FAF-F16E-383116692136}"/>
          </ac:spMkLst>
        </pc:spChg>
        <pc:spChg chg="del mod topLvl">
          <ac:chgData name="Francisco Artes" userId="5be56ff3f51c4e1a" providerId="LiveId" clId="{0EE59759-499F-4C5A-80F4-9EF8D82406DF}" dt="2022-09-20T17:43:04.140" v="3296" actId="478"/>
          <ac:spMkLst>
            <pc:docMk/>
            <pc:sldMk cId="3645686503" sldId="2288"/>
            <ac:spMk id="12" creationId="{1CFA934B-F79A-B8A9-B2CF-435A824780F8}"/>
          </ac:spMkLst>
        </pc:spChg>
        <pc:spChg chg="del mod topLvl">
          <ac:chgData name="Francisco Artes" userId="5be56ff3f51c4e1a" providerId="LiveId" clId="{0EE59759-499F-4C5A-80F4-9EF8D82406DF}" dt="2022-09-20T17:43:04.140" v="3296" actId="478"/>
          <ac:spMkLst>
            <pc:docMk/>
            <pc:sldMk cId="3645686503" sldId="2288"/>
            <ac:spMk id="13" creationId="{C10E0BC9-7A51-522E-CED3-44E66B5B3884}"/>
          </ac:spMkLst>
        </pc:spChg>
        <pc:grpChg chg="add del mod">
          <ac:chgData name="Francisco Artes" userId="5be56ff3f51c4e1a" providerId="LiveId" clId="{0EE59759-499F-4C5A-80F4-9EF8D82406DF}" dt="2022-09-20T17:42:59.372" v="3295" actId="165"/>
          <ac:grpSpMkLst>
            <pc:docMk/>
            <pc:sldMk cId="3645686503" sldId="2288"/>
            <ac:grpSpMk id="8" creationId="{33497B6A-1B7B-10FB-BB05-9186BBA1BC74}"/>
          </ac:grpSpMkLst>
        </pc:grpChg>
        <pc:picChg chg="del mod ord">
          <ac:chgData name="Francisco Artes" userId="5be56ff3f51c4e1a" providerId="LiveId" clId="{0EE59759-499F-4C5A-80F4-9EF8D82406DF}" dt="2022-09-20T17:41:08.092" v="3289" actId="478"/>
          <ac:picMkLst>
            <pc:docMk/>
            <pc:sldMk cId="3645686503" sldId="2288"/>
            <ac:picMk id="4" creationId="{0B995181-8621-41A2-A854-31F4C9D509D2}"/>
          </ac:picMkLst>
        </pc:picChg>
        <pc:picChg chg="add del mod">
          <ac:chgData name="Francisco Artes" userId="5be56ff3f51c4e1a" providerId="LiveId" clId="{0EE59759-499F-4C5A-80F4-9EF8D82406DF}" dt="2022-09-21T17:41:24.738" v="17814" actId="21"/>
          <ac:picMkLst>
            <pc:docMk/>
            <pc:sldMk cId="3645686503" sldId="2288"/>
            <ac:picMk id="7" creationId="{B82A2208-3959-490F-5D94-A2D99957ADB5}"/>
          </ac:picMkLst>
        </pc:picChg>
      </pc:sldChg>
      <pc:sldChg chg="addSp delSp modSp del mod">
        <pc:chgData name="Francisco Artes" userId="5be56ff3f51c4e1a" providerId="LiveId" clId="{0EE59759-499F-4C5A-80F4-9EF8D82406DF}" dt="2022-09-21T19:09:16.973" v="18951" actId="47"/>
        <pc:sldMkLst>
          <pc:docMk/>
          <pc:sldMk cId="3024844740" sldId="2290"/>
        </pc:sldMkLst>
        <pc:spChg chg="del mod">
          <ac:chgData name="Francisco Artes" userId="5be56ff3f51c4e1a" providerId="LiveId" clId="{0EE59759-499F-4C5A-80F4-9EF8D82406DF}" dt="2022-09-21T19:06:44.951" v="18942" actId="478"/>
          <ac:spMkLst>
            <pc:docMk/>
            <pc:sldMk cId="3024844740" sldId="2290"/>
            <ac:spMk id="2" creationId="{6DEEFBAB-9B76-42AC-9252-D9B9CB31DB92}"/>
          </ac:spMkLst>
        </pc:spChg>
        <pc:spChg chg="mod">
          <ac:chgData name="Francisco Artes" userId="5be56ff3f51c4e1a" providerId="LiveId" clId="{0EE59759-499F-4C5A-80F4-9EF8D82406DF}" dt="2022-09-21T19:06:48.714" v="18943" actId="21"/>
          <ac:spMkLst>
            <pc:docMk/>
            <pc:sldMk cId="3024844740" sldId="2290"/>
            <ac:spMk id="3" creationId="{20CD0AE6-4D4E-4641-8467-D7E9FE7D7CF9}"/>
          </ac:spMkLst>
        </pc:spChg>
        <pc:graphicFrameChg chg="add del mod modGraphic">
          <ac:chgData name="Francisco Artes" userId="5be56ff3f51c4e1a" providerId="LiveId" clId="{0EE59759-499F-4C5A-80F4-9EF8D82406DF}" dt="2022-09-21T19:06:02.206" v="18933" actId="21"/>
          <ac:graphicFrameMkLst>
            <pc:docMk/>
            <pc:sldMk cId="3024844740" sldId="2290"/>
            <ac:graphicFrameMk id="4" creationId="{C8F070F5-2D3C-FE14-40FE-3A9DDB87D331}"/>
          </ac:graphicFrameMkLst>
        </pc:graphicFrameChg>
        <pc:picChg chg="add del mod">
          <ac:chgData name="Francisco Artes" userId="5be56ff3f51c4e1a" providerId="LiveId" clId="{0EE59759-499F-4C5A-80F4-9EF8D82406DF}" dt="2022-09-21T19:05:47.043" v="18929" actId="21"/>
          <ac:picMkLst>
            <pc:docMk/>
            <pc:sldMk cId="3024844740" sldId="2290"/>
            <ac:picMk id="5" creationId="{62D0BE01-AA15-1072-920B-187E8A9C8470}"/>
          </ac:picMkLst>
        </pc:picChg>
        <pc:picChg chg="del mod">
          <ac:chgData name="Francisco Artes" userId="5be56ff3f51c4e1a" providerId="LiveId" clId="{0EE59759-499F-4C5A-80F4-9EF8D82406DF}" dt="2022-09-20T18:49:22.042" v="4397" actId="478"/>
          <ac:picMkLst>
            <pc:docMk/>
            <pc:sldMk cId="3024844740" sldId="2290"/>
            <ac:picMk id="10" creationId="{2D09FBDB-70BA-4E5E-A578-EEE9453A1243}"/>
          </ac:picMkLst>
        </pc:picChg>
      </pc:sldChg>
      <pc:sldChg chg="addSp delSp modSp del mod ord">
        <pc:chgData name="Francisco Artes" userId="5be56ff3f51c4e1a" providerId="LiveId" clId="{0EE59759-499F-4C5A-80F4-9EF8D82406DF}" dt="2022-09-21T17:48:37.259" v="17962" actId="47"/>
        <pc:sldMkLst>
          <pc:docMk/>
          <pc:sldMk cId="2882493732" sldId="2291"/>
        </pc:sldMkLst>
        <pc:spChg chg="mod">
          <ac:chgData name="Francisco Artes" userId="5be56ff3f51c4e1a" providerId="LiveId" clId="{0EE59759-499F-4C5A-80F4-9EF8D82406DF}" dt="2022-09-21T17:43:28.345" v="17941" actId="21"/>
          <ac:spMkLst>
            <pc:docMk/>
            <pc:sldMk cId="2882493732" sldId="2291"/>
            <ac:spMk id="2" creationId="{2B153940-DDFB-474A-A35A-F5DA480AB093}"/>
          </ac:spMkLst>
        </pc:spChg>
        <pc:picChg chg="del">
          <ac:chgData name="Francisco Artes" userId="5be56ff3f51c4e1a" providerId="LiveId" clId="{0EE59759-499F-4C5A-80F4-9EF8D82406DF}" dt="2022-09-20T17:48:07.051" v="3322" actId="478"/>
          <ac:picMkLst>
            <pc:docMk/>
            <pc:sldMk cId="2882493732" sldId="2291"/>
            <ac:picMk id="4" creationId="{7D3ADE19-6B57-4469-A86F-78F523C479CD}"/>
          </ac:picMkLst>
        </pc:picChg>
        <pc:picChg chg="add del mod">
          <ac:chgData name="Francisco Artes" userId="5be56ff3f51c4e1a" providerId="LiveId" clId="{0EE59759-499F-4C5A-80F4-9EF8D82406DF}" dt="2022-09-21T17:42:55.219" v="17893" actId="21"/>
          <ac:picMkLst>
            <pc:docMk/>
            <pc:sldMk cId="2882493732" sldId="2291"/>
            <ac:picMk id="5" creationId="{04AEDA8F-289F-2476-87FC-420601961035}"/>
          </ac:picMkLst>
        </pc:picChg>
      </pc:sldChg>
      <pc:sldChg chg="addSp delSp modSp del mod">
        <pc:chgData name="Francisco Artes" userId="5be56ff3f51c4e1a" providerId="LiveId" clId="{0EE59759-499F-4C5A-80F4-9EF8D82406DF}" dt="2022-09-21T19:17:48.651" v="19072" actId="47"/>
        <pc:sldMkLst>
          <pc:docMk/>
          <pc:sldMk cId="3461655489" sldId="2292"/>
        </pc:sldMkLst>
        <pc:spChg chg="mod">
          <ac:chgData name="Francisco Artes" userId="5be56ff3f51c4e1a" providerId="LiveId" clId="{0EE59759-499F-4C5A-80F4-9EF8D82406DF}" dt="2022-09-21T19:14:18.062" v="19035" actId="21"/>
          <ac:spMkLst>
            <pc:docMk/>
            <pc:sldMk cId="3461655489" sldId="2292"/>
            <ac:spMk id="4" creationId="{79A8BD98-CD69-4574-BCE2-FC387C1DBDB7}"/>
          </ac:spMkLst>
        </pc:spChg>
        <pc:spChg chg="mod">
          <ac:chgData name="Francisco Artes" userId="5be56ff3f51c4e1a" providerId="LiveId" clId="{0EE59759-499F-4C5A-80F4-9EF8D82406DF}" dt="2022-09-21T19:14:00.420" v="19034" actId="21"/>
          <ac:spMkLst>
            <pc:docMk/>
            <pc:sldMk cId="3461655489" sldId="2292"/>
            <ac:spMk id="5" creationId="{AE056ECC-274C-4B79-9C21-AB3BADD5F592}"/>
          </ac:spMkLst>
        </pc:spChg>
        <pc:spChg chg="mod">
          <ac:chgData name="Francisco Artes" userId="5be56ff3f51c4e1a" providerId="LiveId" clId="{0EE59759-499F-4C5A-80F4-9EF8D82406DF}" dt="2022-09-21T19:14:25.074" v="19036" actId="21"/>
          <ac:spMkLst>
            <pc:docMk/>
            <pc:sldMk cId="3461655489" sldId="2292"/>
            <ac:spMk id="6" creationId="{F4E7B3D5-AB70-43E8-9C9B-A8B45F8FE6C0}"/>
          </ac:spMkLst>
        </pc:spChg>
        <pc:graphicFrameChg chg="del">
          <ac:chgData name="Francisco Artes" userId="5be56ff3f51c4e1a" providerId="LiveId" clId="{0EE59759-499F-4C5A-80F4-9EF8D82406DF}" dt="2022-09-20T18:50:12.314" v="4401" actId="478"/>
          <ac:graphicFrameMkLst>
            <pc:docMk/>
            <pc:sldMk cId="3461655489" sldId="2292"/>
            <ac:graphicFrameMk id="2" creationId="{C5261E18-71BD-4263-8876-98C59C237DDD}"/>
          </ac:graphicFrameMkLst>
        </pc:graphicFrameChg>
        <pc:graphicFrameChg chg="add del mod modGraphic">
          <ac:chgData name="Francisco Artes" userId="5be56ff3f51c4e1a" providerId="LiveId" clId="{0EE59759-499F-4C5A-80F4-9EF8D82406DF}" dt="2022-09-21T19:12:09.464" v="18997" actId="21"/>
          <ac:graphicFrameMkLst>
            <pc:docMk/>
            <pc:sldMk cId="3461655489" sldId="2292"/>
            <ac:graphicFrameMk id="7" creationId="{002756ED-8EC4-28DC-BA40-E5DC5CD00558}"/>
          </ac:graphicFrameMkLst>
        </pc:graphicFrameChg>
        <pc:picChg chg="add del mod">
          <ac:chgData name="Francisco Artes" userId="5be56ff3f51c4e1a" providerId="LiveId" clId="{0EE59759-499F-4C5A-80F4-9EF8D82406DF}" dt="2022-09-20T18:53:12.205" v="4420" actId="21"/>
          <ac:picMkLst>
            <pc:docMk/>
            <pc:sldMk cId="3461655489" sldId="2292"/>
            <ac:picMk id="9" creationId="{051A52DD-5863-0583-CA2C-6F79DA0516AB}"/>
          </ac:picMkLst>
        </pc:picChg>
      </pc:sldChg>
      <pc:sldChg chg="delSp del mod">
        <pc:chgData name="Francisco Artes" userId="5be56ff3f51c4e1a" providerId="LiveId" clId="{0EE59759-499F-4C5A-80F4-9EF8D82406DF}" dt="2022-09-21T19:38:58.761" v="19291" actId="47"/>
        <pc:sldMkLst>
          <pc:docMk/>
          <pc:sldMk cId="1025553940" sldId="2293"/>
        </pc:sldMkLst>
        <pc:spChg chg="del">
          <ac:chgData name="Francisco Artes" userId="5be56ff3f51c4e1a" providerId="LiveId" clId="{0EE59759-499F-4C5A-80F4-9EF8D82406DF}" dt="2022-09-21T19:38:34.893" v="19274" actId="478"/>
          <ac:spMkLst>
            <pc:docMk/>
            <pc:sldMk cId="1025553940" sldId="2293"/>
            <ac:spMk id="4" creationId="{48921035-806E-416B-A4AD-6CE5C9861246}"/>
          </ac:spMkLst>
        </pc:spChg>
        <pc:spChg chg="del">
          <ac:chgData name="Francisco Artes" userId="5be56ff3f51c4e1a" providerId="LiveId" clId="{0EE59759-499F-4C5A-80F4-9EF8D82406DF}" dt="2022-09-21T19:38:42.469" v="19276" actId="21"/>
          <ac:spMkLst>
            <pc:docMk/>
            <pc:sldMk cId="1025553940" sldId="2293"/>
            <ac:spMk id="5" creationId="{8F9BD62D-69B4-4381-A62B-6E8158887C0B}"/>
          </ac:spMkLst>
        </pc:spChg>
        <pc:spChg chg="del">
          <ac:chgData name="Francisco Artes" userId="5be56ff3f51c4e1a" providerId="LiveId" clId="{0EE59759-499F-4C5A-80F4-9EF8D82406DF}" dt="2022-09-21T19:38:42.469" v="19276" actId="21"/>
          <ac:spMkLst>
            <pc:docMk/>
            <pc:sldMk cId="1025553940" sldId="2293"/>
            <ac:spMk id="6" creationId="{31D2EE59-9D80-4A1F-A252-3E623AFAFF9D}"/>
          </ac:spMkLst>
        </pc:spChg>
        <pc:spChg chg="del">
          <ac:chgData name="Francisco Artes" userId="5be56ff3f51c4e1a" providerId="LiveId" clId="{0EE59759-499F-4C5A-80F4-9EF8D82406DF}" dt="2022-09-21T19:38:42.469" v="19276" actId="21"/>
          <ac:spMkLst>
            <pc:docMk/>
            <pc:sldMk cId="1025553940" sldId="2293"/>
            <ac:spMk id="7" creationId="{4C65C521-393C-401E-AE24-1EBE50BACAE2}"/>
          </ac:spMkLst>
        </pc:spChg>
        <pc:spChg chg="del">
          <ac:chgData name="Francisco Artes" userId="5be56ff3f51c4e1a" providerId="LiveId" clId="{0EE59759-499F-4C5A-80F4-9EF8D82406DF}" dt="2022-09-21T19:38:42.469" v="19276" actId="21"/>
          <ac:spMkLst>
            <pc:docMk/>
            <pc:sldMk cId="1025553940" sldId="2293"/>
            <ac:spMk id="8" creationId="{01D0BBC9-60EC-4ECF-AF84-8E10C7F2AEB4}"/>
          </ac:spMkLst>
        </pc:spChg>
        <pc:spChg chg="del">
          <ac:chgData name="Francisco Artes" userId="5be56ff3f51c4e1a" providerId="LiveId" clId="{0EE59759-499F-4C5A-80F4-9EF8D82406DF}" dt="2022-09-21T19:38:42.469" v="19276" actId="21"/>
          <ac:spMkLst>
            <pc:docMk/>
            <pc:sldMk cId="1025553940" sldId="2293"/>
            <ac:spMk id="9" creationId="{CC505448-D0B9-41C3-A80C-B91179750215}"/>
          </ac:spMkLst>
        </pc:spChg>
        <pc:spChg chg="del">
          <ac:chgData name="Francisco Artes" userId="5be56ff3f51c4e1a" providerId="LiveId" clId="{0EE59759-499F-4C5A-80F4-9EF8D82406DF}" dt="2022-09-21T19:38:42.469" v="19276" actId="21"/>
          <ac:spMkLst>
            <pc:docMk/>
            <pc:sldMk cId="1025553940" sldId="2293"/>
            <ac:spMk id="10" creationId="{E02EFB68-6C70-484B-A85A-BBE815A33657}"/>
          </ac:spMkLst>
        </pc:spChg>
        <pc:spChg chg="del">
          <ac:chgData name="Francisco Artes" userId="5be56ff3f51c4e1a" providerId="LiveId" clId="{0EE59759-499F-4C5A-80F4-9EF8D82406DF}" dt="2022-09-21T19:38:42.469" v="19276" actId="21"/>
          <ac:spMkLst>
            <pc:docMk/>
            <pc:sldMk cId="1025553940" sldId="2293"/>
            <ac:spMk id="11" creationId="{FA8057AA-2EC4-43F7-8A58-1220D85667E2}"/>
          </ac:spMkLst>
        </pc:spChg>
        <pc:spChg chg="del">
          <ac:chgData name="Francisco Artes" userId="5be56ff3f51c4e1a" providerId="LiveId" clId="{0EE59759-499F-4C5A-80F4-9EF8D82406DF}" dt="2022-09-21T19:38:42.469" v="19276" actId="21"/>
          <ac:spMkLst>
            <pc:docMk/>
            <pc:sldMk cId="1025553940" sldId="2293"/>
            <ac:spMk id="12" creationId="{4E315CEC-5EFB-4021-B30D-064D11E793E5}"/>
          </ac:spMkLst>
        </pc:spChg>
        <pc:spChg chg="del">
          <ac:chgData name="Francisco Artes" userId="5be56ff3f51c4e1a" providerId="LiveId" clId="{0EE59759-499F-4C5A-80F4-9EF8D82406DF}" dt="2022-09-21T19:38:42.469" v="19276" actId="21"/>
          <ac:spMkLst>
            <pc:docMk/>
            <pc:sldMk cId="1025553940" sldId="2293"/>
            <ac:spMk id="13" creationId="{9F25D50F-6E1C-457A-8BA4-3F048FC651DD}"/>
          </ac:spMkLst>
        </pc:spChg>
        <pc:spChg chg="del">
          <ac:chgData name="Francisco Artes" userId="5be56ff3f51c4e1a" providerId="LiveId" clId="{0EE59759-499F-4C5A-80F4-9EF8D82406DF}" dt="2022-09-21T19:38:42.469" v="19276" actId="21"/>
          <ac:spMkLst>
            <pc:docMk/>
            <pc:sldMk cId="1025553940" sldId="2293"/>
            <ac:spMk id="14" creationId="{7A7A3B9D-E62F-4794-A791-5FB01DF49CB3}"/>
          </ac:spMkLst>
        </pc:spChg>
        <pc:spChg chg="del">
          <ac:chgData name="Francisco Artes" userId="5be56ff3f51c4e1a" providerId="LiveId" clId="{0EE59759-499F-4C5A-80F4-9EF8D82406DF}" dt="2022-09-21T19:38:42.469" v="19276" actId="21"/>
          <ac:spMkLst>
            <pc:docMk/>
            <pc:sldMk cId="1025553940" sldId="2293"/>
            <ac:spMk id="15" creationId="{64FA25B2-F16F-4DF9-BA93-76E8B3AB48E3}"/>
          </ac:spMkLst>
        </pc:spChg>
        <pc:spChg chg="del">
          <ac:chgData name="Francisco Artes" userId="5be56ff3f51c4e1a" providerId="LiveId" clId="{0EE59759-499F-4C5A-80F4-9EF8D82406DF}" dt="2022-09-21T19:38:42.469" v="19276" actId="21"/>
          <ac:spMkLst>
            <pc:docMk/>
            <pc:sldMk cId="1025553940" sldId="2293"/>
            <ac:spMk id="16" creationId="{273AB3AB-49DC-4759-89C7-B450BF597FBA}"/>
          </ac:spMkLst>
        </pc:spChg>
        <pc:spChg chg="del">
          <ac:chgData name="Francisco Artes" userId="5be56ff3f51c4e1a" providerId="LiveId" clId="{0EE59759-499F-4C5A-80F4-9EF8D82406DF}" dt="2022-09-21T19:38:42.469" v="19276" actId="21"/>
          <ac:spMkLst>
            <pc:docMk/>
            <pc:sldMk cId="1025553940" sldId="2293"/>
            <ac:spMk id="17" creationId="{594701EE-3AE4-4D4A-99FE-ACB5B8B3E3B5}"/>
          </ac:spMkLst>
        </pc:spChg>
        <pc:spChg chg="del">
          <ac:chgData name="Francisco Artes" userId="5be56ff3f51c4e1a" providerId="LiveId" clId="{0EE59759-499F-4C5A-80F4-9EF8D82406DF}" dt="2022-09-21T19:38:42.469" v="19276" actId="21"/>
          <ac:spMkLst>
            <pc:docMk/>
            <pc:sldMk cId="1025553940" sldId="2293"/>
            <ac:spMk id="18" creationId="{A20317F0-D03B-4D15-9AB3-35F1D2F9B7E5}"/>
          </ac:spMkLst>
        </pc:spChg>
        <pc:spChg chg="del">
          <ac:chgData name="Francisco Artes" userId="5be56ff3f51c4e1a" providerId="LiveId" clId="{0EE59759-499F-4C5A-80F4-9EF8D82406DF}" dt="2022-09-21T19:38:42.469" v="19276" actId="21"/>
          <ac:spMkLst>
            <pc:docMk/>
            <pc:sldMk cId="1025553940" sldId="2293"/>
            <ac:spMk id="19" creationId="{7E66FC97-1AB2-4755-9F60-5D3A15479303}"/>
          </ac:spMkLst>
        </pc:spChg>
        <pc:spChg chg="del">
          <ac:chgData name="Francisco Artes" userId="5be56ff3f51c4e1a" providerId="LiveId" clId="{0EE59759-499F-4C5A-80F4-9EF8D82406DF}" dt="2022-09-21T19:38:42.469" v="19276" actId="21"/>
          <ac:spMkLst>
            <pc:docMk/>
            <pc:sldMk cId="1025553940" sldId="2293"/>
            <ac:spMk id="20" creationId="{B227D73C-235D-4CA1-91BA-F5269AC15387}"/>
          </ac:spMkLst>
        </pc:spChg>
        <pc:spChg chg="del">
          <ac:chgData name="Francisco Artes" userId="5be56ff3f51c4e1a" providerId="LiveId" clId="{0EE59759-499F-4C5A-80F4-9EF8D82406DF}" dt="2022-09-21T19:38:42.469" v="19276" actId="21"/>
          <ac:spMkLst>
            <pc:docMk/>
            <pc:sldMk cId="1025553940" sldId="2293"/>
            <ac:spMk id="21" creationId="{D22634A8-F221-4534-AF79-D027B954F9AC}"/>
          </ac:spMkLst>
        </pc:spChg>
        <pc:spChg chg="del">
          <ac:chgData name="Francisco Artes" userId="5be56ff3f51c4e1a" providerId="LiveId" clId="{0EE59759-499F-4C5A-80F4-9EF8D82406DF}" dt="2022-09-21T19:38:42.469" v="19276" actId="21"/>
          <ac:spMkLst>
            <pc:docMk/>
            <pc:sldMk cId="1025553940" sldId="2293"/>
            <ac:spMk id="22" creationId="{068D8ACD-92D2-466C-A7B3-CE7390EF4C9D}"/>
          </ac:spMkLst>
        </pc:spChg>
        <pc:spChg chg="del">
          <ac:chgData name="Francisco Artes" userId="5be56ff3f51c4e1a" providerId="LiveId" clId="{0EE59759-499F-4C5A-80F4-9EF8D82406DF}" dt="2022-09-21T19:38:42.469" v="19276" actId="21"/>
          <ac:spMkLst>
            <pc:docMk/>
            <pc:sldMk cId="1025553940" sldId="2293"/>
            <ac:spMk id="23" creationId="{8FDD42D7-83E4-4126-AFDA-DF61543C3421}"/>
          </ac:spMkLst>
        </pc:spChg>
        <pc:spChg chg="del">
          <ac:chgData name="Francisco Artes" userId="5be56ff3f51c4e1a" providerId="LiveId" clId="{0EE59759-499F-4C5A-80F4-9EF8D82406DF}" dt="2022-09-21T19:38:42.469" v="19276" actId="21"/>
          <ac:spMkLst>
            <pc:docMk/>
            <pc:sldMk cId="1025553940" sldId="2293"/>
            <ac:spMk id="24" creationId="{7CE2F0AF-378D-48B4-A1BF-7880C3CFB015}"/>
          </ac:spMkLst>
        </pc:spChg>
        <pc:spChg chg="del">
          <ac:chgData name="Francisco Artes" userId="5be56ff3f51c4e1a" providerId="LiveId" clId="{0EE59759-499F-4C5A-80F4-9EF8D82406DF}" dt="2022-09-21T19:38:42.469" v="19276" actId="21"/>
          <ac:spMkLst>
            <pc:docMk/>
            <pc:sldMk cId="1025553940" sldId="2293"/>
            <ac:spMk id="25" creationId="{3B4B8CAF-944C-4806-A5F4-58BFDE090429}"/>
          </ac:spMkLst>
        </pc:spChg>
        <pc:spChg chg="del">
          <ac:chgData name="Francisco Artes" userId="5be56ff3f51c4e1a" providerId="LiveId" clId="{0EE59759-499F-4C5A-80F4-9EF8D82406DF}" dt="2022-09-21T19:38:42.469" v="19276" actId="21"/>
          <ac:spMkLst>
            <pc:docMk/>
            <pc:sldMk cId="1025553940" sldId="2293"/>
            <ac:spMk id="26" creationId="{3FFC82C8-4C30-4523-A3DE-CEB6357B1D63}"/>
          </ac:spMkLst>
        </pc:spChg>
        <pc:spChg chg="del">
          <ac:chgData name="Francisco Artes" userId="5be56ff3f51c4e1a" providerId="LiveId" clId="{0EE59759-499F-4C5A-80F4-9EF8D82406DF}" dt="2022-09-21T19:38:42.469" v="19276" actId="21"/>
          <ac:spMkLst>
            <pc:docMk/>
            <pc:sldMk cId="1025553940" sldId="2293"/>
            <ac:spMk id="27" creationId="{C521E265-03EF-436D-AC9D-372455AA4AB2}"/>
          </ac:spMkLst>
        </pc:spChg>
        <pc:spChg chg="del">
          <ac:chgData name="Francisco Artes" userId="5be56ff3f51c4e1a" providerId="LiveId" clId="{0EE59759-499F-4C5A-80F4-9EF8D82406DF}" dt="2022-09-21T19:38:42.469" v="19276" actId="21"/>
          <ac:spMkLst>
            <pc:docMk/>
            <pc:sldMk cId="1025553940" sldId="2293"/>
            <ac:spMk id="28" creationId="{B1FBC96F-95F0-46EE-9E89-FF98EF03F205}"/>
          </ac:spMkLst>
        </pc:spChg>
        <pc:spChg chg="del">
          <ac:chgData name="Francisco Artes" userId="5be56ff3f51c4e1a" providerId="LiveId" clId="{0EE59759-499F-4C5A-80F4-9EF8D82406DF}" dt="2022-09-21T19:38:42.469" v="19276" actId="21"/>
          <ac:spMkLst>
            <pc:docMk/>
            <pc:sldMk cId="1025553940" sldId="2293"/>
            <ac:spMk id="29" creationId="{7B2DDCFC-BA09-47A3-BE5C-F46AB91E0A68}"/>
          </ac:spMkLst>
        </pc:spChg>
        <pc:spChg chg="del">
          <ac:chgData name="Francisco Artes" userId="5be56ff3f51c4e1a" providerId="LiveId" clId="{0EE59759-499F-4C5A-80F4-9EF8D82406DF}" dt="2022-09-21T19:38:42.469" v="19276" actId="21"/>
          <ac:spMkLst>
            <pc:docMk/>
            <pc:sldMk cId="1025553940" sldId="2293"/>
            <ac:spMk id="30" creationId="{C3FBCFF9-B4A1-485A-8A74-B0C8EF360530}"/>
          </ac:spMkLst>
        </pc:spChg>
        <pc:spChg chg="del">
          <ac:chgData name="Francisco Artes" userId="5be56ff3f51c4e1a" providerId="LiveId" clId="{0EE59759-499F-4C5A-80F4-9EF8D82406DF}" dt="2022-09-21T19:38:42.469" v="19276" actId="21"/>
          <ac:spMkLst>
            <pc:docMk/>
            <pc:sldMk cId="1025553940" sldId="2293"/>
            <ac:spMk id="31" creationId="{5BC885EF-A777-4960-9EF8-C1B270D2EEC2}"/>
          </ac:spMkLst>
        </pc:spChg>
        <pc:spChg chg="del">
          <ac:chgData name="Francisco Artes" userId="5be56ff3f51c4e1a" providerId="LiveId" clId="{0EE59759-499F-4C5A-80F4-9EF8D82406DF}" dt="2022-09-21T19:38:42.469" v="19276" actId="21"/>
          <ac:spMkLst>
            <pc:docMk/>
            <pc:sldMk cId="1025553940" sldId="2293"/>
            <ac:spMk id="32" creationId="{1E83201E-2DC2-4F38-8F6E-5058CD03BF92}"/>
          </ac:spMkLst>
        </pc:spChg>
        <pc:spChg chg="del">
          <ac:chgData name="Francisco Artes" userId="5be56ff3f51c4e1a" providerId="LiveId" clId="{0EE59759-499F-4C5A-80F4-9EF8D82406DF}" dt="2022-09-21T19:38:42.469" v="19276" actId="21"/>
          <ac:spMkLst>
            <pc:docMk/>
            <pc:sldMk cId="1025553940" sldId="2293"/>
            <ac:spMk id="33" creationId="{6AE84E8C-7CB8-47A0-93B5-0108CD527C62}"/>
          </ac:spMkLst>
        </pc:spChg>
        <pc:spChg chg="del">
          <ac:chgData name="Francisco Artes" userId="5be56ff3f51c4e1a" providerId="LiveId" clId="{0EE59759-499F-4C5A-80F4-9EF8D82406DF}" dt="2022-09-21T19:38:42.469" v="19276" actId="21"/>
          <ac:spMkLst>
            <pc:docMk/>
            <pc:sldMk cId="1025553940" sldId="2293"/>
            <ac:spMk id="34" creationId="{6A8EC53C-D208-48FB-92A5-48108A4075B3}"/>
          </ac:spMkLst>
        </pc:spChg>
        <pc:spChg chg="del">
          <ac:chgData name="Francisco Artes" userId="5be56ff3f51c4e1a" providerId="LiveId" clId="{0EE59759-499F-4C5A-80F4-9EF8D82406DF}" dt="2022-09-21T19:38:42.469" v="19276" actId="21"/>
          <ac:spMkLst>
            <pc:docMk/>
            <pc:sldMk cId="1025553940" sldId="2293"/>
            <ac:spMk id="35" creationId="{7C7D29E8-2699-4124-A272-3045C3CD346C}"/>
          </ac:spMkLst>
        </pc:spChg>
        <pc:spChg chg="del">
          <ac:chgData name="Francisco Artes" userId="5be56ff3f51c4e1a" providerId="LiveId" clId="{0EE59759-499F-4C5A-80F4-9EF8D82406DF}" dt="2022-09-21T19:38:42.469" v="19276" actId="21"/>
          <ac:spMkLst>
            <pc:docMk/>
            <pc:sldMk cId="1025553940" sldId="2293"/>
            <ac:spMk id="36" creationId="{8B852073-1021-465A-B11C-4DD4F662C247}"/>
          </ac:spMkLst>
        </pc:spChg>
        <pc:spChg chg="del">
          <ac:chgData name="Francisco Artes" userId="5be56ff3f51c4e1a" providerId="LiveId" clId="{0EE59759-499F-4C5A-80F4-9EF8D82406DF}" dt="2022-09-21T19:38:42.469" v="19276" actId="21"/>
          <ac:spMkLst>
            <pc:docMk/>
            <pc:sldMk cId="1025553940" sldId="2293"/>
            <ac:spMk id="37" creationId="{419F1735-B7A5-485E-A2CC-9FD3091E1765}"/>
          </ac:spMkLst>
        </pc:spChg>
        <pc:spChg chg="del">
          <ac:chgData name="Francisco Artes" userId="5be56ff3f51c4e1a" providerId="LiveId" clId="{0EE59759-499F-4C5A-80F4-9EF8D82406DF}" dt="2022-09-21T19:38:42.469" v="19276" actId="21"/>
          <ac:spMkLst>
            <pc:docMk/>
            <pc:sldMk cId="1025553940" sldId="2293"/>
            <ac:spMk id="38" creationId="{8F959E31-1D86-4DC8-BEEE-6B8BB1A77FDE}"/>
          </ac:spMkLst>
        </pc:spChg>
        <pc:spChg chg="del">
          <ac:chgData name="Francisco Artes" userId="5be56ff3f51c4e1a" providerId="LiveId" clId="{0EE59759-499F-4C5A-80F4-9EF8D82406DF}" dt="2022-09-21T19:38:42.469" v="19276" actId="21"/>
          <ac:spMkLst>
            <pc:docMk/>
            <pc:sldMk cId="1025553940" sldId="2293"/>
            <ac:spMk id="40" creationId="{44DB73D0-5F55-4443-9222-5670B6D49CD6}"/>
          </ac:spMkLst>
        </pc:spChg>
        <pc:spChg chg="del">
          <ac:chgData name="Francisco Artes" userId="5be56ff3f51c4e1a" providerId="LiveId" clId="{0EE59759-499F-4C5A-80F4-9EF8D82406DF}" dt="2022-09-21T19:38:42.469" v="19276" actId="21"/>
          <ac:spMkLst>
            <pc:docMk/>
            <pc:sldMk cId="1025553940" sldId="2293"/>
            <ac:spMk id="42" creationId="{36C62430-5F52-4154-85CE-663E9EFDC142}"/>
          </ac:spMkLst>
        </pc:spChg>
        <pc:spChg chg="del">
          <ac:chgData name="Francisco Artes" userId="5be56ff3f51c4e1a" providerId="LiveId" clId="{0EE59759-499F-4C5A-80F4-9EF8D82406DF}" dt="2022-09-21T19:38:42.469" v="19276" actId="21"/>
          <ac:spMkLst>
            <pc:docMk/>
            <pc:sldMk cId="1025553940" sldId="2293"/>
            <ac:spMk id="44" creationId="{A15CBDA9-03E5-486A-B4B6-22411EFED74B}"/>
          </ac:spMkLst>
        </pc:spChg>
        <pc:spChg chg="del">
          <ac:chgData name="Francisco Artes" userId="5be56ff3f51c4e1a" providerId="LiveId" clId="{0EE59759-499F-4C5A-80F4-9EF8D82406DF}" dt="2022-09-21T19:38:42.469" v="19276" actId="21"/>
          <ac:spMkLst>
            <pc:docMk/>
            <pc:sldMk cId="1025553940" sldId="2293"/>
            <ac:spMk id="46" creationId="{BD19FD6F-70FC-4DB8-ADD9-9C8F03C16169}"/>
          </ac:spMkLst>
        </pc:spChg>
        <pc:spChg chg="del">
          <ac:chgData name="Francisco Artes" userId="5be56ff3f51c4e1a" providerId="LiveId" clId="{0EE59759-499F-4C5A-80F4-9EF8D82406DF}" dt="2022-09-21T19:38:42.469" v="19276" actId="21"/>
          <ac:spMkLst>
            <pc:docMk/>
            <pc:sldMk cId="1025553940" sldId="2293"/>
            <ac:spMk id="48" creationId="{8E1CF08D-4270-40C3-944A-3745C00053DB}"/>
          </ac:spMkLst>
        </pc:spChg>
        <pc:spChg chg="del">
          <ac:chgData name="Francisco Artes" userId="5be56ff3f51c4e1a" providerId="LiveId" clId="{0EE59759-499F-4C5A-80F4-9EF8D82406DF}" dt="2022-09-21T19:38:42.469" v="19276" actId="21"/>
          <ac:spMkLst>
            <pc:docMk/>
            <pc:sldMk cId="1025553940" sldId="2293"/>
            <ac:spMk id="50" creationId="{B0B5C565-0D46-4313-AF73-CE4AB9210214}"/>
          </ac:spMkLst>
        </pc:spChg>
        <pc:spChg chg="del">
          <ac:chgData name="Francisco Artes" userId="5be56ff3f51c4e1a" providerId="LiveId" clId="{0EE59759-499F-4C5A-80F4-9EF8D82406DF}" dt="2022-09-21T19:38:42.469" v="19276" actId="21"/>
          <ac:spMkLst>
            <pc:docMk/>
            <pc:sldMk cId="1025553940" sldId="2293"/>
            <ac:spMk id="52" creationId="{D7D5402B-72A5-452C-B6E5-A88680B9DCE4}"/>
          </ac:spMkLst>
        </pc:spChg>
        <pc:spChg chg="del">
          <ac:chgData name="Francisco Artes" userId="5be56ff3f51c4e1a" providerId="LiveId" clId="{0EE59759-499F-4C5A-80F4-9EF8D82406DF}" dt="2022-09-21T19:38:42.469" v="19276" actId="21"/>
          <ac:spMkLst>
            <pc:docMk/>
            <pc:sldMk cId="1025553940" sldId="2293"/>
            <ac:spMk id="54" creationId="{7389DDED-A09F-4820-904A-4EDE3C51F658}"/>
          </ac:spMkLst>
        </pc:spChg>
        <pc:spChg chg="del">
          <ac:chgData name="Francisco Artes" userId="5be56ff3f51c4e1a" providerId="LiveId" clId="{0EE59759-499F-4C5A-80F4-9EF8D82406DF}" dt="2022-09-21T19:38:42.469" v="19276" actId="21"/>
          <ac:spMkLst>
            <pc:docMk/>
            <pc:sldMk cId="1025553940" sldId="2293"/>
            <ac:spMk id="56" creationId="{68300B9E-C37D-451E-B62D-C5F446A1AC39}"/>
          </ac:spMkLst>
        </pc:spChg>
        <pc:spChg chg="del">
          <ac:chgData name="Francisco Artes" userId="5be56ff3f51c4e1a" providerId="LiveId" clId="{0EE59759-499F-4C5A-80F4-9EF8D82406DF}" dt="2022-09-21T19:38:42.469" v="19276" actId="21"/>
          <ac:spMkLst>
            <pc:docMk/>
            <pc:sldMk cId="1025553940" sldId="2293"/>
            <ac:spMk id="58" creationId="{F4862F4B-A51D-4C29-B870-083FD979E09C}"/>
          </ac:spMkLst>
        </pc:spChg>
        <pc:spChg chg="del">
          <ac:chgData name="Francisco Artes" userId="5be56ff3f51c4e1a" providerId="LiveId" clId="{0EE59759-499F-4C5A-80F4-9EF8D82406DF}" dt="2022-09-21T19:38:42.469" v="19276" actId="21"/>
          <ac:spMkLst>
            <pc:docMk/>
            <pc:sldMk cId="1025553940" sldId="2293"/>
            <ac:spMk id="60" creationId="{830389C5-1A69-47F7-92F0-4F9B9F933576}"/>
          </ac:spMkLst>
        </pc:spChg>
        <pc:spChg chg="del">
          <ac:chgData name="Francisco Artes" userId="5be56ff3f51c4e1a" providerId="LiveId" clId="{0EE59759-499F-4C5A-80F4-9EF8D82406DF}" dt="2022-09-21T19:38:42.469" v="19276" actId="21"/>
          <ac:spMkLst>
            <pc:docMk/>
            <pc:sldMk cId="1025553940" sldId="2293"/>
            <ac:spMk id="62" creationId="{CA6522F2-0E3C-4043-95F4-6C798189803C}"/>
          </ac:spMkLst>
        </pc:spChg>
        <pc:spChg chg="del">
          <ac:chgData name="Francisco Artes" userId="5be56ff3f51c4e1a" providerId="LiveId" clId="{0EE59759-499F-4C5A-80F4-9EF8D82406DF}" dt="2022-09-21T19:38:42.469" v="19276" actId="21"/>
          <ac:spMkLst>
            <pc:docMk/>
            <pc:sldMk cId="1025553940" sldId="2293"/>
            <ac:spMk id="63" creationId="{18E30D65-E427-49EC-829F-F0DBA15C9AE8}"/>
          </ac:spMkLst>
        </pc:spChg>
        <pc:spChg chg="del">
          <ac:chgData name="Francisco Artes" userId="5be56ff3f51c4e1a" providerId="LiveId" clId="{0EE59759-499F-4C5A-80F4-9EF8D82406DF}" dt="2022-09-21T19:38:42.469" v="19276" actId="21"/>
          <ac:spMkLst>
            <pc:docMk/>
            <pc:sldMk cId="1025553940" sldId="2293"/>
            <ac:spMk id="64" creationId="{A2FC9F48-F0BA-4966-8560-7317601C58D4}"/>
          </ac:spMkLst>
        </pc:spChg>
        <pc:spChg chg="del">
          <ac:chgData name="Francisco Artes" userId="5be56ff3f51c4e1a" providerId="LiveId" clId="{0EE59759-499F-4C5A-80F4-9EF8D82406DF}" dt="2022-09-21T19:38:42.469" v="19276" actId="21"/>
          <ac:spMkLst>
            <pc:docMk/>
            <pc:sldMk cId="1025553940" sldId="2293"/>
            <ac:spMk id="76" creationId="{DE91C285-A809-4D1F-87EA-76990D65E6CE}"/>
          </ac:spMkLst>
        </pc:spChg>
        <pc:spChg chg="del">
          <ac:chgData name="Francisco Artes" userId="5be56ff3f51c4e1a" providerId="LiveId" clId="{0EE59759-499F-4C5A-80F4-9EF8D82406DF}" dt="2022-09-21T19:38:42.469" v="19276" actId="21"/>
          <ac:spMkLst>
            <pc:docMk/>
            <pc:sldMk cId="1025553940" sldId="2293"/>
            <ac:spMk id="77" creationId="{BDFB78CE-17DE-4AAE-A975-DEDF4E1E3732}"/>
          </ac:spMkLst>
        </pc:spChg>
        <pc:spChg chg="del">
          <ac:chgData name="Francisco Artes" userId="5be56ff3f51c4e1a" providerId="LiveId" clId="{0EE59759-499F-4C5A-80F4-9EF8D82406DF}" dt="2022-09-21T19:38:42.469" v="19276" actId="21"/>
          <ac:spMkLst>
            <pc:docMk/>
            <pc:sldMk cId="1025553940" sldId="2293"/>
            <ac:spMk id="78" creationId="{A2F29C58-28A2-455E-9252-30EEE856BB8F}"/>
          </ac:spMkLst>
        </pc:spChg>
        <pc:spChg chg="del">
          <ac:chgData name="Francisco Artes" userId="5be56ff3f51c4e1a" providerId="LiveId" clId="{0EE59759-499F-4C5A-80F4-9EF8D82406DF}" dt="2022-09-21T19:38:42.469" v="19276" actId="21"/>
          <ac:spMkLst>
            <pc:docMk/>
            <pc:sldMk cId="1025553940" sldId="2293"/>
            <ac:spMk id="79" creationId="{94CD497E-F801-4CE9-9302-31C56CDFEB30}"/>
          </ac:spMkLst>
        </pc:spChg>
        <pc:spChg chg="del">
          <ac:chgData name="Francisco Artes" userId="5be56ff3f51c4e1a" providerId="LiveId" clId="{0EE59759-499F-4C5A-80F4-9EF8D82406DF}" dt="2022-09-21T19:38:42.469" v="19276" actId="21"/>
          <ac:spMkLst>
            <pc:docMk/>
            <pc:sldMk cId="1025553940" sldId="2293"/>
            <ac:spMk id="80" creationId="{BEF7449F-36DB-40E8-BBB3-EF4654EC351E}"/>
          </ac:spMkLst>
        </pc:spChg>
        <pc:spChg chg="del">
          <ac:chgData name="Francisco Artes" userId="5be56ff3f51c4e1a" providerId="LiveId" clId="{0EE59759-499F-4C5A-80F4-9EF8D82406DF}" dt="2022-09-21T19:38:42.469" v="19276" actId="21"/>
          <ac:spMkLst>
            <pc:docMk/>
            <pc:sldMk cId="1025553940" sldId="2293"/>
            <ac:spMk id="81" creationId="{680CB6B6-3074-4092-9C3D-B1307B984284}"/>
          </ac:spMkLst>
        </pc:spChg>
        <pc:spChg chg="del">
          <ac:chgData name="Francisco Artes" userId="5be56ff3f51c4e1a" providerId="LiveId" clId="{0EE59759-499F-4C5A-80F4-9EF8D82406DF}" dt="2022-09-21T19:38:42.469" v="19276" actId="21"/>
          <ac:spMkLst>
            <pc:docMk/>
            <pc:sldMk cId="1025553940" sldId="2293"/>
            <ac:spMk id="82" creationId="{7D03D68E-B151-402B-BCC5-35EE198A322A}"/>
          </ac:spMkLst>
        </pc:spChg>
        <pc:spChg chg="del">
          <ac:chgData name="Francisco Artes" userId="5be56ff3f51c4e1a" providerId="LiveId" clId="{0EE59759-499F-4C5A-80F4-9EF8D82406DF}" dt="2022-09-21T19:38:42.469" v="19276" actId="21"/>
          <ac:spMkLst>
            <pc:docMk/>
            <pc:sldMk cId="1025553940" sldId="2293"/>
            <ac:spMk id="83" creationId="{093DBB7B-9B9C-4849-8707-5DC5B20DF6E5}"/>
          </ac:spMkLst>
        </pc:spChg>
        <pc:spChg chg="del">
          <ac:chgData name="Francisco Artes" userId="5be56ff3f51c4e1a" providerId="LiveId" clId="{0EE59759-499F-4C5A-80F4-9EF8D82406DF}" dt="2022-09-21T19:38:42.469" v="19276" actId="21"/>
          <ac:spMkLst>
            <pc:docMk/>
            <pc:sldMk cId="1025553940" sldId="2293"/>
            <ac:spMk id="84" creationId="{677DA7D6-0F03-4E51-9988-99D3AC44E1A7}"/>
          </ac:spMkLst>
        </pc:spChg>
        <pc:spChg chg="del">
          <ac:chgData name="Francisco Artes" userId="5be56ff3f51c4e1a" providerId="LiveId" clId="{0EE59759-499F-4C5A-80F4-9EF8D82406DF}" dt="2022-09-21T19:38:42.469" v="19276" actId="21"/>
          <ac:spMkLst>
            <pc:docMk/>
            <pc:sldMk cId="1025553940" sldId="2293"/>
            <ac:spMk id="85" creationId="{697DB4EF-27BA-43C6-B79D-A77DBAAA2DB2}"/>
          </ac:spMkLst>
        </pc:spChg>
        <pc:spChg chg="del">
          <ac:chgData name="Francisco Artes" userId="5be56ff3f51c4e1a" providerId="LiveId" clId="{0EE59759-499F-4C5A-80F4-9EF8D82406DF}" dt="2022-09-21T19:38:42.469" v="19276" actId="21"/>
          <ac:spMkLst>
            <pc:docMk/>
            <pc:sldMk cId="1025553940" sldId="2293"/>
            <ac:spMk id="86" creationId="{BF4FE7BF-3DE6-4AA3-AD6B-11B143F562E3}"/>
          </ac:spMkLst>
        </pc:spChg>
        <pc:spChg chg="del">
          <ac:chgData name="Francisco Artes" userId="5be56ff3f51c4e1a" providerId="LiveId" clId="{0EE59759-499F-4C5A-80F4-9EF8D82406DF}" dt="2022-09-21T19:38:42.469" v="19276" actId="21"/>
          <ac:spMkLst>
            <pc:docMk/>
            <pc:sldMk cId="1025553940" sldId="2293"/>
            <ac:spMk id="87" creationId="{DACA1BA8-7176-4D26-8366-F4A8BA5ED8C8}"/>
          </ac:spMkLst>
        </pc:spChg>
        <pc:spChg chg="del">
          <ac:chgData name="Francisco Artes" userId="5be56ff3f51c4e1a" providerId="LiveId" clId="{0EE59759-499F-4C5A-80F4-9EF8D82406DF}" dt="2022-09-21T19:38:36.932" v="19275" actId="478"/>
          <ac:spMkLst>
            <pc:docMk/>
            <pc:sldMk cId="1025553940" sldId="2293"/>
            <ac:spMk id="110" creationId="{365AA2A5-1D02-4E63-8222-C771D50011AE}"/>
          </ac:spMkLst>
        </pc:spChg>
        <pc:spChg chg="del">
          <ac:chgData name="Francisco Artes" userId="5be56ff3f51c4e1a" providerId="LiveId" clId="{0EE59759-499F-4C5A-80F4-9EF8D82406DF}" dt="2022-09-21T19:38:42.469" v="19276" actId="21"/>
          <ac:spMkLst>
            <pc:docMk/>
            <pc:sldMk cId="1025553940" sldId="2293"/>
            <ac:spMk id="111" creationId="{8C6054BA-0605-47BF-966F-851E1D8106B9}"/>
          </ac:spMkLst>
        </pc:spChg>
        <pc:cxnChg chg="del">
          <ac:chgData name="Francisco Artes" userId="5be56ff3f51c4e1a" providerId="LiveId" clId="{0EE59759-499F-4C5A-80F4-9EF8D82406DF}" dt="2022-09-21T19:38:42.469" v="19276" actId="21"/>
          <ac:cxnSpMkLst>
            <pc:docMk/>
            <pc:sldMk cId="1025553940" sldId="2293"/>
            <ac:cxnSpMk id="39" creationId="{84D4093F-29BC-4160-8714-C12C83BD9476}"/>
          </ac:cxnSpMkLst>
        </pc:cxnChg>
        <pc:cxnChg chg="del">
          <ac:chgData name="Francisco Artes" userId="5be56ff3f51c4e1a" providerId="LiveId" clId="{0EE59759-499F-4C5A-80F4-9EF8D82406DF}" dt="2022-09-21T19:38:42.469" v="19276" actId="21"/>
          <ac:cxnSpMkLst>
            <pc:docMk/>
            <pc:sldMk cId="1025553940" sldId="2293"/>
            <ac:cxnSpMk id="41" creationId="{B2562DAA-2B83-4039-9B48-3521C42FE774}"/>
          </ac:cxnSpMkLst>
        </pc:cxnChg>
        <pc:cxnChg chg="del">
          <ac:chgData name="Francisco Artes" userId="5be56ff3f51c4e1a" providerId="LiveId" clId="{0EE59759-499F-4C5A-80F4-9EF8D82406DF}" dt="2022-09-21T19:38:42.469" v="19276" actId="21"/>
          <ac:cxnSpMkLst>
            <pc:docMk/>
            <pc:sldMk cId="1025553940" sldId="2293"/>
            <ac:cxnSpMk id="43" creationId="{DEB7339F-4F6C-4DB2-896E-97704D3BD9B0}"/>
          </ac:cxnSpMkLst>
        </pc:cxnChg>
        <pc:cxnChg chg="del">
          <ac:chgData name="Francisco Artes" userId="5be56ff3f51c4e1a" providerId="LiveId" clId="{0EE59759-499F-4C5A-80F4-9EF8D82406DF}" dt="2022-09-21T19:38:42.469" v="19276" actId="21"/>
          <ac:cxnSpMkLst>
            <pc:docMk/>
            <pc:sldMk cId="1025553940" sldId="2293"/>
            <ac:cxnSpMk id="45" creationId="{2D27FD43-14FA-4EA9-B5D1-6A25A54D2752}"/>
          </ac:cxnSpMkLst>
        </pc:cxnChg>
        <pc:cxnChg chg="del">
          <ac:chgData name="Francisco Artes" userId="5be56ff3f51c4e1a" providerId="LiveId" clId="{0EE59759-499F-4C5A-80F4-9EF8D82406DF}" dt="2022-09-21T19:38:42.469" v="19276" actId="21"/>
          <ac:cxnSpMkLst>
            <pc:docMk/>
            <pc:sldMk cId="1025553940" sldId="2293"/>
            <ac:cxnSpMk id="47" creationId="{354EFE09-11A0-44C0-B215-8AE6DF175F1D}"/>
          </ac:cxnSpMkLst>
        </pc:cxnChg>
        <pc:cxnChg chg="del">
          <ac:chgData name="Francisco Artes" userId="5be56ff3f51c4e1a" providerId="LiveId" clId="{0EE59759-499F-4C5A-80F4-9EF8D82406DF}" dt="2022-09-21T19:38:42.469" v="19276" actId="21"/>
          <ac:cxnSpMkLst>
            <pc:docMk/>
            <pc:sldMk cId="1025553940" sldId="2293"/>
            <ac:cxnSpMk id="49" creationId="{F3E225DE-9323-4B88-9972-1B240169B9C0}"/>
          </ac:cxnSpMkLst>
        </pc:cxnChg>
        <pc:cxnChg chg="del">
          <ac:chgData name="Francisco Artes" userId="5be56ff3f51c4e1a" providerId="LiveId" clId="{0EE59759-499F-4C5A-80F4-9EF8D82406DF}" dt="2022-09-21T19:38:42.469" v="19276" actId="21"/>
          <ac:cxnSpMkLst>
            <pc:docMk/>
            <pc:sldMk cId="1025553940" sldId="2293"/>
            <ac:cxnSpMk id="51" creationId="{91164A22-4578-4B5D-A699-DCDD512ACECA}"/>
          </ac:cxnSpMkLst>
        </pc:cxnChg>
        <pc:cxnChg chg="del">
          <ac:chgData name="Francisco Artes" userId="5be56ff3f51c4e1a" providerId="LiveId" clId="{0EE59759-499F-4C5A-80F4-9EF8D82406DF}" dt="2022-09-21T19:38:42.469" v="19276" actId="21"/>
          <ac:cxnSpMkLst>
            <pc:docMk/>
            <pc:sldMk cId="1025553940" sldId="2293"/>
            <ac:cxnSpMk id="53" creationId="{E79552D4-ADB5-45B5-958D-FEA94AF6142F}"/>
          </ac:cxnSpMkLst>
        </pc:cxnChg>
        <pc:cxnChg chg="del">
          <ac:chgData name="Francisco Artes" userId="5be56ff3f51c4e1a" providerId="LiveId" clId="{0EE59759-499F-4C5A-80F4-9EF8D82406DF}" dt="2022-09-21T19:38:42.469" v="19276" actId="21"/>
          <ac:cxnSpMkLst>
            <pc:docMk/>
            <pc:sldMk cId="1025553940" sldId="2293"/>
            <ac:cxnSpMk id="55" creationId="{E3064FAC-3F02-458D-A68E-3768B547E296}"/>
          </ac:cxnSpMkLst>
        </pc:cxnChg>
        <pc:cxnChg chg="del">
          <ac:chgData name="Francisco Artes" userId="5be56ff3f51c4e1a" providerId="LiveId" clId="{0EE59759-499F-4C5A-80F4-9EF8D82406DF}" dt="2022-09-21T19:38:42.469" v="19276" actId="21"/>
          <ac:cxnSpMkLst>
            <pc:docMk/>
            <pc:sldMk cId="1025553940" sldId="2293"/>
            <ac:cxnSpMk id="57" creationId="{DB422223-80D2-49CC-830C-7C8EC54E59ED}"/>
          </ac:cxnSpMkLst>
        </pc:cxnChg>
        <pc:cxnChg chg="del">
          <ac:chgData name="Francisco Artes" userId="5be56ff3f51c4e1a" providerId="LiveId" clId="{0EE59759-499F-4C5A-80F4-9EF8D82406DF}" dt="2022-09-21T19:38:42.469" v="19276" actId="21"/>
          <ac:cxnSpMkLst>
            <pc:docMk/>
            <pc:sldMk cId="1025553940" sldId="2293"/>
            <ac:cxnSpMk id="59" creationId="{F7081513-9BA2-4B71-B196-21F69E219371}"/>
          </ac:cxnSpMkLst>
        </pc:cxnChg>
        <pc:cxnChg chg="del">
          <ac:chgData name="Francisco Artes" userId="5be56ff3f51c4e1a" providerId="LiveId" clId="{0EE59759-499F-4C5A-80F4-9EF8D82406DF}" dt="2022-09-21T19:38:42.469" v="19276" actId="21"/>
          <ac:cxnSpMkLst>
            <pc:docMk/>
            <pc:sldMk cId="1025553940" sldId="2293"/>
            <ac:cxnSpMk id="65" creationId="{FDC85D1D-845E-4A2D-8F63-F03D49CDF14E}"/>
          </ac:cxnSpMkLst>
        </pc:cxnChg>
        <pc:cxnChg chg="del">
          <ac:chgData name="Francisco Artes" userId="5be56ff3f51c4e1a" providerId="LiveId" clId="{0EE59759-499F-4C5A-80F4-9EF8D82406DF}" dt="2022-09-21T19:38:42.469" v="19276" actId="21"/>
          <ac:cxnSpMkLst>
            <pc:docMk/>
            <pc:sldMk cId="1025553940" sldId="2293"/>
            <ac:cxnSpMk id="66" creationId="{456A644B-6C2D-4AA5-894B-B75D04AC5EC3}"/>
          </ac:cxnSpMkLst>
        </pc:cxnChg>
        <pc:cxnChg chg="del">
          <ac:chgData name="Francisco Artes" userId="5be56ff3f51c4e1a" providerId="LiveId" clId="{0EE59759-499F-4C5A-80F4-9EF8D82406DF}" dt="2022-09-21T19:38:42.469" v="19276" actId="21"/>
          <ac:cxnSpMkLst>
            <pc:docMk/>
            <pc:sldMk cId="1025553940" sldId="2293"/>
            <ac:cxnSpMk id="67" creationId="{7BAF1566-CDE3-48CA-98FF-A966652C16A3}"/>
          </ac:cxnSpMkLst>
        </pc:cxnChg>
        <pc:cxnChg chg="del">
          <ac:chgData name="Francisco Artes" userId="5be56ff3f51c4e1a" providerId="LiveId" clId="{0EE59759-499F-4C5A-80F4-9EF8D82406DF}" dt="2022-09-21T19:38:42.469" v="19276" actId="21"/>
          <ac:cxnSpMkLst>
            <pc:docMk/>
            <pc:sldMk cId="1025553940" sldId="2293"/>
            <ac:cxnSpMk id="68" creationId="{25755A2F-92B9-4205-933B-FAAACE1381F1}"/>
          </ac:cxnSpMkLst>
        </pc:cxnChg>
        <pc:cxnChg chg="del">
          <ac:chgData name="Francisco Artes" userId="5be56ff3f51c4e1a" providerId="LiveId" clId="{0EE59759-499F-4C5A-80F4-9EF8D82406DF}" dt="2022-09-21T19:38:42.469" v="19276" actId="21"/>
          <ac:cxnSpMkLst>
            <pc:docMk/>
            <pc:sldMk cId="1025553940" sldId="2293"/>
            <ac:cxnSpMk id="69" creationId="{3DC1D829-7572-45FC-B510-A389F86A701F}"/>
          </ac:cxnSpMkLst>
        </pc:cxnChg>
        <pc:cxnChg chg="del">
          <ac:chgData name="Francisco Artes" userId="5be56ff3f51c4e1a" providerId="LiveId" clId="{0EE59759-499F-4C5A-80F4-9EF8D82406DF}" dt="2022-09-21T19:38:42.469" v="19276" actId="21"/>
          <ac:cxnSpMkLst>
            <pc:docMk/>
            <pc:sldMk cId="1025553940" sldId="2293"/>
            <ac:cxnSpMk id="70" creationId="{6B35BF89-B2BE-454B-B7B5-6C29833DC4CE}"/>
          </ac:cxnSpMkLst>
        </pc:cxnChg>
        <pc:cxnChg chg="del">
          <ac:chgData name="Francisco Artes" userId="5be56ff3f51c4e1a" providerId="LiveId" clId="{0EE59759-499F-4C5A-80F4-9EF8D82406DF}" dt="2022-09-21T19:38:42.469" v="19276" actId="21"/>
          <ac:cxnSpMkLst>
            <pc:docMk/>
            <pc:sldMk cId="1025553940" sldId="2293"/>
            <ac:cxnSpMk id="71" creationId="{C4EB46ED-D5D9-4695-AFC7-92AF6B570B63}"/>
          </ac:cxnSpMkLst>
        </pc:cxnChg>
        <pc:cxnChg chg="del">
          <ac:chgData name="Francisco Artes" userId="5be56ff3f51c4e1a" providerId="LiveId" clId="{0EE59759-499F-4C5A-80F4-9EF8D82406DF}" dt="2022-09-21T19:38:42.469" v="19276" actId="21"/>
          <ac:cxnSpMkLst>
            <pc:docMk/>
            <pc:sldMk cId="1025553940" sldId="2293"/>
            <ac:cxnSpMk id="72" creationId="{2AF75A7B-D6F3-4ADC-A613-F96D9B7BFE25}"/>
          </ac:cxnSpMkLst>
        </pc:cxnChg>
        <pc:cxnChg chg="del">
          <ac:chgData name="Francisco Artes" userId="5be56ff3f51c4e1a" providerId="LiveId" clId="{0EE59759-499F-4C5A-80F4-9EF8D82406DF}" dt="2022-09-21T19:38:42.469" v="19276" actId="21"/>
          <ac:cxnSpMkLst>
            <pc:docMk/>
            <pc:sldMk cId="1025553940" sldId="2293"/>
            <ac:cxnSpMk id="73" creationId="{6AE62D84-E232-4046-A2AE-044AAA3C8131}"/>
          </ac:cxnSpMkLst>
        </pc:cxnChg>
        <pc:cxnChg chg="del">
          <ac:chgData name="Francisco Artes" userId="5be56ff3f51c4e1a" providerId="LiveId" clId="{0EE59759-499F-4C5A-80F4-9EF8D82406DF}" dt="2022-09-21T19:38:42.469" v="19276" actId="21"/>
          <ac:cxnSpMkLst>
            <pc:docMk/>
            <pc:sldMk cId="1025553940" sldId="2293"/>
            <ac:cxnSpMk id="74" creationId="{695DB0B7-AFA0-4311-9830-6706A8B2A05E}"/>
          </ac:cxnSpMkLst>
        </pc:cxnChg>
        <pc:cxnChg chg="del">
          <ac:chgData name="Francisco Artes" userId="5be56ff3f51c4e1a" providerId="LiveId" clId="{0EE59759-499F-4C5A-80F4-9EF8D82406DF}" dt="2022-09-21T19:38:42.469" v="19276" actId="21"/>
          <ac:cxnSpMkLst>
            <pc:docMk/>
            <pc:sldMk cId="1025553940" sldId="2293"/>
            <ac:cxnSpMk id="75" creationId="{7F21C626-2182-4E6C-B1B4-23C0AF6A7C22}"/>
          </ac:cxnSpMkLst>
        </pc:cxnChg>
      </pc:sldChg>
      <pc:sldChg chg="addSp delSp modSp del mod">
        <pc:chgData name="Francisco Artes" userId="5be56ff3f51c4e1a" providerId="LiveId" clId="{0EE59759-499F-4C5A-80F4-9EF8D82406DF}" dt="2022-09-21T19:23:37.690" v="19166" actId="47"/>
        <pc:sldMkLst>
          <pc:docMk/>
          <pc:sldMk cId="2869315584" sldId="2295"/>
        </pc:sldMkLst>
        <pc:spChg chg="mod">
          <ac:chgData name="Francisco Artes" userId="5be56ff3f51c4e1a" providerId="LiveId" clId="{0EE59759-499F-4C5A-80F4-9EF8D82406DF}" dt="2022-09-21T19:20:49.062" v="19163" actId="21"/>
          <ac:spMkLst>
            <pc:docMk/>
            <pc:sldMk cId="2869315584" sldId="2295"/>
            <ac:spMk id="2" creationId="{AFE3DC03-4F0B-48EE-BC6B-9C527688DA5B}"/>
          </ac:spMkLst>
        </pc:spChg>
        <pc:graphicFrameChg chg="add del mod">
          <ac:chgData name="Francisco Artes" userId="5be56ff3f51c4e1a" providerId="LiveId" clId="{0EE59759-499F-4C5A-80F4-9EF8D82406DF}" dt="2022-09-20T19:24:27.237" v="4826" actId="478"/>
          <ac:graphicFrameMkLst>
            <pc:docMk/>
            <pc:sldMk cId="2869315584" sldId="2295"/>
            <ac:graphicFrameMk id="10" creationId="{A7C77271-DC66-092B-3323-685C77C95E01}"/>
          </ac:graphicFrameMkLst>
        </pc:graphicFrameChg>
        <pc:graphicFrameChg chg="add del mod modGraphic">
          <ac:chgData name="Francisco Artes" userId="5be56ff3f51c4e1a" providerId="LiveId" clId="{0EE59759-499F-4C5A-80F4-9EF8D82406DF}" dt="2022-09-21T19:19:30.307" v="19127" actId="21"/>
          <ac:graphicFrameMkLst>
            <pc:docMk/>
            <pc:sldMk cId="2869315584" sldId="2295"/>
            <ac:graphicFrameMk id="11" creationId="{0EC80C7D-A0CC-E0DC-9E0B-C3D140217C07}"/>
          </ac:graphicFrameMkLst>
        </pc:graphicFrameChg>
        <pc:picChg chg="del">
          <ac:chgData name="Francisco Artes" userId="5be56ff3f51c4e1a" providerId="LiveId" clId="{0EE59759-499F-4C5A-80F4-9EF8D82406DF}" dt="2022-09-20T19:25:44.519" v="4900" actId="478"/>
          <ac:picMkLst>
            <pc:docMk/>
            <pc:sldMk cId="2869315584" sldId="2295"/>
            <ac:picMk id="5" creationId="{FFBE7B13-3590-43B8-94DA-2C3DD4D272D7}"/>
          </ac:picMkLst>
        </pc:picChg>
        <pc:picChg chg="add del mod">
          <ac:chgData name="Francisco Artes" userId="5be56ff3f51c4e1a" providerId="LiveId" clId="{0EE59759-499F-4C5A-80F4-9EF8D82406DF}" dt="2022-09-21T19:19:30.307" v="19127" actId="21"/>
          <ac:picMkLst>
            <pc:docMk/>
            <pc:sldMk cId="2869315584" sldId="2295"/>
            <ac:picMk id="6" creationId="{587EE5AD-2E9F-16C7-3294-EE08C44DDD83}"/>
          </ac:picMkLst>
        </pc:picChg>
        <pc:picChg chg="del">
          <ac:chgData name="Francisco Artes" userId="5be56ff3f51c4e1a" providerId="LiveId" clId="{0EE59759-499F-4C5A-80F4-9EF8D82406DF}" dt="2022-09-20T18:56:40.371" v="4428" actId="478"/>
          <ac:picMkLst>
            <pc:docMk/>
            <pc:sldMk cId="2869315584" sldId="2295"/>
            <ac:picMk id="7" creationId="{1D75D158-A2CE-4AD9-B5C8-0908130CA607}"/>
          </ac:picMkLst>
        </pc:picChg>
        <pc:picChg chg="add del mod">
          <ac:chgData name="Francisco Artes" userId="5be56ff3f51c4e1a" providerId="LiveId" clId="{0EE59759-499F-4C5A-80F4-9EF8D82406DF}" dt="2022-09-20T18:56:58.572" v="4431" actId="21"/>
          <ac:picMkLst>
            <pc:docMk/>
            <pc:sldMk cId="2869315584" sldId="2295"/>
            <ac:picMk id="9" creationId="{CD67FB6F-3E3C-A905-D0D1-FC2BD79E6C97}"/>
          </ac:picMkLst>
        </pc:picChg>
      </pc:sldChg>
      <pc:sldChg chg="addSp delSp modSp del mod">
        <pc:chgData name="Francisco Artes" userId="5be56ff3f51c4e1a" providerId="LiveId" clId="{0EE59759-499F-4C5A-80F4-9EF8D82406DF}" dt="2022-09-21T19:23:39.143" v="19167" actId="47"/>
        <pc:sldMkLst>
          <pc:docMk/>
          <pc:sldMk cId="700710854" sldId="2296"/>
        </pc:sldMkLst>
        <pc:spChg chg="mod">
          <ac:chgData name="Francisco Artes" userId="5be56ff3f51c4e1a" providerId="LiveId" clId="{0EE59759-499F-4C5A-80F4-9EF8D82406DF}" dt="2022-09-21T19:21:02.623" v="19164" actId="21"/>
          <ac:spMkLst>
            <pc:docMk/>
            <pc:sldMk cId="700710854" sldId="2296"/>
            <ac:spMk id="2" creationId="{20341C6A-565E-4C3D-BA2C-08AC7755C2F6}"/>
          </ac:spMkLst>
        </pc:spChg>
        <pc:graphicFrameChg chg="add del mod">
          <ac:chgData name="Francisco Artes" userId="5be56ff3f51c4e1a" providerId="LiveId" clId="{0EE59759-499F-4C5A-80F4-9EF8D82406DF}" dt="2022-09-20T19:25:59.056" v="4904"/>
          <ac:graphicFrameMkLst>
            <pc:docMk/>
            <pc:sldMk cId="700710854" sldId="2296"/>
            <ac:graphicFrameMk id="6" creationId="{877DB710-35CB-A1A4-4319-1676C493034F}"/>
          </ac:graphicFrameMkLst>
        </pc:graphicFrameChg>
        <pc:graphicFrameChg chg="add del mod">
          <ac:chgData name="Francisco Artes" userId="5be56ff3f51c4e1a" providerId="LiveId" clId="{0EE59759-499F-4C5A-80F4-9EF8D82406DF}" dt="2022-09-21T19:20:10.239" v="19155" actId="478"/>
          <ac:graphicFrameMkLst>
            <pc:docMk/>
            <pc:sldMk cId="700710854" sldId="2296"/>
            <ac:graphicFrameMk id="7" creationId="{D8266EBA-E90C-58A4-56D8-D9C90CF8D457}"/>
          </ac:graphicFrameMkLst>
        </pc:graphicFrameChg>
        <pc:picChg chg="add del mod">
          <ac:chgData name="Francisco Artes" userId="5be56ff3f51c4e1a" providerId="LiveId" clId="{0EE59759-499F-4C5A-80F4-9EF8D82406DF}" dt="2022-09-21T19:20:12.517" v="19156" actId="21"/>
          <ac:picMkLst>
            <pc:docMk/>
            <pc:sldMk cId="700710854" sldId="2296"/>
            <ac:picMk id="3" creationId="{D1234212-3B8B-6B37-761D-C255F33FD075}"/>
          </ac:picMkLst>
        </pc:picChg>
        <pc:picChg chg="del">
          <ac:chgData name="Francisco Artes" userId="5be56ff3f51c4e1a" providerId="LiveId" clId="{0EE59759-499F-4C5A-80F4-9EF8D82406DF}" dt="2022-09-20T19:25:55.237" v="4902" actId="478"/>
          <ac:picMkLst>
            <pc:docMk/>
            <pc:sldMk cId="700710854" sldId="2296"/>
            <ac:picMk id="5" creationId="{B9210FDA-4281-4DAA-8899-80D995F33B48}"/>
          </ac:picMkLst>
        </pc:picChg>
        <pc:picChg chg="del">
          <ac:chgData name="Francisco Artes" userId="5be56ff3f51c4e1a" providerId="LiveId" clId="{0EE59759-499F-4C5A-80F4-9EF8D82406DF}" dt="2022-09-20T18:57:02.581" v="4432" actId="478"/>
          <ac:picMkLst>
            <pc:docMk/>
            <pc:sldMk cId="700710854" sldId="2296"/>
            <ac:picMk id="9" creationId="{2D194BED-97B6-4EB8-AD8D-2ED7DB4759F2}"/>
          </ac:picMkLst>
        </pc:picChg>
      </pc:sldChg>
      <pc:sldChg chg="addSp delSp modSp del mod">
        <pc:chgData name="Francisco Artes" userId="5be56ff3f51c4e1a" providerId="LiveId" clId="{0EE59759-499F-4C5A-80F4-9EF8D82406DF}" dt="2022-09-21T19:45:38.040" v="19451" actId="47"/>
        <pc:sldMkLst>
          <pc:docMk/>
          <pc:sldMk cId="3043204964" sldId="2297"/>
        </pc:sldMkLst>
        <pc:spChg chg="mod">
          <ac:chgData name="Francisco Artes" userId="5be56ff3f51c4e1a" providerId="LiveId" clId="{0EE59759-499F-4C5A-80F4-9EF8D82406DF}" dt="2022-09-20T19:37:59.980" v="4958" actId="1076"/>
          <ac:spMkLst>
            <pc:docMk/>
            <pc:sldMk cId="3043204964" sldId="2297"/>
            <ac:spMk id="3" creationId="{DE965694-0375-4AE0-B4B5-68E0315A5E4D}"/>
          </ac:spMkLst>
        </pc:spChg>
        <pc:grpChg chg="add del mod">
          <ac:chgData name="Francisco Artes" userId="5be56ff3f51c4e1a" providerId="LiveId" clId="{0EE59759-499F-4C5A-80F4-9EF8D82406DF}" dt="2022-09-21T19:43:37.926" v="19357" actId="21"/>
          <ac:grpSpMkLst>
            <pc:docMk/>
            <pc:sldMk cId="3043204964" sldId="2297"/>
            <ac:grpSpMk id="4" creationId="{5088703E-32BF-D02F-CD2A-DAF7B13DF4FD}"/>
          </ac:grpSpMkLst>
        </pc:grpChg>
        <pc:picChg chg="del">
          <ac:chgData name="Francisco Artes" userId="5be56ff3f51c4e1a" providerId="LiveId" clId="{0EE59759-499F-4C5A-80F4-9EF8D82406DF}" dt="2022-09-20T19:37:31.212" v="4951" actId="478"/>
          <ac:picMkLst>
            <pc:docMk/>
            <pc:sldMk cId="3043204964" sldId="2297"/>
            <ac:picMk id="4" creationId="{6550D1D5-82EA-4024-8EB9-66933FB81F88}"/>
          </ac:picMkLst>
        </pc:picChg>
        <pc:picChg chg="del">
          <ac:chgData name="Francisco Artes" userId="5be56ff3f51c4e1a" providerId="LiveId" clId="{0EE59759-499F-4C5A-80F4-9EF8D82406DF}" dt="2022-09-20T18:57:50.667" v="4438" actId="478"/>
          <ac:picMkLst>
            <pc:docMk/>
            <pc:sldMk cId="3043204964" sldId="2297"/>
            <ac:picMk id="5" creationId="{237224E4-BB61-4C34-BB75-C3D33EBDE0C6}"/>
          </ac:picMkLst>
        </pc:picChg>
        <pc:picChg chg="add del mod">
          <ac:chgData name="Francisco Artes" userId="5be56ff3f51c4e1a" providerId="LiveId" clId="{0EE59759-499F-4C5A-80F4-9EF8D82406DF}" dt="2022-09-21T19:43:37.926" v="19357" actId="21"/>
          <ac:picMkLst>
            <pc:docMk/>
            <pc:sldMk cId="3043204964" sldId="2297"/>
            <ac:picMk id="6" creationId="{9B78B381-8806-C2C9-5946-016F5B46CF9F}"/>
          </ac:picMkLst>
        </pc:picChg>
        <pc:picChg chg="add mod ord">
          <ac:chgData name="Francisco Artes" userId="5be56ff3f51c4e1a" providerId="LiveId" clId="{0EE59759-499F-4C5A-80F4-9EF8D82406DF}" dt="2022-09-21T19:43:31.264" v="19355" actId="164"/>
          <ac:picMkLst>
            <pc:docMk/>
            <pc:sldMk cId="3043204964" sldId="2297"/>
            <ac:picMk id="8" creationId="{2B0664FD-9F06-A8F5-C5FF-8D67E3D8958F}"/>
          </ac:picMkLst>
        </pc:picChg>
        <pc:picChg chg="add mod ord">
          <ac:chgData name="Francisco Artes" userId="5be56ff3f51c4e1a" providerId="LiveId" clId="{0EE59759-499F-4C5A-80F4-9EF8D82406DF}" dt="2022-09-21T19:43:31.264" v="19355" actId="164"/>
          <ac:picMkLst>
            <pc:docMk/>
            <pc:sldMk cId="3043204964" sldId="2297"/>
            <ac:picMk id="9" creationId="{5668FCB8-AE3C-6BC6-2A2B-80AF4AD99D6E}"/>
          </ac:picMkLst>
        </pc:picChg>
        <pc:picChg chg="add mod ord">
          <ac:chgData name="Francisco Artes" userId="5be56ff3f51c4e1a" providerId="LiveId" clId="{0EE59759-499F-4C5A-80F4-9EF8D82406DF}" dt="2022-09-21T19:43:31.264" v="19355" actId="164"/>
          <ac:picMkLst>
            <pc:docMk/>
            <pc:sldMk cId="3043204964" sldId="2297"/>
            <ac:picMk id="10" creationId="{A7CD9FEE-C2F8-C068-0033-70D99A800FF6}"/>
          </ac:picMkLst>
        </pc:picChg>
      </pc:sldChg>
      <pc:sldChg chg="addSp delSp modSp del mod">
        <pc:chgData name="Francisco Artes" userId="5be56ff3f51c4e1a" providerId="LiveId" clId="{0EE59759-499F-4C5A-80F4-9EF8D82406DF}" dt="2022-09-21T19:45:39.466" v="19452" actId="47"/>
        <pc:sldMkLst>
          <pc:docMk/>
          <pc:sldMk cId="3218468185" sldId="2298"/>
        </pc:sldMkLst>
        <pc:spChg chg="mod">
          <ac:chgData name="Francisco Artes" userId="5be56ff3f51c4e1a" providerId="LiveId" clId="{0EE59759-499F-4C5A-80F4-9EF8D82406DF}" dt="2022-09-21T19:45:31.865" v="19450" actId="21"/>
          <ac:spMkLst>
            <pc:docMk/>
            <pc:sldMk cId="3218468185" sldId="2298"/>
            <ac:spMk id="3" creationId="{CF3A0EC1-A350-4DD8-AD61-B7667146E0C7}"/>
          </ac:spMkLst>
        </pc:spChg>
        <pc:picChg chg="add del mod">
          <ac:chgData name="Francisco Artes" userId="5be56ff3f51c4e1a" providerId="LiveId" clId="{0EE59759-499F-4C5A-80F4-9EF8D82406DF}" dt="2022-09-21T19:44:04.746" v="19387" actId="21"/>
          <ac:picMkLst>
            <pc:docMk/>
            <pc:sldMk cId="3218468185" sldId="2298"/>
            <ac:picMk id="4" creationId="{E69BEC78-E0C1-4CAC-768B-88B5F0292B69}"/>
          </ac:picMkLst>
        </pc:picChg>
        <pc:picChg chg="del">
          <ac:chgData name="Francisco Artes" userId="5be56ff3f51c4e1a" providerId="LiveId" clId="{0EE59759-499F-4C5A-80F4-9EF8D82406DF}" dt="2022-09-21T19:43:23.773" v="19354" actId="478"/>
          <ac:picMkLst>
            <pc:docMk/>
            <pc:sldMk cId="3218468185" sldId="2298"/>
            <ac:picMk id="5" creationId="{2DFA176D-9ED3-4A3E-AD1F-C351B24F927D}"/>
          </ac:picMkLst>
        </pc:picChg>
        <pc:picChg chg="del">
          <ac:chgData name="Francisco Artes" userId="5be56ff3f51c4e1a" providerId="LiveId" clId="{0EE59759-499F-4C5A-80F4-9EF8D82406DF}" dt="2022-09-20T18:57:29.873" v="4435" actId="478"/>
          <ac:picMkLst>
            <pc:docMk/>
            <pc:sldMk cId="3218468185" sldId="2298"/>
            <ac:picMk id="6" creationId="{4A55CC22-197E-45AF-BDE4-CC5AAAAD2A9C}"/>
          </ac:picMkLst>
        </pc:picChg>
      </pc:sldChg>
      <pc:sldChg chg="delSp modSp del mod">
        <pc:chgData name="Francisco Artes" userId="5be56ff3f51c4e1a" providerId="LiveId" clId="{0EE59759-499F-4C5A-80F4-9EF8D82406DF}" dt="2022-09-21T19:50:07.962" v="19480" actId="47"/>
        <pc:sldMkLst>
          <pc:docMk/>
          <pc:sldMk cId="2269287242" sldId="2299"/>
        </pc:sldMkLst>
        <pc:graphicFrameChg chg="del mod">
          <ac:chgData name="Francisco Artes" userId="5be56ff3f51c4e1a" providerId="LiveId" clId="{0EE59759-499F-4C5A-80F4-9EF8D82406DF}" dt="2022-09-21T19:49:59.343" v="19478" actId="21"/>
          <ac:graphicFrameMkLst>
            <pc:docMk/>
            <pc:sldMk cId="2269287242" sldId="2299"/>
            <ac:graphicFrameMk id="4" creationId="{2DB8474D-ECE7-49C9-94B8-92E062201E88}"/>
          </ac:graphicFrameMkLst>
        </pc:graphicFrameChg>
        <pc:picChg chg="del">
          <ac:chgData name="Francisco Artes" userId="5be56ff3f51c4e1a" providerId="LiveId" clId="{0EE59759-499F-4C5A-80F4-9EF8D82406DF}" dt="2022-09-20T19:40:53.249" v="5011" actId="478"/>
          <ac:picMkLst>
            <pc:docMk/>
            <pc:sldMk cId="2269287242" sldId="2299"/>
            <ac:picMk id="5" creationId="{0D7C628C-B9FC-4B27-9890-8950BF245543}"/>
          </ac:picMkLst>
        </pc:picChg>
        <pc:picChg chg="del">
          <ac:chgData name="Francisco Artes" userId="5be56ff3f51c4e1a" providerId="LiveId" clId="{0EE59759-499F-4C5A-80F4-9EF8D82406DF}" dt="2022-09-20T19:40:51.091" v="5010" actId="478"/>
          <ac:picMkLst>
            <pc:docMk/>
            <pc:sldMk cId="2269287242" sldId="2299"/>
            <ac:picMk id="7" creationId="{10C6ACD7-9CA7-42D0-A05C-EB2D2BC5D2FC}"/>
          </ac:picMkLst>
        </pc:picChg>
      </pc:sldChg>
      <pc:sldChg chg="delSp modSp del mod">
        <pc:chgData name="Francisco Artes" userId="5be56ff3f51c4e1a" providerId="LiveId" clId="{0EE59759-499F-4C5A-80F4-9EF8D82406DF}" dt="2022-09-21T19:52:35.925" v="19615" actId="47"/>
        <pc:sldMkLst>
          <pc:docMk/>
          <pc:sldMk cId="2864218698" sldId="2301"/>
        </pc:sldMkLst>
        <pc:spChg chg="mod">
          <ac:chgData name="Francisco Artes" userId="5be56ff3f51c4e1a" providerId="LiveId" clId="{0EE59759-499F-4C5A-80F4-9EF8D82406DF}" dt="2022-09-20T19:44:54.464" v="5069" actId="20577"/>
          <ac:spMkLst>
            <pc:docMk/>
            <pc:sldMk cId="2864218698" sldId="2301"/>
            <ac:spMk id="2" creationId="{0AF13A46-5175-4028-AE91-B460709BE5F3}"/>
          </ac:spMkLst>
        </pc:spChg>
        <pc:graphicFrameChg chg="del modGraphic">
          <ac:chgData name="Francisco Artes" userId="5be56ff3f51c4e1a" providerId="LiveId" clId="{0EE59759-499F-4C5A-80F4-9EF8D82406DF}" dt="2022-09-21T19:51:12.148" v="19566" actId="21"/>
          <ac:graphicFrameMkLst>
            <pc:docMk/>
            <pc:sldMk cId="2864218698" sldId="2301"/>
            <ac:graphicFrameMk id="3" creationId="{D37C8C20-F33F-49A7-9CA4-D28691C63764}"/>
          </ac:graphicFrameMkLst>
        </pc:graphicFrameChg>
      </pc:sldChg>
      <pc:sldChg chg="addSp delSp modSp del mod">
        <pc:chgData name="Francisco Artes" userId="5be56ff3f51c4e1a" providerId="LiveId" clId="{0EE59759-499F-4C5A-80F4-9EF8D82406DF}" dt="2022-09-21T17:51:14.904" v="18023" actId="47"/>
        <pc:sldMkLst>
          <pc:docMk/>
          <pc:sldMk cId="413412205" sldId="2302"/>
        </pc:sldMkLst>
        <pc:spChg chg="mod">
          <ac:chgData name="Francisco Artes" userId="5be56ff3f51c4e1a" providerId="LiveId" clId="{0EE59759-499F-4C5A-80F4-9EF8D82406DF}" dt="2022-09-21T17:50:39.600" v="18010"/>
          <ac:spMkLst>
            <pc:docMk/>
            <pc:sldMk cId="413412205" sldId="2302"/>
            <ac:spMk id="2" creationId="{7A147DC2-281C-4985-939D-E373EFE0E91F}"/>
          </ac:spMkLst>
        </pc:spChg>
        <pc:picChg chg="add del mod">
          <ac:chgData name="Francisco Artes" userId="5be56ff3f51c4e1a" providerId="LiveId" clId="{0EE59759-499F-4C5A-80F4-9EF8D82406DF}" dt="2022-09-21T17:51:02.753" v="18013" actId="21"/>
          <ac:picMkLst>
            <pc:docMk/>
            <pc:sldMk cId="413412205" sldId="2302"/>
            <ac:picMk id="5" creationId="{9655AEEF-90DB-97C3-A26F-E66DAFD38F9A}"/>
          </ac:picMkLst>
        </pc:picChg>
        <pc:picChg chg="del">
          <ac:chgData name="Francisco Artes" userId="5be56ff3f51c4e1a" providerId="LiveId" clId="{0EE59759-499F-4C5A-80F4-9EF8D82406DF}" dt="2022-09-20T17:45:27.320" v="3317" actId="478"/>
          <ac:picMkLst>
            <pc:docMk/>
            <pc:sldMk cId="413412205" sldId="2302"/>
            <ac:picMk id="7" creationId="{8451FF90-E387-4083-A456-24CCC8A99ADB}"/>
          </ac:picMkLst>
        </pc:picChg>
      </pc:sldChg>
      <pc:sldChg chg="delSp modSp del mod">
        <pc:chgData name="Francisco Artes" userId="5be56ff3f51c4e1a" providerId="LiveId" clId="{0EE59759-499F-4C5A-80F4-9EF8D82406DF}" dt="2022-09-21T16:14:41.308" v="15404" actId="47"/>
        <pc:sldMkLst>
          <pc:docMk/>
          <pc:sldMk cId="3662156775" sldId="2310"/>
        </pc:sldMkLst>
        <pc:grpChg chg="del mod">
          <ac:chgData name="Francisco Artes" userId="5be56ff3f51c4e1a" providerId="LiveId" clId="{0EE59759-499F-4C5A-80F4-9EF8D82406DF}" dt="2022-09-21T16:13:47.403" v="15388" actId="21"/>
          <ac:grpSpMkLst>
            <pc:docMk/>
            <pc:sldMk cId="3662156775" sldId="2310"/>
            <ac:grpSpMk id="13" creationId="{062D2E62-9556-4A1A-8C81-7FE3B0864B12}"/>
          </ac:grpSpMkLst>
        </pc:grpChg>
        <pc:picChg chg="del mod">
          <ac:chgData name="Francisco Artes" userId="5be56ff3f51c4e1a" providerId="LiveId" clId="{0EE59759-499F-4C5A-80F4-9EF8D82406DF}" dt="2022-09-21T16:13:57.918" v="15391" actId="21"/>
          <ac:picMkLst>
            <pc:docMk/>
            <pc:sldMk cId="3662156775" sldId="2310"/>
            <ac:picMk id="4" creationId="{34D5399D-080A-4827-97D7-128C25C9AC2F}"/>
          </ac:picMkLst>
        </pc:picChg>
      </pc:sldChg>
      <pc:sldChg chg="addSp delSp modSp del mod">
        <pc:chgData name="Francisco Artes" userId="5be56ff3f51c4e1a" providerId="LiveId" clId="{0EE59759-499F-4C5A-80F4-9EF8D82406DF}" dt="2022-09-21T17:22:16.608" v="17489" actId="47"/>
        <pc:sldMkLst>
          <pc:docMk/>
          <pc:sldMk cId="3642714923" sldId="2311"/>
        </pc:sldMkLst>
        <pc:spChg chg="mod">
          <ac:chgData name="Francisco Artes" userId="5be56ff3f51c4e1a" providerId="LiveId" clId="{0EE59759-499F-4C5A-80F4-9EF8D82406DF}" dt="2022-09-21T17:16:04.181" v="17466" actId="21"/>
          <ac:spMkLst>
            <pc:docMk/>
            <pc:sldMk cId="3642714923" sldId="2311"/>
            <ac:spMk id="2" creationId="{906418D9-64F6-432D-BAA4-36B398CBC80A}"/>
          </ac:spMkLst>
        </pc:spChg>
        <pc:picChg chg="del">
          <ac:chgData name="Francisco Artes" userId="5be56ff3f51c4e1a" providerId="LiveId" clId="{0EE59759-499F-4C5A-80F4-9EF8D82406DF}" dt="2022-09-20T10:19:58.333" v="2723" actId="478"/>
          <ac:picMkLst>
            <pc:docMk/>
            <pc:sldMk cId="3642714923" sldId="2311"/>
            <ac:picMk id="5" creationId="{A6854CED-31F0-4B6F-A749-588FF8FF0917}"/>
          </ac:picMkLst>
        </pc:picChg>
        <pc:picChg chg="add del mod">
          <ac:chgData name="Francisco Artes" userId="5be56ff3f51c4e1a" providerId="LiveId" clId="{0EE59759-499F-4C5A-80F4-9EF8D82406DF}" dt="2022-09-20T10:17:45.143" v="2717" actId="478"/>
          <ac:picMkLst>
            <pc:docMk/>
            <pc:sldMk cId="3642714923" sldId="2311"/>
            <ac:picMk id="6" creationId="{E977352C-88F1-D8F1-7ECD-2164B837BBED}"/>
          </ac:picMkLst>
        </pc:picChg>
        <pc:picChg chg="add del mod">
          <ac:chgData name="Francisco Artes" userId="5be56ff3f51c4e1a" providerId="LiveId" clId="{0EE59759-499F-4C5A-80F4-9EF8D82406DF}" dt="2022-09-20T10:19:13.645" v="2720" actId="478"/>
          <ac:picMkLst>
            <pc:docMk/>
            <pc:sldMk cId="3642714923" sldId="2311"/>
            <ac:picMk id="8" creationId="{0F4759E0-01B7-26DA-56FF-A6EFAA022CF3}"/>
          </ac:picMkLst>
        </pc:picChg>
        <pc:picChg chg="add del mod">
          <ac:chgData name="Francisco Artes" userId="5be56ff3f51c4e1a" providerId="LiveId" clId="{0EE59759-499F-4C5A-80F4-9EF8D82406DF}" dt="2022-09-21T17:21:50.875" v="17479" actId="21"/>
          <ac:picMkLst>
            <pc:docMk/>
            <pc:sldMk cId="3642714923" sldId="2311"/>
            <ac:picMk id="10" creationId="{1AC9EC1D-FC3C-9F7A-6529-255FD501B6B1}"/>
          </ac:picMkLst>
        </pc:picChg>
      </pc:sldChg>
      <pc:sldChg chg="addSp delSp modSp mod">
        <pc:chgData name="Francisco Artes" userId="5be56ff3f51c4e1a" providerId="LiveId" clId="{0EE59759-499F-4C5A-80F4-9EF8D82406DF}" dt="2022-09-21T07:47:36.027" v="11670" actId="20577"/>
        <pc:sldMkLst>
          <pc:docMk/>
          <pc:sldMk cId="158636841" sldId="2312"/>
        </pc:sldMkLst>
        <pc:spChg chg="mod">
          <ac:chgData name="Francisco Artes" userId="5be56ff3f51c4e1a" providerId="LiveId" clId="{0EE59759-499F-4C5A-80F4-9EF8D82406DF}" dt="2022-09-21T07:47:00.564" v="11625" actId="1036"/>
          <ac:spMkLst>
            <pc:docMk/>
            <pc:sldMk cId="158636841" sldId="2312"/>
            <ac:spMk id="2" creationId="{40D8EDF4-0354-4531-966B-2F312DCE03DF}"/>
          </ac:spMkLst>
        </pc:spChg>
        <pc:spChg chg="mod">
          <ac:chgData name="Francisco Artes" userId="5be56ff3f51c4e1a" providerId="LiveId" clId="{0EE59759-499F-4C5A-80F4-9EF8D82406DF}" dt="2022-09-21T07:47:36.027" v="11670" actId="20577"/>
          <ac:spMkLst>
            <pc:docMk/>
            <pc:sldMk cId="158636841" sldId="2312"/>
            <ac:spMk id="3" creationId="{312A1309-E025-4F34-84FC-75FE10DCB032}"/>
          </ac:spMkLst>
        </pc:spChg>
        <pc:spChg chg="add mod">
          <ac:chgData name="Francisco Artes" userId="5be56ff3f51c4e1a" providerId="LiveId" clId="{0EE59759-499F-4C5A-80F4-9EF8D82406DF}" dt="2022-09-21T07:46:53.168" v="11620" actId="27636"/>
          <ac:spMkLst>
            <pc:docMk/>
            <pc:sldMk cId="158636841" sldId="2312"/>
            <ac:spMk id="5" creationId="{8416E28D-D50E-6F9C-F488-A61BF3B22B50}"/>
          </ac:spMkLst>
        </pc:spChg>
        <pc:picChg chg="add mod">
          <ac:chgData name="Francisco Artes" userId="5be56ff3f51c4e1a" providerId="LiveId" clId="{0EE59759-499F-4C5A-80F4-9EF8D82406DF}" dt="2022-09-21T07:46:34.836" v="11612" actId="1076"/>
          <ac:picMkLst>
            <pc:docMk/>
            <pc:sldMk cId="158636841" sldId="2312"/>
            <ac:picMk id="4" creationId="{B7E311B9-F3B4-D90B-43ED-696FD9B55AAD}"/>
          </ac:picMkLst>
        </pc:picChg>
        <pc:picChg chg="del">
          <ac:chgData name="Francisco Artes" userId="5be56ff3f51c4e1a" providerId="LiveId" clId="{0EE59759-499F-4C5A-80F4-9EF8D82406DF}" dt="2022-09-20T07:41:10.025" v="926" actId="478"/>
          <ac:picMkLst>
            <pc:docMk/>
            <pc:sldMk cId="158636841" sldId="2312"/>
            <ac:picMk id="5" creationId="{58378819-A9EA-4398-8858-C8649FAC054C}"/>
          </ac:picMkLst>
        </pc:picChg>
        <pc:picChg chg="add del mod">
          <ac:chgData name="Francisco Artes" userId="5be56ff3f51c4e1a" providerId="LiveId" clId="{0EE59759-499F-4C5A-80F4-9EF8D82406DF}" dt="2022-09-21T07:37:46.781" v="11528" actId="478"/>
          <ac:picMkLst>
            <pc:docMk/>
            <pc:sldMk cId="158636841" sldId="2312"/>
            <ac:picMk id="6" creationId="{DF3579D7-7170-CDFB-3719-7C0AB879F133}"/>
          </ac:picMkLst>
        </pc:picChg>
      </pc:sldChg>
      <pc:sldChg chg="del">
        <pc:chgData name="Francisco Artes" userId="5be56ff3f51c4e1a" providerId="LiveId" clId="{0EE59759-499F-4C5A-80F4-9EF8D82406DF}" dt="2022-09-20T09:55:11.299" v="2537" actId="47"/>
        <pc:sldMkLst>
          <pc:docMk/>
          <pc:sldMk cId="2579668367" sldId="2313"/>
        </pc:sldMkLst>
      </pc:sldChg>
      <pc:sldChg chg="delSp del mod">
        <pc:chgData name="Francisco Artes" userId="5be56ff3f51c4e1a" providerId="LiveId" clId="{0EE59759-499F-4C5A-80F4-9EF8D82406DF}" dt="2022-09-20T10:15:32.714" v="2705" actId="47"/>
        <pc:sldMkLst>
          <pc:docMk/>
          <pc:sldMk cId="935387026" sldId="2314"/>
        </pc:sldMkLst>
        <pc:grpChg chg="del">
          <ac:chgData name="Francisco Artes" userId="5be56ff3f51c4e1a" providerId="LiveId" clId="{0EE59759-499F-4C5A-80F4-9EF8D82406DF}" dt="2022-09-20T10:14:36.106" v="2699" actId="478"/>
          <ac:grpSpMkLst>
            <pc:docMk/>
            <pc:sldMk cId="935387026" sldId="2314"/>
            <ac:grpSpMk id="13" creationId="{61838EA8-C5CD-40C5-94FB-3E807018016E}"/>
          </ac:grpSpMkLst>
        </pc:grpChg>
        <pc:grpChg chg="del">
          <ac:chgData name="Francisco Artes" userId="5be56ff3f51c4e1a" providerId="LiveId" clId="{0EE59759-499F-4C5A-80F4-9EF8D82406DF}" dt="2022-09-20T10:14:36.106" v="2699" actId="478"/>
          <ac:grpSpMkLst>
            <pc:docMk/>
            <pc:sldMk cId="935387026" sldId="2314"/>
            <ac:grpSpMk id="15" creationId="{18CB76F0-221F-43AA-B14E-423CCA78A7BB}"/>
          </ac:grpSpMkLst>
        </pc:grpChg>
      </pc:sldChg>
      <pc:sldChg chg="modSp del mod">
        <pc:chgData name="Francisco Artes" userId="5be56ff3f51c4e1a" providerId="LiveId" clId="{0EE59759-499F-4C5A-80F4-9EF8D82406DF}" dt="2022-09-20T10:16:34.337" v="2713" actId="47"/>
        <pc:sldMkLst>
          <pc:docMk/>
          <pc:sldMk cId="2352433281" sldId="2316"/>
        </pc:sldMkLst>
        <pc:spChg chg="mod">
          <ac:chgData name="Francisco Artes" userId="5be56ff3f51c4e1a" providerId="LiveId" clId="{0EE59759-499F-4C5A-80F4-9EF8D82406DF}" dt="2022-09-20T10:15:52.979" v="2708" actId="21"/>
          <ac:spMkLst>
            <pc:docMk/>
            <pc:sldMk cId="2352433281" sldId="2316"/>
            <ac:spMk id="6" creationId="{6D526AA9-8CE6-4A53-B330-5030AA3028B6}"/>
          </ac:spMkLst>
        </pc:spChg>
        <pc:spChg chg="mod">
          <ac:chgData name="Francisco Artes" userId="5be56ff3f51c4e1a" providerId="LiveId" clId="{0EE59759-499F-4C5A-80F4-9EF8D82406DF}" dt="2022-09-20T10:15:59.762" v="2709" actId="21"/>
          <ac:spMkLst>
            <pc:docMk/>
            <pc:sldMk cId="2352433281" sldId="2316"/>
            <ac:spMk id="7" creationId="{1FE2748C-3059-42D3-B86A-FA0E69A1292B}"/>
          </ac:spMkLst>
        </pc:spChg>
        <pc:spChg chg="mod">
          <ac:chgData name="Francisco Artes" userId="5be56ff3f51c4e1a" providerId="LiveId" clId="{0EE59759-499F-4C5A-80F4-9EF8D82406DF}" dt="2022-09-20T10:16:07.269" v="2710" actId="21"/>
          <ac:spMkLst>
            <pc:docMk/>
            <pc:sldMk cId="2352433281" sldId="2316"/>
            <ac:spMk id="8" creationId="{D26E4F2C-9EBA-4A99-9488-AC44F40A63FE}"/>
          </ac:spMkLst>
        </pc:spChg>
        <pc:spChg chg="mod">
          <ac:chgData name="Francisco Artes" userId="5be56ff3f51c4e1a" providerId="LiveId" clId="{0EE59759-499F-4C5A-80F4-9EF8D82406DF}" dt="2022-09-20T10:16:12.538" v="2711" actId="21"/>
          <ac:spMkLst>
            <pc:docMk/>
            <pc:sldMk cId="2352433281" sldId="2316"/>
            <ac:spMk id="9" creationId="{E75A1823-BD42-4CFF-9926-645EDD356DDF}"/>
          </ac:spMkLst>
        </pc:spChg>
      </pc:sldChg>
      <pc:sldChg chg="addSp delSp modSp del mod">
        <pc:chgData name="Francisco Artes" userId="5be56ff3f51c4e1a" providerId="LiveId" clId="{0EE59759-499F-4C5A-80F4-9EF8D82406DF}" dt="2022-09-21T19:42:27.070" v="19330" actId="47"/>
        <pc:sldMkLst>
          <pc:docMk/>
          <pc:sldMk cId="4080135588" sldId="2320"/>
        </pc:sldMkLst>
        <pc:spChg chg="del mod">
          <ac:chgData name="Francisco Artes" userId="5be56ff3f51c4e1a" providerId="LiveId" clId="{0EE59759-499F-4C5A-80F4-9EF8D82406DF}" dt="2022-09-21T19:41:37.539" v="19319" actId="478"/>
          <ac:spMkLst>
            <pc:docMk/>
            <pc:sldMk cId="4080135588" sldId="2320"/>
            <ac:spMk id="6" creationId="{E2676FE3-C56B-4BD8-B1C1-7FEC5D81C63F}"/>
          </ac:spMkLst>
        </pc:spChg>
        <pc:spChg chg="del">
          <ac:chgData name="Francisco Artes" userId="5be56ff3f51c4e1a" providerId="LiveId" clId="{0EE59759-499F-4C5A-80F4-9EF8D82406DF}" dt="2022-09-20T20:45:12.604" v="5278" actId="478"/>
          <ac:spMkLst>
            <pc:docMk/>
            <pc:sldMk cId="4080135588" sldId="2320"/>
            <ac:spMk id="7" creationId="{DE37B7EC-D958-493A-A28B-FC8688942938}"/>
          </ac:spMkLst>
        </pc:spChg>
        <pc:graphicFrameChg chg="add del mod">
          <ac:chgData name="Francisco Artes" userId="5be56ff3f51c4e1a" providerId="LiveId" clId="{0EE59759-499F-4C5A-80F4-9EF8D82406DF}" dt="2022-09-21T19:40:29.024" v="19299" actId="21"/>
          <ac:graphicFrameMkLst>
            <pc:docMk/>
            <pc:sldMk cId="4080135588" sldId="2320"/>
            <ac:graphicFrameMk id="2" creationId="{C87B53E3-7C9D-D432-EA1B-FA4815ACD938}"/>
          </ac:graphicFrameMkLst>
        </pc:graphicFrameChg>
        <pc:picChg chg="del">
          <ac:chgData name="Francisco Artes" userId="5be56ff3f51c4e1a" providerId="LiveId" clId="{0EE59759-499F-4C5A-80F4-9EF8D82406DF}" dt="2022-09-20T20:45:10.382" v="5277" actId="478"/>
          <ac:picMkLst>
            <pc:docMk/>
            <pc:sldMk cId="4080135588" sldId="2320"/>
            <ac:picMk id="5" creationId="{D1192D6C-33FF-4F67-BABB-4BD4E0220CC0}"/>
          </ac:picMkLst>
        </pc:picChg>
      </pc:sldChg>
      <pc:sldChg chg="delSp modSp del mod">
        <pc:chgData name="Francisco Artes" userId="5be56ff3f51c4e1a" providerId="LiveId" clId="{0EE59759-499F-4C5A-80F4-9EF8D82406DF}" dt="2022-09-20T19:03:06.781" v="4460" actId="47"/>
        <pc:sldMkLst>
          <pc:docMk/>
          <pc:sldMk cId="3583976445" sldId="2321"/>
        </pc:sldMkLst>
        <pc:spChg chg="del mod topLvl">
          <ac:chgData name="Francisco Artes" userId="5be56ff3f51c4e1a" providerId="LiveId" clId="{0EE59759-499F-4C5A-80F4-9EF8D82406DF}" dt="2022-09-20T19:02:30.591" v="4450" actId="21"/>
          <ac:spMkLst>
            <pc:docMk/>
            <pc:sldMk cId="3583976445" sldId="2321"/>
            <ac:spMk id="4" creationId="{85F0E916-0D4F-4CF3-8304-B39244CE5BA7}"/>
          </ac:spMkLst>
        </pc:spChg>
        <pc:spChg chg="del mod topLvl">
          <ac:chgData name="Francisco Artes" userId="5be56ff3f51c4e1a" providerId="LiveId" clId="{0EE59759-499F-4C5A-80F4-9EF8D82406DF}" dt="2022-09-20T19:02:40.817" v="4453" actId="21"/>
          <ac:spMkLst>
            <pc:docMk/>
            <pc:sldMk cId="3583976445" sldId="2321"/>
            <ac:spMk id="7" creationId="{3CACB20A-97FF-44B1-BB30-63DD0C2AAE31}"/>
          </ac:spMkLst>
        </pc:spChg>
        <pc:spChg chg="mod topLvl">
          <ac:chgData name="Francisco Artes" userId="5be56ff3f51c4e1a" providerId="LiveId" clId="{0EE59759-499F-4C5A-80F4-9EF8D82406DF}" dt="2022-09-20T19:02:21.095" v="4449" actId="165"/>
          <ac:spMkLst>
            <pc:docMk/>
            <pc:sldMk cId="3583976445" sldId="2321"/>
            <ac:spMk id="8" creationId="{14A21AAD-A354-4800-8694-F6211CA901B4}"/>
          </ac:spMkLst>
        </pc:spChg>
        <pc:spChg chg="mod topLvl">
          <ac:chgData name="Francisco Artes" userId="5be56ff3f51c4e1a" providerId="LiveId" clId="{0EE59759-499F-4C5A-80F4-9EF8D82406DF}" dt="2022-09-20T19:02:21.095" v="4449" actId="165"/>
          <ac:spMkLst>
            <pc:docMk/>
            <pc:sldMk cId="3583976445" sldId="2321"/>
            <ac:spMk id="10" creationId="{961D4631-ABB6-4578-A35C-F67FBC22BCE2}"/>
          </ac:spMkLst>
        </pc:spChg>
        <pc:spChg chg="mod topLvl">
          <ac:chgData name="Francisco Artes" userId="5be56ff3f51c4e1a" providerId="LiveId" clId="{0EE59759-499F-4C5A-80F4-9EF8D82406DF}" dt="2022-09-20T19:02:21.095" v="4449" actId="165"/>
          <ac:spMkLst>
            <pc:docMk/>
            <pc:sldMk cId="3583976445" sldId="2321"/>
            <ac:spMk id="11" creationId="{CCB3C89C-E11A-4D3F-A1B4-90970866DFE6}"/>
          </ac:spMkLst>
        </pc:spChg>
        <pc:spChg chg="mod topLvl">
          <ac:chgData name="Francisco Artes" userId="5be56ff3f51c4e1a" providerId="LiveId" clId="{0EE59759-499F-4C5A-80F4-9EF8D82406DF}" dt="2022-09-20T19:02:21.095" v="4449" actId="165"/>
          <ac:spMkLst>
            <pc:docMk/>
            <pc:sldMk cId="3583976445" sldId="2321"/>
            <ac:spMk id="12" creationId="{BFA1BDB8-5940-4CFC-B67E-BA8823AC670A}"/>
          </ac:spMkLst>
        </pc:spChg>
        <pc:spChg chg="del">
          <ac:chgData name="Francisco Artes" userId="5be56ff3f51c4e1a" providerId="LiveId" clId="{0EE59759-499F-4C5A-80F4-9EF8D82406DF}" dt="2022-09-20T19:03:02.567" v="4458" actId="21"/>
          <ac:spMkLst>
            <pc:docMk/>
            <pc:sldMk cId="3583976445" sldId="2321"/>
            <ac:spMk id="14" creationId="{18417A1E-F565-4130-9093-4D3D2161A009}"/>
          </ac:spMkLst>
        </pc:spChg>
        <pc:grpChg chg="del">
          <ac:chgData name="Francisco Artes" userId="5be56ff3f51c4e1a" providerId="LiveId" clId="{0EE59759-499F-4C5A-80F4-9EF8D82406DF}" dt="2022-09-20T19:02:21.095" v="4449" actId="165"/>
          <ac:grpSpMkLst>
            <pc:docMk/>
            <pc:sldMk cId="3583976445" sldId="2321"/>
            <ac:grpSpMk id="13" creationId="{D5DCB739-843E-43D3-B27C-1F87EE88E610}"/>
          </ac:grpSpMkLst>
        </pc:grpChg>
        <pc:picChg chg="mod topLvl">
          <ac:chgData name="Francisco Artes" userId="5be56ff3f51c4e1a" providerId="LiveId" clId="{0EE59759-499F-4C5A-80F4-9EF8D82406DF}" dt="2022-09-20T19:02:21.095" v="4449" actId="165"/>
          <ac:picMkLst>
            <pc:docMk/>
            <pc:sldMk cId="3583976445" sldId="2321"/>
            <ac:picMk id="3" creationId="{17C092DC-8970-4661-9BCD-C88F4E1B7C9E}"/>
          </ac:picMkLst>
        </pc:picChg>
      </pc:sldChg>
      <pc:sldChg chg="del">
        <pc:chgData name="Francisco Artes" userId="5be56ff3f51c4e1a" providerId="LiveId" clId="{0EE59759-499F-4C5A-80F4-9EF8D82406DF}" dt="2022-09-20T17:49:47.622" v="3327" actId="47"/>
        <pc:sldMkLst>
          <pc:docMk/>
          <pc:sldMk cId="3055464006" sldId="2326"/>
        </pc:sldMkLst>
      </pc:sldChg>
      <pc:sldChg chg="del">
        <pc:chgData name="Francisco Artes" userId="5be56ff3f51c4e1a" providerId="LiveId" clId="{0EE59759-499F-4C5A-80F4-9EF8D82406DF}" dt="2022-09-20T17:49:48.619" v="3328" actId="47"/>
        <pc:sldMkLst>
          <pc:docMk/>
          <pc:sldMk cId="2472474879" sldId="2327"/>
        </pc:sldMkLst>
      </pc:sldChg>
      <pc:sldChg chg="del">
        <pc:chgData name="Francisco Artes" userId="5be56ff3f51c4e1a" providerId="LiveId" clId="{0EE59759-499F-4C5A-80F4-9EF8D82406DF}" dt="2022-09-20T17:49:49.596" v="3329" actId="47"/>
        <pc:sldMkLst>
          <pc:docMk/>
          <pc:sldMk cId="3678523319" sldId="2328"/>
        </pc:sldMkLst>
      </pc:sldChg>
      <pc:sldChg chg="addSp modSp">
        <pc:chgData name="Francisco Artes" userId="5be56ff3f51c4e1a" providerId="LiveId" clId="{0EE59759-499F-4C5A-80F4-9EF8D82406DF}" dt="2022-09-20T18:42:23.916" v="4296"/>
        <pc:sldMkLst>
          <pc:docMk/>
          <pc:sldMk cId="2582128756" sldId="2330"/>
        </pc:sldMkLst>
        <pc:picChg chg="add mod">
          <ac:chgData name="Francisco Artes" userId="5be56ff3f51c4e1a" providerId="LiveId" clId="{0EE59759-499F-4C5A-80F4-9EF8D82406DF}" dt="2022-09-20T18:42:23.916" v="4296"/>
          <ac:picMkLst>
            <pc:docMk/>
            <pc:sldMk cId="2582128756" sldId="2330"/>
            <ac:picMk id="5" creationId="{4BFBC90C-3011-356E-FD07-06526557E7A6}"/>
          </ac:picMkLst>
        </pc:picChg>
        <pc:picChg chg="add mod">
          <ac:chgData name="Francisco Artes" userId="5be56ff3f51c4e1a" providerId="LiveId" clId="{0EE59759-499F-4C5A-80F4-9EF8D82406DF}" dt="2022-09-20T18:42:23.916" v="4296"/>
          <ac:picMkLst>
            <pc:docMk/>
            <pc:sldMk cId="2582128756" sldId="2330"/>
            <ac:picMk id="6" creationId="{DEB6D0C4-322D-3125-5462-2F0443E9AFCE}"/>
          </ac:picMkLst>
        </pc:picChg>
      </pc:sldChg>
      <pc:sldChg chg="addSp modSp">
        <pc:chgData name="Francisco Artes" userId="5be56ff3f51c4e1a" providerId="LiveId" clId="{0EE59759-499F-4C5A-80F4-9EF8D82406DF}" dt="2022-09-20T18:42:30.351" v="4297"/>
        <pc:sldMkLst>
          <pc:docMk/>
          <pc:sldMk cId="2655316351" sldId="2331"/>
        </pc:sldMkLst>
        <pc:picChg chg="add mod">
          <ac:chgData name="Francisco Artes" userId="5be56ff3f51c4e1a" providerId="LiveId" clId="{0EE59759-499F-4C5A-80F4-9EF8D82406DF}" dt="2022-09-20T18:42:30.351" v="4297"/>
          <ac:picMkLst>
            <pc:docMk/>
            <pc:sldMk cId="2655316351" sldId="2331"/>
            <ac:picMk id="5" creationId="{606F1FC0-F71E-8D06-BAA9-C9C64F271C35}"/>
          </ac:picMkLst>
        </pc:picChg>
        <pc:picChg chg="add mod">
          <ac:chgData name="Francisco Artes" userId="5be56ff3f51c4e1a" providerId="LiveId" clId="{0EE59759-499F-4C5A-80F4-9EF8D82406DF}" dt="2022-09-20T18:42:30.351" v="4297"/>
          <ac:picMkLst>
            <pc:docMk/>
            <pc:sldMk cId="2655316351" sldId="2331"/>
            <ac:picMk id="6" creationId="{46A0C9E7-5F72-C776-3D8A-9CFFF8D21121}"/>
          </ac:picMkLst>
        </pc:picChg>
      </pc:sldChg>
      <pc:sldChg chg="addSp modSp">
        <pc:chgData name="Francisco Artes" userId="5be56ff3f51c4e1a" providerId="LiveId" clId="{0EE59759-499F-4C5A-80F4-9EF8D82406DF}" dt="2022-09-20T18:42:40.478" v="4298"/>
        <pc:sldMkLst>
          <pc:docMk/>
          <pc:sldMk cId="1019132901" sldId="2332"/>
        </pc:sldMkLst>
        <pc:picChg chg="add mod">
          <ac:chgData name="Francisco Artes" userId="5be56ff3f51c4e1a" providerId="LiveId" clId="{0EE59759-499F-4C5A-80F4-9EF8D82406DF}" dt="2022-09-20T18:42:40.478" v="4298"/>
          <ac:picMkLst>
            <pc:docMk/>
            <pc:sldMk cId="1019132901" sldId="2332"/>
            <ac:picMk id="5" creationId="{076B8F79-77F1-4BC7-2E7A-B8FE4D9A9E64}"/>
          </ac:picMkLst>
        </pc:picChg>
        <pc:picChg chg="add mod">
          <ac:chgData name="Francisco Artes" userId="5be56ff3f51c4e1a" providerId="LiveId" clId="{0EE59759-499F-4C5A-80F4-9EF8D82406DF}" dt="2022-09-20T18:42:40.478" v="4298"/>
          <ac:picMkLst>
            <pc:docMk/>
            <pc:sldMk cId="1019132901" sldId="2332"/>
            <ac:picMk id="6" creationId="{BCEB4B95-E80B-DCB9-68E4-E6323624AD44}"/>
          </ac:picMkLst>
        </pc:picChg>
      </pc:sldChg>
      <pc:sldChg chg="addSp modSp">
        <pc:chgData name="Francisco Artes" userId="5be56ff3f51c4e1a" providerId="LiveId" clId="{0EE59759-499F-4C5A-80F4-9EF8D82406DF}" dt="2022-09-20T18:42:46.562" v="4299"/>
        <pc:sldMkLst>
          <pc:docMk/>
          <pc:sldMk cId="2029712422" sldId="2333"/>
        </pc:sldMkLst>
        <pc:picChg chg="add mod">
          <ac:chgData name="Francisco Artes" userId="5be56ff3f51c4e1a" providerId="LiveId" clId="{0EE59759-499F-4C5A-80F4-9EF8D82406DF}" dt="2022-09-20T18:42:46.562" v="4299"/>
          <ac:picMkLst>
            <pc:docMk/>
            <pc:sldMk cId="2029712422" sldId="2333"/>
            <ac:picMk id="5" creationId="{50630BE0-2D5E-4F65-5517-DC894AB75C1A}"/>
          </ac:picMkLst>
        </pc:picChg>
        <pc:picChg chg="add mod">
          <ac:chgData name="Francisco Artes" userId="5be56ff3f51c4e1a" providerId="LiveId" clId="{0EE59759-499F-4C5A-80F4-9EF8D82406DF}" dt="2022-09-20T18:42:46.562" v="4299"/>
          <ac:picMkLst>
            <pc:docMk/>
            <pc:sldMk cId="2029712422" sldId="2333"/>
            <ac:picMk id="6" creationId="{0E68B94C-23AD-CBCC-8823-4EBF4394C747}"/>
          </ac:picMkLst>
        </pc:picChg>
      </pc:sldChg>
      <pc:sldChg chg="addSp modSp">
        <pc:chgData name="Francisco Artes" userId="5be56ff3f51c4e1a" providerId="LiveId" clId="{0EE59759-499F-4C5A-80F4-9EF8D82406DF}" dt="2022-09-20T18:42:55.143" v="4300"/>
        <pc:sldMkLst>
          <pc:docMk/>
          <pc:sldMk cId="1514804457" sldId="2334"/>
        </pc:sldMkLst>
        <pc:picChg chg="add mod">
          <ac:chgData name="Francisco Artes" userId="5be56ff3f51c4e1a" providerId="LiveId" clId="{0EE59759-499F-4C5A-80F4-9EF8D82406DF}" dt="2022-09-20T18:42:55.143" v="4300"/>
          <ac:picMkLst>
            <pc:docMk/>
            <pc:sldMk cId="1514804457" sldId="2334"/>
            <ac:picMk id="5" creationId="{FFDEE38F-FF3A-B476-8404-397453D26953}"/>
          </ac:picMkLst>
        </pc:picChg>
        <pc:picChg chg="add mod">
          <ac:chgData name="Francisco Artes" userId="5be56ff3f51c4e1a" providerId="LiveId" clId="{0EE59759-499F-4C5A-80F4-9EF8D82406DF}" dt="2022-09-20T18:42:55.143" v="4300"/>
          <ac:picMkLst>
            <pc:docMk/>
            <pc:sldMk cId="1514804457" sldId="2334"/>
            <ac:picMk id="6" creationId="{30541B5C-E821-9361-A879-F7BF3F95D496}"/>
          </ac:picMkLst>
        </pc:picChg>
      </pc:sldChg>
      <pc:sldChg chg="addSp delSp modSp del mod">
        <pc:chgData name="Francisco Artes" userId="5be56ff3f51c4e1a" providerId="LiveId" clId="{0EE59759-499F-4C5A-80F4-9EF8D82406DF}" dt="2022-09-21T18:09:40.263" v="18089" actId="47"/>
        <pc:sldMkLst>
          <pc:docMk/>
          <pc:sldMk cId="3577792139" sldId="2335"/>
        </pc:sldMkLst>
        <pc:spChg chg="mod">
          <ac:chgData name="Francisco Artes" userId="5be56ff3f51c4e1a" providerId="LiveId" clId="{0EE59759-499F-4C5A-80F4-9EF8D82406DF}" dt="2022-09-21T18:07:31.407" v="18073" actId="21"/>
          <ac:spMkLst>
            <pc:docMk/>
            <pc:sldMk cId="3577792139" sldId="2335"/>
            <ac:spMk id="2" creationId="{2B153940-DDFB-474A-A35A-F5DA480AB093}"/>
          </ac:spMkLst>
        </pc:spChg>
        <pc:spChg chg="del">
          <ac:chgData name="Francisco Artes" userId="5be56ff3f51c4e1a" providerId="LiveId" clId="{0EE59759-499F-4C5A-80F4-9EF8D82406DF}" dt="2022-09-21T18:05:09.211" v="18067" actId="478"/>
          <ac:spMkLst>
            <pc:docMk/>
            <pc:sldMk cId="3577792139" sldId="2335"/>
            <ac:spMk id="3" creationId="{967382D5-CDD6-4183-B935-D1AD27D47A69}"/>
          </ac:spMkLst>
        </pc:spChg>
        <pc:spChg chg="mod">
          <ac:chgData name="Francisco Artes" userId="5be56ff3f51c4e1a" providerId="LiveId" clId="{0EE59759-499F-4C5A-80F4-9EF8D82406DF}" dt="2022-09-21T18:07:30.662" v="18072" actId="21"/>
          <ac:spMkLst>
            <pc:docMk/>
            <pc:sldMk cId="3577792139" sldId="2335"/>
            <ac:spMk id="5" creationId="{94888CE3-C5B8-4FF2-AEAC-0CDFD00B33C4}"/>
          </ac:spMkLst>
        </pc:spChg>
        <pc:picChg chg="del">
          <ac:chgData name="Francisco Artes" userId="5be56ff3f51c4e1a" providerId="LiveId" clId="{0EE59759-499F-4C5A-80F4-9EF8D82406DF}" dt="2022-09-20T17:50:47.964" v="3332" actId="478"/>
          <ac:picMkLst>
            <pc:docMk/>
            <pc:sldMk cId="3577792139" sldId="2335"/>
            <ac:picMk id="4" creationId="{1B546A4A-21F0-49EE-A179-3C52F6B8BE96}"/>
          </ac:picMkLst>
        </pc:picChg>
        <pc:picChg chg="add del mod">
          <ac:chgData name="Francisco Artes" userId="5be56ff3f51c4e1a" providerId="LiveId" clId="{0EE59759-499F-4C5A-80F4-9EF8D82406DF}" dt="2022-09-21T18:05:11.662" v="18068" actId="21"/>
          <ac:picMkLst>
            <pc:docMk/>
            <pc:sldMk cId="3577792139" sldId="2335"/>
            <ac:picMk id="7" creationId="{940D455E-AA7F-2ADE-F304-25A791834B28}"/>
          </ac:picMkLst>
        </pc:picChg>
      </pc:sldChg>
      <pc:sldChg chg="delSp modSp del mod">
        <pc:chgData name="Francisco Artes" userId="5be56ff3f51c4e1a" providerId="LiveId" clId="{0EE59759-499F-4C5A-80F4-9EF8D82406DF}" dt="2022-09-20T17:54:20.749" v="3371" actId="47"/>
        <pc:sldMkLst>
          <pc:docMk/>
          <pc:sldMk cId="2634798677" sldId="2336"/>
        </pc:sldMkLst>
        <pc:spChg chg="del">
          <ac:chgData name="Francisco Artes" userId="5be56ff3f51c4e1a" providerId="LiveId" clId="{0EE59759-499F-4C5A-80F4-9EF8D82406DF}" dt="2022-09-20T17:52:31.646" v="3340" actId="478"/>
          <ac:spMkLst>
            <pc:docMk/>
            <pc:sldMk cId="2634798677" sldId="2336"/>
            <ac:spMk id="3" creationId="{967382D5-CDD6-4183-B935-D1AD27D47A69}"/>
          </ac:spMkLst>
        </pc:spChg>
        <pc:graphicFrameChg chg="del">
          <ac:chgData name="Francisco Artes" userId="5be56ff3f51c4e1a" providerId="LiveId" clId="{0EE59759-499F-4C5A-80F4-9EF8D82406DF}" dt="2022-09-20T17:51:17.986" v="3334" actId="478"/>
          <ac:graphicFrameMkLst>
            <pc:docMk/>
            <pc:sldMk cId="2634798677" sldId="2336"/>
            <ac:graphicFrameMk id="4" creationId="{F2BE68F0-15D5-4C26-A13F-BA37D43D343B}"/>
          </ac:graphicFrameMkLst>
        </pc:graphicFrameChg>
        <pc:graphicFrameChg chg="mod">
          <ac:chgData name="Francisco Artes" userId="5be56ff3f51c4e1a" providerId="LiveId" clId="{0EE59759-499F-4C5A-80F4-9EF8D82406DF}" dt="2022-09-20T17:53:01.982" v="3341"/>
          <ac:graphicFrameMkLst>
            <pc:docMk/>
            <pc:sldMk cId="2634798677" sldId="2336"/>
            <ac:graphicFrameMk id="5" creationId="{F1D09509-5DBC-4986-8F84-0D77E22C0F82}"/>
          </ac:graphicFrameMkLst>
        </pc:graphicFrameChg>
      </pc:sldChg>
      <pc:sldChg chg="delSp modSp del mod">
        <pc:chgData name="Francisco Artes" userId="5be56ff3f51c4e1a" providerId="LiveId" clId="{0EE59759-499F-4C5A-80F4-9EF8D82406DF}" dt="2022-09-21T18:14:53.848" v="18300" actId="47"/>
        <pc:sldMkLst>
          <pc:docMk/>
          <pc:sldMk cId="3678091946" sldId="2337"/>
        </pc:sldMkLst>
        <pc:spChg chg="mod">
          <ac:chgData name="Francisco Artes" userId="5be56ff3f51c4e1a" providerId="LiveId" clId="{0EE59759-499F-4C5A-80F4-9EF8D82406DF}" dt="2022-09-21T18:14:05.014" v="18297" actId="21"/>
          <ac:spMkLst>
            <pc:docMk/>
            <pc:sldMk cId="3678091946" sldId="2337"/>
            <ac:spMk id="2" creationId="{2B153940-DDFB-474A-A35A-F5DA480AB093}"/>
          </ac:spMkLst>
        </pc:spChg>
        <pc:spChg chg="mod">
          <ac:chgData name="Francisco Artes" userId="5be56ff3f51c4e1a" providerId="LiveId" clId="{0EE59759-499F-4C5A-80F4-9EF8D82406DF}" dt="2022-09-20T17:57:51.773" v="3404" actId="20577"/>
          <ac:spMkLst>
            <pc:docMk/>
            <pc:sldMk cId="3678091946" sldId="2337"/>
            <ac:spMk id="3" creationId="{967382D5-CDD6-4183-B935-D1AD27D47A69}"/>
          </ac:spMkLst>
        </pc:spChg>
        <pc:spChg chg="del mod topLvl">
          <ac:chgData name="Francisco Artes" userId="5be56ff3f51c4e1a" providerId="LiveId" clId="{0EE59759-499F-4C5A-80F4-9EF8D82406DF}" dt="2022-09-20T17:59:53.195" v="3553" actId="478"/>
          <ac:spMkLst>
            <pc:docMk/>
            <pc:sldMk cId="3678091946" sldId="2337"/>
            <ac:spMk id="6" creationId="{AE8D4B6F-D264-B6F6-F647-FD9EA745765B}"/>
          </ac:spMkLst>
        </pc:spChg>
        <pc:spChg chg="del mod topLvl">
          <ac:chgData name="Francisco Artes" userId="5be56ff3f51c4e1a" providerId="LiveId" clId="{0EE59759-499F-4C5A-80F4-9EF8D82406DF}" dt="2022-09-20T17:59:53.195" v="3553" actId="478"/>
          <ac:spMkLst>
            <pc:docMk/>
            <pc:sldMk cId="3678091946" sldId="2337"/>
            <ac:spMk id="8" creationId="{3C8C8BD2-D8F0-AE98-1334-5CE2C0E05B63}"/>
          </ac:spMkLst>
        </pc:spChg>
        <pc:spChg chg="del mod topLvl">
          <ac:chgData name="Francisco Artes" userId="5be56ff3f51c4e1a" providerId="LiveId" clId="{0EE59759-499F-4C5A-80F4-9EF8D82406DF}" dt="2022-09-20T18:00:27.638" v="3556" actId="478"/>
          <ac:spMkLst>
            <pc:docMk/>
            <pc:sldMk cId="3678091946" sldId="2337"/>
            <ac:spMk id="9" creationId="{8DF9C655-9D06-8C7A-2D65-632E5CDF4FEA}"/>
          </ac:spMkLst>
        </pc:spChg>
        <pc:spChg chg="del mod topLvl">
          <ac:chgData name="Francisco Artes" userId="5be56ff3f51c4e1a" providerId="LiveId" clId="{0EE59759-499F-4C5A-80F4-9EF8D82406DF}" dt="2022-09-20T17:59:59.094" v="3554" actId="478"/>
          <ac:spMkLst>
            <pc:docMk/>
            <pc:sldMk cId="3678091946" sldId="2337"/>
            <ac:spMk id="10" creationId="{9FE0B8A9-C6DA-6B36-4C81-CE0975C828D7}"/>
          </ac:spMkLst>
        </pc:spChg>
        <pc:spChg chg="del mod topLvl">
          <ac:chgData name="Francisco Artes" userId="5be56ff3f51c4e1a" providerId="LiveId" clId="{0EE59759-499F-4C5A-80F4-9EF8D82406DF}" dt="2022-09-20T18:00:27.638" v="3556" actId="478"/>
          <ac:spMkLst>
            <pc:docMk/>
            <pc:sldMk cId="3678091946" sldId="2337"/>
            <ac:spMk id="11" creationId="{C23CBED3-FCD9-62FE-E131-90B79E42CE4B}"/>
          </ac:spMkLst>
        </pc:spChg>
        <pc:spChg chg="del mod topLvl">
          <ac:chgData name="Francisco Artes" userId="5be56ff3f51c4e1a" providerId="LiveId" clId="{0EE59759-499F-4C5A-80F4-9EF8D82406DF}" dt="2022-09-20T18:00:01.516" v="3555" actId="478"/>
          <ac:spMkLst>
            <pc:docMk/>
            <pc:sldMk cId="3678091946" sldId="2337"/>
            <ac:spMk id="12" creationId="{FAC33F5B-9D76-08F2-455F-B1BB4C9E9ABE}"/>
          </ac:spMkLst>
        </pc:spChg>
        <pc:spChg chg="del mod topLvl">
          <ac:chgData name="Francisco Artes" userId="5be56ff3f51c4e1a" providerId="LiveId" clId="{0EE59759-499F-4C5A-80F4-9EF8D82406DF}" dt="2022-09-20T18:00:27.638" v="3556" actId="478"/>
          <ac:spMkLst>
            <pc:docMk/>
            <pc:sldMk cId="3678091946" sldId="2337"/>
            <ac:spMk id="13" creationId="{6D19419B-C7A7-4887-F65C-7B0C5BCCD552}"/>
          </ac:spMkLst>
        </pc:spChg>
        <pc:grpChg chg="del mod">
          <ac:chgData name="Francisco Artes" userId="5be56ff3f51c4e1a" providerId="LiveId" clId="{0EE59759-499F-4C5A-80F4-9EF8D82406DF}" dt="2022-09-20T17:59:43.546" v="3552" actId="165"/>
          <ac:grpSpMkLst>
            <pc:docMk/>
            <pc:sldMk cId="3678091946" sldId="2337"/>
            <ac:grpSpMk id="4" creationId="{663AA51F-C579-DDA8-48E0-4B6DE026C2FB}"/>
          </ac:grpSpMkLst>
        </pc:grpChg>
        <pc:graphicFrameChg chg="del mod">
          <ac:chgData name="Francisco Artes" userId="5be56ff3f51c4e1a" providerId="LiveId" clId="{0EE59759-499F-4C5A-80F4-9EF8D82406DF}" dt="2022-09-20T17:59:33.814" v="3550" actId="18245"/>
          <ac:graphicFrameMkLst>
            <pc:docMk/>
            <pc:sldMk cId="3678091946" sldId="2337"/>
            <ac:graphicFrameMk id="5" creationId="{33852A3F-76FD-4A5F-82C1-D229F405F6FC}"/>
          </ac:graphicFrameMkLst>
        </pc:graphicFrameChg>
        <pc:graphicFrameChg chg="del">
          <ac:chgData name="Francisco Artes" userId="5be56ff3f51c4e1a" providerId="LiveId" clId="{0EE59759-499F-4C5A-80F4-9EF8D82406DF}" dt="2022-09-20T17:58:37.118" v="3445" actId="478"/>
          <ac:graphicFrameMkLst>
            <pc:docMk/>
            <pc:sldMk cId="3678091946" sldId="2337"/>
            <ac:graphicFrameMk id="7" creationId="{CB0CCCCD-6993-4C0B-92F7-052F7374488D}"/>
          </ac:graphicFrameMkLst>
        </pc:graphicFrameChg>
      </pc:sldChg>
      <pc:sldChg chg="addSp delSp modSp del mod">
        <pc:chgData name="Francisco Artes" userId="5be56ff3f51c4e1a" providerId="LiveId" clId="{0EE59759-499F-4C5A-80F4-9EF8D82406DF}" dt="2022-09-21T18:14:54.856" v="18301" actId="47"/>
        <pc:sldMkLst>
          <pc:docMk/>
          <pc:sldMk cId="2372725088" sldId="2338"/>
        </pc:sldMkLst>
        <pc:spChg chg="mod">
          <ac:chgData name="Francisco Artes" userId="5be56ff3f51c4e1a" providerId="LiveId" clId="{0EE59759-499F-4C5A-80F4-9EF8D82406DF}" dt="2022-09-21T18:14:22.360" v="18298" actId="21"/>
          <ac:spMkLst>
            <pc:docMk/>
            <pc:sldMk cId="2372725088" sldId="2338"/>
            <ac:spMk id="2" creationId="{2B153940-DDFB-474A-A35A-F5DA480AB093}"/>
          </ac:spMkLst>
        </pc:spChg>
        <pc:spChg chg="mod">
          <ac:chgData name="Francisco Artes" userId="5be56ff3f51c4e1a" providerId="LiveId" clId="{0EE59759-499F-4C5A-80F4-9EF8D82406DF}" dt="2022-09-21T18:14:33.631" v="18299" actId="21"/>
          <ac:spMkLst>
            <pc:docMk/>
            <pc:sldMk cId="2372725088" sldId="2338"/>
            <ac:spMk id="5" creationId="{90D2785C-8AA5-410E-9D0B-D8ADC941DA0A}"/>
          </ac:spMkLst>
        </pc:spChg>
        <pc:spChg chg="add del mod">
          <ac:chgData name="Francisco Artes" userId="5be56ff3f51c4e1a" providerId="LiveId" clId="{0EE59759-499F-4C5A-80F4-9EF8D82406DF}" dt="2022-09-21T18:13:24.940" v="18268" actId="21"/>
          <ac:spMkLst>
            <pc:docMk/>
            <pc:sldMk cId="2372725088" sldId="2338"/>
            <ac:spMk id="8" creationId="{928C0D36-D1A1-37DC-A59C-DAD8354D140C}"/>
          </ac:spMkLst>
        </pc:spChg>
        <pc:picChg chg="del">
          <ac:chgData name="Francisco Artes" userId="5be56ff3f51c4e1a" providerId="LiveId" clId="{0EE59759-499F-4C5A-80F4-9EF8D82406DF}" dt="2022-09-20T18:03:46.208" v="3560" actId="478"/>
          <ac:picMkLst>
            <pc:docMk/>
            <pc:sldMk cId="2372725088" sldId="2338"/>
            <ac:picMk id="6" creationId="{8758F8A4-11FF-442A-8019-6C462C78EC85}"/>
          </ac:picMkLst>
        </pc:picChg>
        <pc:picChg chg="add del mod">
          <ac:chgData name="Francisco Artes" userId="5be56ff3f51c4e1a" providerId="LiveId" clId="{0EE59759-499F-4C5A-80F4-9EF8D82406DF}" dt="2022-09-21T18:13:24.940" v="18268" actId="21"/>
          <ac:picMkLst>
            <pc:docMk/>
            <pc:sldMk cId="2372725088" sldId="2338"/>
            <ac:picMk id="7" creationId="{DD5E29A2-4106-5454-D995-3EA6CE2202A0}"/>
          </ac:picMkLst>
        </pc:picChg>
      </pc:sldChg>
      <pc:sldChg chg="modSp del mod">
        <pc:chgData name="Francisco Artes" userId="5be56ff3f51c4e1a" providerId="LiveId" clId="{0EE59759-499F-4C5A-80F4-9EF8D82406DF}" dt="2022-09-21T18:35:26.504" v="18416" actId="47"/>
        <pc:sldMkLst>
          <pc:docMk/>
          <pc:sldMk cId="3092978509" sldId="2339"/>
        </pc:sldMkLst>
        <pc:spChg chg="mod">
          <ac:chgData name="Francisco Artes" userId="5be56ff3f51c4e1a" providerId="LiveId" clId="{0EE59759-499F-4C5A-80F4-9EF8D82406DF}" dt="2022-09-21T18:35:19.667" v="18414" actId="21"/>
          <ac:spMkLst>
            <pc:docMk/>
            <pc:sldMk cId="3092978509" sldId="2339"/>
            <ac:spMk id="2" creationId="{2B153940-DDFB-474A-A35A-F5DA480AB093}"/>
          </ac:spMkLst>
        </pc:spChg>
      </pc:sldChg>
      <pc:sldChg chg="addSp delSp modSp del mod">
        <pc:chgData name="Francisco Artes" userId="5be56ff3f51c4e1a" providerId="LiveId" clId="{0EE59759-499F-4C5A-80F4-9EF8D82406DF}" dt="2022-09-21T18:27:44.186" v="18351" actId="47"/>
        <pc:sldMkLst>
          <pc:docMk/>
          <pc:sldMk cId="4239700833" sldId="2340"/>
        </pc:sldMkLst>
        <pc:spChg chg="mod">
          <ac:chgData name="Francisco Artes" userId="5be56ff3f51c4e1a" providerId="LiveId" clId="{0EE59759-499F-4C5A-80F4-9EF8D82406DF}" dt="2022-09-21T18:27:34.350" v="18350" actId="21"/>
          <ac:spMkLst>
            <pc:docMk/>
            <pc:sldMk cId="4239700833" sldId="2340"/>
            <ac:spMk id="4" creationId="{217A2AC9-85C6-4F2B-9ABC-9309275ED0CD}"/>
          </ac:spMkLst>
        </pc:spChg>
        <pc:spChg chg="add del mod">
          <ac:chgData name="Francisco Artes" userId="5be56ff3f51c4e1a" providerId="LiveId" clId="{0EE59759-499F-4C5A-80F4-9EF8D82406DF}" dt="2022-09-21T18:26:22.293" v="18307" actId="21"/>
          <ac:spMkLst>
            <pc:docMk/>
            <pc:sldMk cId="4239700833" sldId="2340"/>
            <ac:spMk id="7" creationId="{94EF72D0-76AA-6F7A-E9E6-DBDFA21B31F2}"/>
          </ac:spMkLst>
        </pc:spChg>
        <pc:picChg chg="add del mod">
          <ac:chgData name="Francisco Artes" userId="5be56ff3f51c4e1a" providerId="LiveId" clId="{0EE59759-499F-4C5A-80F4-9EF8D82406DF}" dt="2022-09-21T18:26:22.293" v="18307" actId="21"/>
          <ac:picMkLst>
            <pc:docMk/>
            <pc:sldMk cId="4239700833" sldId="2340"/>
            <ac:picMk id="5" creationId="{E7AD7F13-0344-074C-0B96-8F98561132A6}"/>
          </ac:picMkLst>
        </pc:picChg>
        <pc:picChg chg="del">
          <ac:chgData name="Francisco Artes" userId="5be56ff3f51c4e1a" providerId="LiveId" clId="{0EE59759-499F-4C5A-80F4-9EF8D82406DF}" dt="2022-09-20T18:15:01.151" v="3622" actId="478"/>
          <ac:picMkLst>
            <pc:docMk/>
            <pc:sldMk cId="4239700833" sldId="2340"/>
            <ac:picMk id="6" creationId="{8ADA3B6A-8DBD-49F6-A5C7-33C1C1C1A88C}"/>
          </ac:picMkLst>
        </pc:picChg>
      </pc:sldChg>
      <pc:sldChg chg="modSp del mod">
        <pc:chgData name="Francisco Artes" userId="5be56ff3f51c4e1a" providerId="LiveId" clId="{0EE59759-499F-4C5A-80F4-9EF8D82406DF}" dt="2022-09-20T19:21:36.928" v="4630" actId="47"/>
        <pc:sldMkLst>
          <pc:docMk/>
          <pc:sldMk cId="2506656136" sldId="2344"/>
        </pc:sldMkLst>
        <pc:spChg chg="mod">
          <ac:chgData name="Francisco Artes" userId="5be56ff3f51c4e1a" providerId="LiveId" clId="{0EE59759-499F-4C5A-80F4-9EF8D82406DF}" dt="2022-09-20T19:21:15.400" v="4626" actId="21"/>
          <ac:spMkLst>
            <pc:docMk/>
            <pc:sldMk cId="2506656136" sldId="2344"/>
            <ac:spMk id="5" creationId="{1D5E0D67-002D-4E32-A916-A31EE04A07BE}"/>
          </ac:spMkLst>
        </pc:spChg>
        <pc:picChg chg="mod">
          <ac:chgData name="Francisco Artes" userId="5be56ff3f51c4e1a" providerId="LiveId" clId="{0EE59759-499F-4C5A-80F4-9EF8D82406DF}" dt="2022-09-20T19:14:12.719" v="4462" actId="1076"/>
          <ac:picMkLst>
            <pc:docMk/>
            <pc:sldMk cId="2506656136" sldId="2344"/>
            <ac:picMk id="12" creationId="{BB2AB729-39B3-4A3D-A26C-D887ACD00F5B}"/>
          </ac:picMkLst>
        </pc:picChg>
      </pc:sldChg>
      <pc:sldChg chg="addSp delSp modSp del mod">
        <pc:chgData name="Francisco Artes" userId="5be56ff3f51c4e1a" providerId="LiveId" clId="{0EE59759-499F-4C5A-80F4-9EF8D82406DF}" dt="2022-09-21T19:36:34.922" v="19217" actId="47"/>
        <pc:sldMkLst>
          <pc:docMk/>
          <pc:sldMk cId="2178231896" sldId="2345"/>
        </pc:sldMkLst>
        <pc:spChg chg="mod">
          <ac:chgData name="Francisco Artes" userId="5be56ff3f51c4e1a" providerId="LiveId" clId="{0EE59759-499F-4C5A-80F4-9EF8D82406DF}" dt="2022-09-20T19:26:57.752" v="4922" actId="6549"/>
          <ac:spMkLst>
            <pc:docMk/>
            <pc:sldMk cId="2178231896" sldId="2345"/>
            <ac:spMk id="2" creationId="{6DEEFBAB-9B76-42AC-9252-D9B9CB31DB92}"/>
          </ac:spMkLst>
        </pc:spChg>
        <pc:spChg chg="add mod">
          <ac:chgData name="Francisco Artes" userId="5be56ff3f51c4e1a" providerId="LiveId" clId="{0EE59759-499F-4C5A-80F4-9EF8D82406DF}" dt="2022-09-21T19:33:31.392" v="19215" actId="27636"/>
          <ac:spMkLst>
            <pc:docMk/>
            <pc:sldMk cId="2178231896" sldId="2345"/>
            <ac:spMk id="3" creationId="{A155531C-8C3A-6179-F191-A143293AB3BA}"/>
          </ac:spMkLst>
        </pc:spChg>
        <pc:spChg chg="mod">
          <ac:chgData name="Francisco Artes" userId="5be56ff3f51c4e1a" providerId="LiveId" clId="{0EE59759-499F-4C5A-80F4-9EF8D82406DF}" dt="2022-09-21T19:33:25.197" v="19213" actId="21"/>
          <ac:spMkLst>
            <pc:docMk/>
            <pc:sldMk cId="2178231896" sldId="2345"/>
            <ac:spMk id="4" creationId="{C9D3D603-315F-498E-BD70-07BA757DD47F}"/>
          </ac:spMkLst>
        </pc:spChg>
        <pc:picChg chg="add del mod">
          <ac:chgData name="Francisco Artes" userId="5be56ff3f51c4e1a" providerId="LiveId" clId="{0EE59759-499F-4C5A-80F4-9EF8D82406DF}" dt="2022-09-21T19:32:28.242" v="19198" actId="21"/>
          <ac:picMkLst>
            <pc:docMk/>
            <pc:sldMk cId="2178231896" sldId="2345"/>
            <ac:picMk id="6" creationId="{EE2D0AAA-BCB6-12D6-062B-46C4B45396A2}"/>
          </ac:picMkLst>
        </pc:picChg>
        <pc:picChg chg="del mod">
          <ac:chgData name="Francisco Artes" userId="5be56ff3f51c4e1a" providerId="LiveId" clId="{0EE59759-499F-4C5A-80F4-9EF8D82406DF}" dt="2022-09-20T19:37:14.599" v="4945" actId="478"/>
          <ac:picMkLst>
            <pc:docMk/>
            <pc:sldMk cId="2178231896" sldId="2345"/>
            <ac:picMk id="8" creationId="{DE5BC105-108C-4520-8C96-CA3D08319783}"/>
          </ac:picMkLst>
        </pc:picChg>
      </pc:sldChg>
      <pc:sldChg chg="delSp modSp del mod">
        <pc:chgData name="Francisco Artes" userId="5be56ff3f51c4e1a" providerId="LiveId" clId="{0EE59759-499F-4C5A-80F4-9EF8D82406DF}" dt="2022-09-20T19:27:54.641" v="4944" actId="47"/>
        <pc:sldMkLst>
          <pc:docMk/>
          <pc:sldMk cId="1600179247" sldId="2346"/>
        </pc:sldMkLst>
        <pc:spChg chg="mod">
          <ac:chgData name="Francisco Artes" userId="5be56ff3f51c4e1a" providerId="LiveId" clId="{0EE59759-499F-4C5A-80F4-9EF8D82406DF}" dt="2022-09-20T19:27:10.629" v="4932" actId="21"/>
          <ac:spMkLst>
            <pc:docMk/>
            <pc:sldMk cId="1600179247" sldId="2346"/>
            <ac:spMk id="2" creationId="{2B153940-DDFB-474A-A35A-F5DA480AB093}"/>
          </ac:spMkLst>
        </pc:spChg>
        <pc:spChg chg="del">
          <ac:chgData name="Francisco Artes" userId="5be56ff3f51c4e1a" providerId="LiveId" clId="{0EE59759-499F-4C5A-80F4-9EF8D82406DF}" dt="2022-09-20T19:27:39.039" v="4940" actId="21"/>
          <ac:spMkLst>
            <pc:docMk/>
            <pc:sldMk cId="1600179247" sldId="2346"/>
            <ac:spMk id="6" creationId="{55326A51-6267-436D-AA5F-752BF8490AB1}"/>
          </ac:spMkLst>
        </pc:spChg>
        <pc:picChg chg="del">
          <ac:chgData name="Francisco Artes" userId="5be56ff3f51c4e1a" providerId="LiveId" clId="{0EE59759-499F-4C5A-80F4-9EF8D82406DF}" dt="2022-09-20T19:27:36.629" v="4939" actId="478"/>
          <ac:picMkLst>
            <pc:docMk/>
            <pc:sldMk cId="1600179247" sldId="2346"/>
            <ac:picMk id="5" creationId="{7DF07C5D-1B74-4801-9EC8-0DEE4C32F7EE}"/>
          </ac:picMkLst>
        </pc:picChg>
      </pc:sldChg>
      <pc:sldChg chg="new del ord">
        <pc:chgData name="Francisco Artes" userId="5be56ff3f51c4e1a" providerId="LiveId" clId="{0EE59759-499F-4C5A-80F4-9EF8D82406DF}" dt="2022-09-20T06:15:38.618" v="581" actId="47"/>
        <pc:sldMkLst>
          <pc:docMk/>
          <pc:sldMk cId="4030427908" sldId="2347"/>
        </pc:sldMkLst>
      </pc:sldChg>
      <pc:sldChg chg="addSp delSp modSp add mod">
        <pc:chgData name="Francisco Artes" userId="5be56ff3f51c4e1a" providerId="LiveId" clId="{0EE59759-499F-4C5A-80F4-9EF8D82406DF}" dt="2022-09-21T06:44:55.915" v="7124" actId="1076"/>
        <pc:sldMkLst>
          <pc:docMk/>
          <pc:sldMk cId="499487524" sldId="2348"/>
        </pc:sldMkLst>
        <pc:spChg chg="mod">
          <ac:chgData name="Francisco Artes" userId="5be56ff3f51c4e1a" providerId="LiveId" clId="{0EE59759-499F-4C5A-80F4-9EF8D82406DF}" dt="2022-09-21T06:44:41.448" v="7111" actId="20577"/>
          <ac:spMkLst>
            <pc:docMk/>
            <pc:sldMk cId="499487524" sldId="2348"/>
            <ac:spMk id="2" creationId="{2B153940-DDFB-474A-A35A-F5DA480AB093}"/>
          </ac:spMkLst>
        </pc:spChg>
        <pc:spChg chg="mod">
          <ac:chgData name="Francisco Artes" userId="5be56ff3f51c4e1a" providerId="LiveId" clId="{0EE59759-499F-4C5A-80F4-9EF8D82406DF}" dt="2022-09-21T06:36:52.038" v="6027" actId="6549"/>
          <ac:spMkLst>
            <pc:docMk/>
            <pc:sldMk cId="499487524" sldId="2348"/>
            <ac:spMk id="3" creationId="{967382D5-CDD6-4183-B935-D1AD27D47A69}"/>
          </ac:spMkLst>
        </pc:spChg>
        <pc:graphicFrameChg chg="add del mod modGraphic">
          <ac:chgData name="Francisco Artes" userId="5be56ff3f51c4e1a" providerId="LiveId" clId="{0EE59759-499F-4C5A-80F4-9EF8D82406DF}" dt="2022-09-20T06:05:13.673" v="487" actId="478"/>
          <ac:graphicFrameMkLst>
            <pc:docMk/>
            <pc:sldMk cId="499487524" sldId="2348"/>
            <ac:graphicFrameMk id="4" creationId="{60E68256-2F5E-3AB5-856E-B7BA7215C9B0}"/>
          </ac:graphicFrameMkLst>
        </pc:graphicFrameChg>
        <pc:graphicFrameChg chg="del mod">
          <ac:chgData name="Francisco Artes" userId="5be56ff3f51c4e1a" providerId="LiveId" clId="{0EE59759-499F-4C5A-80F4-9EF8D82406DF}" dt="2022-09-19T19:26:41.678" v="194" actId="478"/>
          <ac:graphicFrameMkLst>
            <pc:docMk/>
            <pc:sldMk cId="499487524" sldId="2348"/>
            <ac:graphicFrameMk id="5" creationId="{6160A13D-F377-4917-8AFA-F41A51A37269}"/>
          </ac:graphicFrameMkLst>
        </pc:graphicFrameChg>
        <pc:graphicFrameChg chg="add mod modGraphic">
          <ac:chgData name="Francisco Artes" userId="5be56ff3f51c4e1a" providerId="LiveId" clId="{0EE59759-499F-4C5A-80F4-9EF8D82406DF}" dt="2022-09-21T06:44:49.188" v="7122" actId="1036"/>
          <ac:graphicFrameMkLst>
            <pc:docMk/>
            <pc:sldMk cId="499487524" sldId="2348"/>
            <ac:graphicFrameMk id="6" creationId="{09E40D11-5E55-3ADA-D4BF-BFAAD6A83743}"/>
          </ac:graphicFrameMkLst>
        </pc:graphicFrameChg>
        <pc:graphicFrameChg chg="add del mod modGraphic">
          <ac:chgData name="Francisco Artes" userId="5be56ff3f51c4e1a" providerId="LiveId" clId="{0EE59759-499F-4C5A-80F4-9EF8D82406DF}" dt="2022-09-20T06:26:11.693" v="663" actId="478"/>
          <ac:graphicFrameMkLst>
            <pc:docMk/>
            <pc:sldMk cId="499487524" sldId="2348"/>
            <ac:graphicFrameMk id="7" creationId="{DA58D4E6-2DC9-11E7-C7F7-820032193706}"/>
          </ac:graphicFrameMkLst>
        </pc:graphicFrameChg>
        <pc:picChg chg="add mod">
          <ac:chgData name="Francisco Artes" userId="5be56ff3f51c4e1a" providerId="LiveId" clId="{0EE59759-499F-4C5A-80F4-9EF8D82406DF}" dt="2022-09-21T06:44:55.915" v="7124" actId="1076"/>
          <ac:picMkLst>
            <pc:docMk/>
            <pc:sldMk cId="499487524" sldId="2348"/>
            <ac:picMk id="8" creationId="{3EA684D4-9801-D2A7-1BC6-57C87F33AEB3}"/>
          </ac:picMkLst>
        </pc:picChg>
      </pc:sldChg>
      <pc:sldChg chg="addSp delSp modSp new del mod">
        <pc:chgData name="Francisco Artes" userId="5be56ff3f51c4e1a" providerId="LiveId" clId="{0EE59759-499F-4C5A-80F4-9EF8D82406DF}" dt="2022-09-20T08:59:35.119" v="1871" actId="47"/>
        <pc:sldMkLst>
          <pc:docMk/>
          <pc:sldMk cId="15068325" sldId="2349"/>
        </pc:sldMkLst>
        <pc:graphicFrameChg chg="add del mod modGraphic">
          <ac:chgData name="Francisco Artes" userId="5be56ff3f51c4e1a" providerId="LiveId" clId="{0EE59759-499F-4C5A-80F4-9EF8D82406DF}" dt="2022-09-20T08:48:17.912" v="1645" actId="478"/>
          <ac:graphicFrameMkLst>
            <pc:docMk/>
            <pc:sldMk cId="15068325" sldId="2349"/>
            <ac:graphicFrameMk id="4" creationId="{F98FCA73-C76E-9AD6-F6A6-64D275461BF4}"/>
          </ac:graphicFrameMkLst>
        </pc:graphicFrameChg>
      </pc:sldChg>
      <pc:sldChg chg="addSp delSp modSp new del mod">
        <pc:chgData name="Francisco Artes" userId="5be56ff3f51c4e1a" providerId="LiveId" clId="{0EE59759-499F-4C5A-80F4-9EF8D82406DF}" dt="2022-09-20T09:04:41.879" v="1909" actId="47"/>
        <pc:sldMkLst>
          <pc:docMk/>
          <pc:sldMk cId="760984426" sldId="2349"/>
        </pc:sldMkLst>
        <pc:picChg chg="add del mod">
          <ac:chgData name="Francisco Artes" userId="5be56ff3f51c4e1a" providerId="LiveId" clId="{0EE59759-499F-4C5A-80F4-9EF8D82406DF}" dt="2022-09-20T09:04:05.064" v="1902" actId="21"/>
          <ac:picMkLst>
            <pc:docMk/>
            <pc:sldMk cId="760984426" sldId="2349"/>
            <ac:picMk id="2" creationId="{303BAD5C-BC7D-E358-CF9D-32B71518AA55}"/>
          </ac:picMkLst>
        </pc:picChg>
        <pc:picChg chg="add del mod">
          <ac:chgData name="Francisco Artes" userId="5be56ff3f51c4e1a" providerId="LiveId" clId="{0EE59759-499F-4C5A-80F4-9EF8D82406DF}" dt="2022-09-20T09:04:05.064" v="1902" actId="21"/>
          <ac:picMkLst>
            <pc:docMk/>
            <pc:sldMk cId="760984426" sldId="2349"/>
            <ac:picMk id="3" creationId="{EB2B00FD-B50B-95F4-ADFD-9E8827DCF190}"/>
          </ac:picMkLst>
        </pc:picChg>
        <pc:picChg chg="add del mod">
          <ac:chgData name="Francisco Artes" userId="5be56ff3f51c4e1a" providerId="LiveId" clId="{0EE59759-499F-4C5A-80F4-9EF8D82406DF}" dt="2022-09-20T09:04:05.064" v="1902" actId="21"/>
          <ac:picMkLst>
            <pc:docMk/>
            <pc:sldMk cId="760984426" sldId="2349"/>
            <ac:picMk id="4" creationId="{C0718F84-E3CB-4486-5877-1EC4E07639D3}"/>
          </ac:picMkLst>
        </pc:picChg>
        <pc:picChg chg="add del mod">
          <ac:chgData name="Francisco Artes" userId="5be56ff3f51c4e1a" providerId="LiveId" clId="{0EE59759-499F-4C5A-80F4-9EF8D82406DF}" dt="2022-09-20T09:04:05.064" v="1902" actId="21"/>
          <ac:picMkLst>
            <pc:docMk/>
            <pc:sldMk cId="760984426" sldId="2349"/>
            <ac:picMk id="5" creationId="{826ADAE7-8EB1-85D3-ECC4-518F58098467}"/>
          </ac:picMkLst>
        </pc:picChg>
      </pc:sldChg>
      <pc:sldChg chg="addSp delSp modSp new del mod">
        <pc:chgData name="Francisco Artes" userId="5be56ff3f51c4e1a" providerId="LiveId" clId="{0EE59759-499F-4C5A-80F4-9EF8D82406DF}" dt="2022-09-20T08:30:16.079" v="1625" actId="47"/>
        <pc:sldMkLst>
          <pc:docMk/>
          <pc:sldMk cId="1010136738" sldId="2349"/>
        </pc:sldMkLst>
        <pc:spChg chg="add mod topLvl">
          <ac:chgData name="Francisco Artes" userId="5be56ff3f51c4e1a" providerId="LiveId" clId="{0EE59759-499F-4C5A-80F4-9EF8D82406DF}" dt="2022-09-20T08:29:44.447" v="1601" actId="164"/>
          <ac:spMkLst>
            <pc:docMk/>
            <pc:sldMk cId="1010136738" sldId="2349"/>
            <ac:spMk id="4" creationId="{296A7A87-4A28-7907-C464-315C7C6E1D06}"/>
          </ac:spMkLst>
        </pc:spChg>
        <pc:spChg chg="add mod topLvl">
          <ac:chgData name="Francisco Artes" userId="5be56ff3f51c4e1a" providerId="LiveId" clId="{0EE59759-499F-4C5A-80F4-9EF8D82406DF}" dt="2022-09-20T08:29:44.447" v="1601" actId="164"/>
          <ac:spMkLst>
            <pc:docMk/>
            <pc:sldMk cId="1010136738" sldId="2349"/>
            <ac:spMk id="5" creationId="{14E3586F-CAD7-2BCC-2507-3F12A759F881}"/>
          </ac:spMkLst>
        </pc:spChg>
        <pc:spChg chg="add mod topLvl">
          <ac:chgData name="Francisco Artes" userId="5be56ff3f51c4e1a" providerId="LiveId" clId="{0EE59759-499F-4C5A-80F4-9EF8D82406DF}" dt="2022-09-20T08:29:44.447" v="1601" actId="164"/>
          <ac:spMkLst>
            <pc:docMk/>
            <pc:sldMk cId="1010136738" sldId="2349"/>
            <ac:spMk id="6" creationId="{227B7A59-53A8-875E-12A5-338E7E16F9F3}"/>
          </ac:spMkLst>
        </pc:spChg>
        <pc:spChg chg="add mod topLvl">
          <ac:chgData name="Francisco Artes" userId="5be56ff3f51c4e1a" providerId="LiveId" clId="{0EE59759-499F-4C5A-80F4-9EF8D82406DF}" dt="2022-09-20T08:29:44.447" v="1601" actId="164"/>
          <ac:spMkLst>
            <pc:docMk/>
            <pc:sldMk cId="1010136738" sldId="2349"/>
            <ac:spMk id="7" creationId="{312E6DC7-F89B-DBCA-B50A-CEB3C1E944A5}"/>
          </ac:spMkLst>
        </pc:spChg>
        <pc:spChg chg="add mod topLvl">
          <ac:chgData name="Francisco Artes" userId="5be56ff3f51c4e1a" providerId="LiveId" clId="{0EE59759-499F-4C5A-80F4-9EF8D82406DF}" dt="2022-09-20T08:29:44.447" v="1601" actId="164"/>
          <ac:spMkLst>
            <pc:docMk/>
            <pc:sldMk cId="1010136738" sldId="2349"/>
            <ac:spMk id="8" creationId="{4EFF3B06-9172-BEAB-CC11-408D2B7BE401}"/>
          </ac:spMkLst>
        </pc:spChg>
        <pc:spChg chg="add mod topLvl">
          <ac:chgData name="Francisco Artes" userId="5be56ff3f51c4e1a" providerId="LiveId" clId="{0EE59759-499F-4C5A-80F4-9EF8D82406DF}" dt="2022-09-20T08:29:44.447" v="1601" actId="164"/>
          <ac:spMkLst>
            <pc:docMk/>
            <pc:sldMk cId="1010136738" sldId="2349"/>
            <ac:spMk id="9" creationId="{A3AAD6B2-BAF2-8592-9848-0B66A406DEC1}"/>
          </ac:spMkLst>
        </pc:spChg>
        <pc:spChg chg="add mod topLvl">
          <ac:chgData name="Francisco Artes" userId="5be56ff3f51c4e1a" providerId="LiveId" clId="{0EE59759-499F-4C5A-80F4-9EF8D82406DF}" dt="2022-09-20T08:29:44.447" v="1601" actId="164"/>
          <ac:spMkLst>
            <pc:docMk/>
            <pc:sldMk cId="1010136738" sldId="2349"/>
            <ac:spMk id="28" creationId="{BB5B66E9-CD09-B767-4992-C6F6E0A6A427}"/>
          </ac:spMkLst>
        </pc:spChg>
        <pc:spChg chg="add mod topLvl">
          <ac:chgData name="Francisco Artes" userId="5be56ff3f51c4e1a" providerId="LiveId" clId="{0EE59759-499F-4C5A-80F4-9EF8D82406DF}" dt="2022-09-20T08:29:44.447" v="1601" actId="164"/>
          <ac:spMkLst>
            <pc:docMk/>
            <pc:sldMk cId="1010136738" sldId="2349"/>
            <ac:spMk id="29" creationId="{DD122612-22E8-BF78-B306-CB23240F185B}"/>
          </ac:spMkLst>
        </pc:spChg>
        <pc:spChg chg="add mod topLvl">
          <ac:chgData name="Francisco Artes" userId="5be56ff3f51c4e1a" providerId="LiveId" clId="{0EE59759-499F-4C5A-80F4-9EF8D82406DF}" dt="2022-09-20T08:29:44.447" v="1601" actId="164"/>
          <ac:spMkLst>
            <pc:docMk/>
            <pc:sldMk cId="1010136738" sldId="2349"/>
            <ac:spMk id="30" creationId="{53FF2F60-88E2-BD63-97B8-36BC0F805684}"/>
          </ac:spMkLst>
        </pc:spChg>
        <pc:spChg chg="add mod topLvl">
          <ac:chgData name="Francisco Artes" userId="5be56ff3f51c4e1a" providerId="LiveId" clId="{0EE59759-499F-4C5A-80F4-9EF8D82406DF}" dt="2022-09-20T08:29:44.447" v="1601" actId="164"/>
          <ac:spMkLst>
            <pc:docMk/>
            <pc:sldMk cId="1010136738" sldId="2349"/>
            <ac:spMk id="31" creationId="{0BE47FC9-B89E-82A2-F23B-DD56A03FF5EE}"/>
          </ac:spMkLst>
        </pc:spChg>
        <pc:spChg chg="add mod topLvl">
          <ac:chgData name="Francisco Artes" userId="5be56ff3f51c4e1a" providerId="LiveId" clId="{0EE59759-499F-4C5A-80F4-9EF8D82406DF}" dt="2022-09-20T08:29:44.447" v="1601" actId="164"/>
          <ac:spMkLst>
            <pc:docMk/>
            <pc:sldMk cId="1010136738" sldId="2349"/>
            <ac:spMk id="32" creationId="{AE53B230-2E2F-070C-F133-4A113811F0FB}"/>
          </ac:spMkLst>
        </pc:spChg>
        <pc:spChg chg="add mod topLvl">
          <ac:chgData name="Francisco Artes" userId="5be56ff3f51c4e1a" providerId="LiveId" clId="{0EE59759-499F-4C5A-80F4-9EF8D82406DF}" dt="2022-09-20T08:29:44.447" v="1601" actId="164"/>
          <ac:spMkLst>
            <pc:docMk/>
            <pc:sldMk cId="1010136738" sldId="2349"/>
            <ac:spMk id="49" creationId="{F37870D1-E28B-8198-3236-201C00F16376}"/>
          </ac:spMkLst>
        </pc:spChg>
        <pc:spChg chg="add mod topLvl">
          <ac:chgData name="Francisco Artes" userId="5be56ff3f51c4e1a" providerId="LiveId" clId="{0EE59759-499F-4C5A-80F4-9EF8D82406DF}" dt="2022-09-20T08:29:44.447" v="1601" actId="164"/>
          <ac:spMkLst>
            <pc:docMk/>
            <pc:sldMk cId="1010136738" sldId="2349"/>
            <ac:spMk id="50" creationId="{8CA84409-2AF3-CDC8-0155-6BF33F3C5C59}"/>
          </ac:spMkLst>
        </pc:spChg>
        <pc:spChg chg="add mod topLvl">
          <ac:chgData name="Francisco Artes" userId="5be56ff3f51c4e1a" providerId="LiveId" clId="{0EE59759-499F-4C5A-80F4-9EF8D82406DF}" dt="2022-09-20T08:29:44.447" v="1601" actId="164"/>
          <ac:spMkLst>
            <pc:docMk/>
            <pc:sldMk cId="1010136738" sldId="2349"/>
            <ac:spMk id="51" creationId="{1630CD55-3C3E-2E2A-8D98-5718E67DE64E}"/>
          </ac:spMkLst>
        </pc:spChg>
        <pc:spChg chg="add mod topLvl">
          <ac:chgData name="Francisco Artes" userId="5be56ff3f51c4e1a" providerId="LiveId" clId="{0EE59759-499F-4C5A-80F4-9EF8D82406DF}" dt="2022-09-20T08:29:44.447" v="1601" actId="164"/>
          <ac:spMkLst>
            <pc:docMk/>
            <pc:sldMk cId="1010136738" sldId="2349"/>
            <ac:spMk id="52" creationId="{4A14AB56-BBFE-E7CA-6021-A95CAE60D65D}"/>
          </ac:spMkLst>
        </pc:spChg>
        <pc:spChg chg="add mod topLvl">
          <ac:chgData name="Francisco Artes" userId="5be56ff3f51c4e1a" providerId="LiveId" clId="{0EE59759-499F-4C5A-80F4-9EF8D82406DF}" dt="2022-09-20T08:29:44.447" v="1601" actId="164"/>
          <ac:spMkLst>
            <pc:docMk/>
            <pc:sldMk cId="1010136738" sldId="2349"/>
            <ac:spMk id="185" creationId="{8FFF03DF-A519-A9CA-5F38-D2BF8EA4038C}"/>
          </ac:spMkLst>
        </pc:spChg>
        <pc:spChg chg="add mod topLvl">
          <ac:chgData name="Francisco Artes" userId="5be56ff3f51c4e1a" providerId="LiveId" clId="{0EE59759-499F-4C5A-80F4-9EF8D82406DF}" dt="2022-09-20T08:29:44.447" v="1601" actId="164"/>
          <ac:spMkLst>
            <pc:docMk/>
            <pc:sldMk cId="1010136738" sldId="2349"/>
            <ac:spMk id="186" creationId="{CF1B5020-B76E-C8EC-8A7E-CEDF1404D7C9}"/>
          </ac:spMkLst>
        </pc:spChg>
        <pc:spChg chg="add mod">
          <ac:chgData name="Francisco Artes" userId="5be56ff3f51c4e1a" providerId="LiveId" clId="{0EE59759-499F-4C5A-80F4-9EF8D82406DF}" dt="2022-09-20T08:29:44.447" v="1601" actId="164"/>
          <ac:spMkLst>
            <pc:docMk/>
            <pc:sldMk cId="1010136738" sldId="2349"/>
            <ac:spMk id="188" creationId="{2ACED963-9EF5-2D98-1350-E177655035FE}"/>
          </ac:spMkLst>
        </pc:spChg>
        <pc:spChg chg="add mod">
          <ac:chgData name="Francisco Artes" userId="5be56ff3f51c4e1a" providerId="LiveId" clId="{0EE59759-499F-4C5A-80F4-9EF8D82406DF}" dt="2022-09-20T08:29:44.447" v="1601" actId="164"/>
          <ac:spMkLst>
            <pc:docMk/>
            <pc:sldMk cId="1010136738" sldId="2349"/>
            <ac:spMk id="189" creationId="{43F989D0-8790-1BD5-D591-76F97005CF9D}"/>
          </ac:spMkLst>
        </pc:spChg>
        <pc:spChg chg="add mod">
          <ac:chgData name="Francisco Artes" userId="5be56ff3f51c4e1a" providerId="LiveId" clId="{0EE59759-499F-4C5A-80F4-9EF8D82406DF}" dt="2022-09-20T08:29:44.447" v="1601" actId="164"/>
          <ac:spMkLst>
            <pc:docMk/>
            <pc:sldMk cId="1010136738" sldId="2349"/>
            <ac:spMk id="191" creationId="{0F1604DA-4AF6-CF84-E0B0-1E3A81D8CE6D}"/>
          </ac:spMkLst>
        </pc:spChg>
        <pc:spChg chg="add mod">
          <ac:chgData name="Francisco Artes" userId="5be56ff3f51c4e1a" providerId="LiveId" clId="{0EE59759-499F-4C5A-80F4-9EF8D82406DF}" dt="2022-09-20T08:29:44.447" v="1601" actId="164"/>
          <ac:spMkLst>
            <pc:docMk/>
            <pc:sldMk cId="1010136738" sldId="2349"/>
            <ac:spMk id="192" creationId="{6B922423-09FF-5535-9DB2-FE41AB43D794}"/>
          </ac:spMkLst>
        </pc:spChg>
        <pc:spChg chg="add mod">
          <ac:chgData name="Francisco Artes" userId="5be56ff3f51c4e1a" providerId="LiveId" clId="{0EE59759-499F-4C5A-80F4-9EF8D82406DF}" dt="2022-09-20T08:29:44.447" v="1601" actId="164"/>
          <ac:spMkLst>
            <pc:docMk/>
            <pc:sldMk cId="1010136738" sldId="2349"/>
            <ac:spMk id="193" creationId="{C2F131F4-CCE8-50DC-EA12-05C4F401FDF3}"/>
          </ac:spMkLst>
        </pc:spChg>
        <pc:spChg chg="add mod">
          <ac:chgData name="Francisco Artes" userId="5be56ff3f51c4e1a" providerId="LiveId" clId="{0EE59759-499F-4C5A-80F4-9EF8D82406DF}" dt="2022-09-20T08:29:44.447" v="1601" actId="164"/>
          <ac:spMkLst>
            <pc:docMk/>
            <pc:sldMk cId="1010136738" sldId="2349"/>
            <ac:spMk id="194" creationId="{3C03287D-9B50-8820-4027-CEFD6F413FB9}"/>
          </ac:spMkLst>
        </pc:spChg>
        <pc:spChg chg="add mod">
          <ac:chgData name="Francisco Artes" userId="5be56ff3f51c4e1a" providerId="LiveId" clId="{0EE59759-499F-4C5A-80F4-9EF8D82406DF}" dt="2022-09-20T08:29:44.447" v="1601" actId="164"/>
          <ac:spMkLst>
            <pc:docMk/>
            <pc:sldMk cId="1010136738" sldId="2349"/>
            <ac:spMk id="195" creationId="{1B12D417-0ABB-56E7-23FA-78516F5B95D2}"/>
          </ac:spMkLst>
        </pc:spChg>
        <pc:spChg chg="add mod">
          <ac:chgData name="Francisco Artes" userId="5be56ff3f51c4e1a" providerId="LiveId" clId="{0EE59759-499F-4C5A-80F4-9EF8D82406DF}" dt="2022-09-20T08:29:44.447" v="1601" actId="164"/>
          <ac:spMkLst>
            <pc:docMk/>
            <pc:sldMk cId="1010136738" sldId="2349"/>
            <ac:spMk id="196" creationId="{8AF13DEA-D642-E81F-6FA2-1236D26FBA35}"/>
          </ac:spMkLst>
        </pc:spChg>
        <pc:spChg chg="add mod">
          <ac:chgData name="Francisco Artes" userId="5be56ff3f51c4e1a" providerId="LiveId" clId="{0EE59759-499F-4C5A-80F4-9EF8D82406DF}" dt="2022-09-20T08:29:44.447" v="1601" actId="164"/>
          <ac:spMkLst>
            <pc:docMk/>
            <pc:sldMk cId="1010136738" sldId="2349"/>
            <ac:spMk id="197" creationId="{CF0C00A2-8990-7A22-D294-B804F0276E35}"/>
          </ac:spMkLst>
        </pc:spChg>
        <pc:spChg chg="add mod">
          <ac:chgData name="Francisco Artes" userId="5be56ff3f51c4e1a" providerId="LiveId" clId="{0EE59759-499F-4C5A-80F4-9EF8D82406DF}" dt="2022-09-20T08:29:44.447" v="1601" actId="164"/>
          <ac:spMkLst>
            <pc:docMk/>
            <pc:sldMk cId="1010136738" sldId="2349"/>
            <ac:spMk id="198" creationId="{D72C2002-CC26-F2E5-7C39-FC8B6E7C5001}"/>
          </ac:spMkLst>
        </pc:spChg>
        <pc:grpChg chg="add del mod">
          <ac:chgData name="Francisco Artes" userId="5be56ff3f51c4e1a" providerId="LiveId" clId="{0EE59759-499F-4C5A-80F4-9EF8D82406DF}" dt="2022-09-20T08:14:22.725" v="1413" actId="165"/>
          <ac:grpSpMkLst>
            <pc:docMk/>
            <pc:sldMk cId="1010136738" sldId="2349"/>
            <ac:grpSpMk id="187" creationId="{9226FD81-7FF4-1F00-6F0D-03B356F4A97C}"/>
          </ac:grpSpMkLst>
        </pc:grpChg>
        <pc:grpChg chg="add del mod">
          <ac:chgData name="Francisco Artes" userId="5be56ff3f51c4e1a" providerId="LiveId" clId="{0EE59759-499F-4C5A-80F4-9EF8D82406DF}" dt="2022-09-20T08:29:58.509" v="1604" actId="21"/>
          <ac:grpSpMkLst>
            <pc:docMk/>
            <pc:sldMk cId="1010136738" sldId="2349"/>
            <ac:grpSpMk id="200" creationId="{D16FA4F5-BEFE-FD09-0E2A-D5D7BD8D4EB1}"/>
          </ac:grpSpMkLst>
        </pc:grpChg>
        <pc:graphicFrameChg chg="add del modGraphic">
          <ac:chgData name="Francisco Artes" userId="5be56ff3f51c4e1a" providerId="LiveId" clId="{0EE59759-499F-4C5A-80F4-9EF8D82406DF}" dt="2022-09-20T07:49:27.453" v="955" actId="478"/>
          <ac:graphicFrameMkLst>
            <pc:docMk/>
            <pc:sldMk cId="1010136738" sldId="2349"/>
            <ac:graphicFrameMk id="2" creationId="{75D689D6-86EB-641C-5E1B-26DCE6581267}"/>
          </ac:graphicFrameMkLst>
        </pc:graphicFrameChg>
        <pc:graphicFrameChg chg="add del mod modGraphic">
          <ac:chgData name="Francisco Artes" userId="5be56ff3f51c4e1a" providerId="LiveId" clId="{0EE59759-499F-4C5A-80F4-9EF8D82406DF}" dt="2022-09-20T07:50:26.440" v="966" actId="478"/>
          <ac:graphicFrameMkLst>
            <pc:docMk/>
            <pc:sldMk cId="1010136738" sldId="2349"/>
            <ac:graphicFrameMk id="3" creationId="{22B91D87-C39D-521B-E530-961EF967E50B}"/>
          </ac:graphicFrameMkLst>
        </pc:graphicFrameChg>
        <pc:cxnChg chg="add mod topLvl">
          <ac:chgData name="Francisco Artes" userId="5be56ff3f51c4e1a" providerId="LiveId" clId="{0EE59759-499F-4C5A-80F4-9EF8D82406DF}" dt="2022-09-20T08:29:58.509" v="1604" actId="21"/>
          <ac:cxnSpMkLst>
            <pc:docMk/>
            <pc:sldMk cId="1010136738" sldId="2349"/>
            <ac:cxnSpMk id="11" creationId="{90747114-5377-940F-D0AE-ADD33B9BA77B}"/>
          </ac:cxnSpMkLst>
        </pc:cxnChg>
        <pc:cxnChg chg="add mod topLvl">
          <ac:chgData name="Francisco Artes" userId="5be56ff3f51c4e1a" providerId="LiveId" clId="{0EE59759-499F-4C5A-80F4-9EF8D82406DF}" dt="2022-09-20T08:29:58.509" v="1604" actId="21"/>
          <ac:cxnSpMkLst>
            <pc:docMk/>
            <pc:sldMk cId="1010136738" sldId="2349"/>
            <ac:cxnSpMk id="13" creationId="{66869DBC-C0AE-28C6-B1CA-FADC127E7C3B}"/>
          </ac:cxnSpMkLst>
        </pc:cxnChg>
        <pc:cxnChg chg="add mod topLvl">
          <ac:chgData name="Francisco Artes" userId="5be56ff3f51c4e1a" providerId="LiveId" clId="{0EE59759-499F-4C5A-80F4-9EF8D82406DF}" dt="2022-09-20T08:29:58.509" v="1604" actId="21"/>
          <ac:cxnSpMkLst>
            <pc:docMk/>
            <pc:sldMk cId="1010136738" sldId="2349"/>
            <ac:cxnSpMk id="17" creationId="{8F1D4FE5-82FC-25F0-07D9-4F77AEFEFCAA}"/>
          </ac:cxnSpMkLst>
        </pc:cxnChg>
        <pc:cxnChg chg="add mod topLvl">
          <ac:chgData name="Francisco Artes" userId="5be56ff3f51c4e1a" providerId="LiveId" clId="{0EE59759-499F-4C5A-80F4-9EF8D82406DF}" dt="2022-09-20T08:29:58.509" v="1604" actId="21"/>
          <ac:cxnSpMkLst>
            <pc:docMk/>
            <pc:sldMk cId="1010136738" sldId="2349"/>
            <ac:cxnSpMk id="21" creationId="{099E488B-2E6E-E6C3-96F4-DDEC4C532238}"/>
          </ac:cxnSpMkLst>
        </pc:cxnChg>
        <pc:cxnChg chg="add mod topLvl">
          <ac:chgData name="Francisco Artes" userId="5be56ff3f51c4e1a" providerId="LiveId" clId="{0EE59759-499F-4C5A-80F4-9EF8D82406DF}" dt="2022-09-20T08:29:58.509" v="1604" actId="21"/>
          <ac:cxnSpMkLst>
            <pc:docMk/>
            <pc:sldMk cId="1010136738" sldId="2349"/>
            <ac:cxnSpMk id="24" creationId="{2B537B69-D05F-18FB-5C77-4CB3128D3067}"/>
          </ac:cxnSpMkLst>
        </pc:cxnChg>
        <pc:cxnChg chg="add mod topLvl">
          <ac:chgData name="Francisco Artes" userId="5be56ff3f51c4e1a" providerId="LiveId" clId="{0EE59759-499F-4C5A-80F4-9EF8D82406DF}" dt="2022-09-20T08:29:58.509" v="1604" actId="21"/>
          <ac:cxnSpMkLst>
            <pc:docMk/>
            <pc:sldMk cId="1010136738" sldId="2349"/>
            <ac:cxnSpMk id="33" creationId="{5CBE9061-3162-DEB3-7D6A-4C8D36D8A813}"/>
          </ac:cxnSpMkLst>
        </pc:cxnChg>
        <pc:cxnChg chg="add mod topLvl">
          <ac:chgData name="Francisco Artes" userId="5be56ff3f51c4e1a" providerId="LiveId" clId="{0EE59759-499F-4C5A-80F4-9EF8D82406DF}" dt="2022-09-20T08:29:58.509" v="1604" actId="21"/>
          <ac:cxnSpMkLst>
            <pc:docMk/>
            <pc:sldMk cId="1010136738" sldId="2349"/>
            <ac:cxnSpMk id="36" creationId="{B4CD4DC7-F0E7-7830-982E-868F9465CB82}"/>
          </ac:cxnSpMkLst>
        </pc:cxnChg>
        <pc:cxnChg chg="add mod topLvl">
          <ac:chgData name="Francisco Artes" userId="5be56ff3f51c4e1a" providerId="LiveId" clId="{0EE59759-499F-4C5A-80F4-9EF8D82406DF}" dt="2022-09-20T08:29:58.509" v="1604" actId="21"/>
          <ac:cxnSpMkLst>
            <pc:docMk/>
            <pc:sldMk cId="1010136738" sldId="2349"/>
            <ac:cxnSpMk id="39" creationId="{0F7FF2E6-EB7A-54EF-CF36-9400C707F46B}"/>
          </ac:cxnSpMkLst>
        </pc:cxnChg>
        <pc:cxnChg chg="add mod topLvl">
          <ac:chgData name="Francisco Artes" userId="5be56ff3f51c4e1a" providerId="LiveId" clId="{0EE59759-499F-4C5A-80F4-9EF8D82406DF}" dt="2022-09-20T08:29:58.509" v="1604" actId="21"/>
          <ac:cxnSpMkLst>
            <pc:docMk/>
            <pc:sldMk cId="1010136738" sldId="2349"/>
            <ac:cxnSpMk id="42" creationId="{E30168DC-474A-2EB7-9514-B6CEC4588EF3}"/>
          </ac:cxnSpMkLst>
        </pc:cxnChg>
        <pc:cxnChg chg="add mod topLvl">
          <ac:chgData name="Francisco Artes" userId="5be56ff3f51c4e1a" providerId="LiveId" clId="{0EE59759-499F-4C5A-80F4-9EF8D82406DF}" dt="2022-09-20T08:29:58.509" v="1604" actId="21"/>
          <ac:cxnSpMkLst>
            <pc:docMk/>
            <pc:sldMk cId="1010136738" sldId="2349"/>
            <ac:cxnSpMk id="45" creationId="{C3B9777C-9227-FB05-24C4-00D833282D4A}"/>
          </ac:cxnSpMkLst>
        </pc:cxnChg>
        <pc:cxnChg chg="add mod topLvl">
          <ac:chgData name="Francisco Artes" userId="5be56ff3f51c4e1a" providerId="LiveId" clId="{0EE59759-499F-4C5A-80F4-9EF8D82406DF}" dt="2022-09-20T08:29:58.509" v="1604" actId="21"/>
          <ac:cxnSpMkLst>
            <pc:docMk/>
            <pc:sldMk cId="1010136738" sldId="2349"/>
            <ac:cxnSpMk id="53" creationId="{CB9C6B13-84AB-55DD-AB35-BE4BD75668C2}"/>
          </ac:cxnSpMkLst>
        </pc:cxnChg>
        <pc:cxnChg chg="add mod topLvl">
          <ac:chgData name="Francisco Artes" userId="5be56ff3f51c4e1a" providerId="LiveId" clId="{0EE59759-499F-4C5A-80F4-9EF8D82406DF}" dt="2022-09-20T08:29:58.509" v="1604" actId="21"/>
          <ac:cxnSpMkLst>
            <pc:docMk/>
            <pc:sldMk cId="1010136738" sldId="2349"/>
            <ac:cxnSpMk id="56" creationId="{047C80DC-C09F-4894-5631-2187140466DC}"/>
          </ac:cxnSpMkLst>
        </pc:cxnChg>
        <pc:cxnChg chg="add mod topLvl">
          <ac:chgData name="Francisco Artes" userId="5be56ff3f51c4e1a" providerId="LiveId" clId="{0EE59759-499F-4C5A-80F4-9EF8D82406DF}" dt="2022-09-20T08:29:58.509" v="1604" actId="21"/>
          <ac:cxnSpMkLst>
            <pc:docMk/>
            <pc:sldMk cId="1010136738" sldId="2349"/>
            <ac:cxnSpMk id="59" creationId="{8548D7BA-45F9-21DC-E645-61CEABBFD165}"/>
          </ac:cxnSpMkLst>
        </pc:cxnChg>
        <pc:cxnChg chg="add mod topLvl">
          <ac:chgData name="Francisco Artes" userId="5be56ff3f51c4e1a" providerId="LiveId" clId="{0EE59759-499F-4C5A-80F4-9EF8D82406DF}" dt="2022-09-20T08:29:58.509" v="1604" actId="21"/>
          <ac:cxnSpMkLst>
            <pc:docMk/>
            <pc:sldMk cId="1010136738" sldId="2349"/>
            <ac:cxnSpMk id="62" creationId="{DF1F680C-7FA1-D6BF-1667-9B6B3FFF3A9F}"/>
          </ac:cxnSpMkLst>
        </pc:cxnChg>
      </pc:sldChg>
      <pc:sldChg chg="addSp delSp modSp add del mod ord">
        <pc:chgData name="Francisco Artes" userId="5be56ff3f51c4e1a" providerId="LiveId" clId="{0EE59759-499F-4C5A-80F4-9EF8D82406DF}" dt="2022-09-21T17:02:38.362" v="16732" actId="47"/>
        <pc:sldMkLst>
          <pc:docMk/>
          <pc:sldMk cId="3436641989" sldId="2349"/>
        </pc:sldMkLst>
        <pc:spChg chg="del">
          <ac:chgData name="Francisco Artes" userId="5be56ff3f51c4e1a" providerId="LiveId" clId="{0EE59759-499F-4C5A-80F4-9EF8D82406DF}" dt="2022-09-20T09:51:07.583" v="2206" actId="478"/>
          <ac:spMkLst>
            <pc:docMk/>
            <pc:sldMk cId="3436641989" sldId="2349"/>
            <ac:spMk id="2" creationId="{B73E93DD-F9A4-4A18-8ABB-434C66EF5790}"/>
          </ac:spMkLst>
        </pc:spChg>
        <pc:spChg chg="mod">
          <ac:chgData name="Francisco Artes" userId="5be56ff3f51c4e1a" providerId="LiveId" clId="{0EE59759-499F-4C5A-80F4-9EF8D82406DF}" dt="2022-09-20T09:54:56.084" v="2535" actId="20577"/>
          <ac:spMkLst>
            <pc:docMk/>
            <pc:sldMk cId="3436641989" sldId="2349"/>
            <ac:spMk id="3" creationId="{81D8E623-75F1-4A9A-ADFD-DE66FD23D53E}"/>
          </ac:spMkLst>
        </pc:spChg>
        <pc:spChg chg="del">
          <ac:chgData name="Francisco Artes" userId="5be56ff3f51c4e1a" providerId="LiveId" clId="{0EE59759-499F-4C5A-80F4-9EF8D82406DF}" dt="2022-09-20T09:51:16.945" v="2208" actId="478"/>
          <ac:spMkLst>
            <pc:docMk/>
            <pc:sldMk cId="3436641989" sldId="2349"/>
            <ac:spMk id="4" creationId="{37C2D0FB-96AE-41D2-A69C-67657A16EC4E}"/>
          </ac:spMkLst>
        </pc:spChg>
        <pc:spChg chg="del">
          <ac:chgData name="Francisco Artes" userId="5be56ff3f51c4e1a" providerId="LiveId" clId="{0EE59759-499F-4C5A-80F4-9EF8D82406DF}" dt="2022-09-20T09:51:16.945" v="2208" actId="478"/>
          <ac:spMkLst>
            <pc:docMk/>
            <pc:sldMk cId="3436641989" sldId="2349"/>
            <ac:spMk id="5" creationId="{B48F4E2E-0D4C-4E94-823F-CFC39ABDD084}"/>
          </ac:spMkLst>
        </pc:spChg>
        <pc:spChg chg="del">
          <ac:chgData name="Francisco Artes" userId="5be56ff3f51c4e1a" providerId="LiveId" clId="{0EE59759-499F-4C5A-80F4-9EF8D82406DF}" dt="2022-09-20T09:51:20.095" v="2209" actId="478"/>
          <ac:spMkLst>
            <pc:docMk/>
            <pc:sldMk cId="3436641989" sldId="2349"/>
            <ac:spMk id="6" creationId="{B3FEA698-AAD1-4BD4-AEEA-F22BA97CA626}"/>
          </ac:spMkLst>
        </pc:spChg>
        <pc:spChg chg="add mod">
          <ac:chgData name="Francisco Artes" userId="5be56ff3f51c4e1a" providerId="LiveId" clId="{0EE59759-499F-4C5A-80F4-9EF8D82406DF}" dt="2022-09-20T09:51:08.271" v="2207"/>
          <ac:spMkLst>
            <pc:docMk/>
            <pc:sldMk cId="3436641989" sldId="2349"/>
            <ac:spMk id="7" creationId="{8FBB3D90-134F-99F1-97DA-FBA8F505CE97}"/>
          </ac:spMkLst>
        </pc:spChg>
        <pc:spChg chg="del">
          <ac:chgData name="Francisco Artes" userId="5be56ff3f51c4e1a" providerId="LiveId" clId="{0EE59759-499F-4C5A-80F4-9EF8D82406DF}" dt="2022-09-20T09:51:20.095" v="2209" actId="478"/>
          <ac:spMkLst>
            <pc:docMk/>
            <pc:sldMk cId="3436641989" sldId="2349"/>
            <ac:spMk id="8" creationId="{B5C5BA8D-0FBE-4F77-91EE-44E3EFA57519}"/>
          </ac:spMkLst>
        </pc:spChg>
        <pc:spChg chg="del">
          <ac:chgData name="Francisco Artes" userId="5be56ff3f51c4e1a" providerId="LiveId" clId="{0EE59759-499F-4C5A-80F4-9EF8D82406DF}" dt="2022-09-20T09:51:16.945" v="2208" actId="478"/>
          <ac:spMkLst>
            <pc:docMk/>
            <pc:sldMk cId="3436641989" sldId="2349"/>
            <ac:spMk id="9" creationId="{EFA3F682-8E72-6FB1-1682-B12A9ADC5D71}"/>
          </ac:spMkLst>
        </pc:spChg>
        <pc:spChg chg="del">
          <ac:chgData name="Francisco Artes" userId="5be56ff3f51c4e1a" providerId="LiveId" clId="{0EE59759-499F-4C5A-80F4-9EF8D82406DF}" dt="2022-09-20T09:51:16.945" v="2208" actId="478"/>
          <ac:spMkLst>
            <pc:docMk/>
            <pc:sldMk cId="3436641989" sldId="2349"/>
            <ac:spMk id="10" creationId="{B56381B3-9EC2-A5FC-E093-636FEF04B363}"/>
          </ac:spMkLst>
        </pc:spChg>
        <pc:spChg chg="add mod">
          <ac:chgData name="Francisco Artes" userId="5be56ff3f51c4e1a" providerId="LiveId" clId="{0EE59759-499F-4C5A-80F4-9EF8D82406DF}" dt="2022-09-20T09:55:01.789" v="2536"/>
          <ac:spMkLst>
            <pc:docMk/>
            <pc:sldMk cId="3436641989" sldId="2349"/>
            <ac:spMk id="11" creationId="{CD641DC0-6FE4-3D7D-EFCD-6E747C399623}"/>
          </ac:spMkLst>
        </pc:spChg>
      </pc:sldChg>
      <pc:sldChg chg="addSp delSp modSp new del mod">
        <pc:chgData name="Francisco Artes" userId="5be56ff3f51c4e1a" providerId="LiveId" clId="{0EE59759-499F-4C5A-80F4-9EF8D82406DF}" dt="2022-09-20T09:19:10.563" v="2157" actId="47"/>
        <pc:sldMkLst>
          <pc:docMk/>
          <pc:sldMk cId="3833958999" sldId="2349"/>
        </pc:sldMkLst>
        <pc:spChg chg="del mod topLvl">
          <ac:chgData name="Francisco Artes" userId="5be56ff3f51c4e1a" providerId="LiveId" clId="{0EE59759-499F-4C5A-80F4-9EF8D82406DF}" dt="2022-09-20T09:11:30.548" v="1964" actId="478"/>
          <ac:spMkLst>
            <pc:docMk/>
            <pc:sldMk cId="3833958999" sldId="2349"/>
            <ac:spMk id="6" creationId="{0C7833C0-4B0F-B1F3-6DB6-03CA32FCC66E}"/>
          </ac:spMkLst>
        </pc:spChg>
        <pc:spChg chg="del mod topLvl">
          <ac:chgData name="Francisco Artes" userId="5be56ff3f51c4e1a" providerId="LiveId" clId="{0EE59759-499F-4C5A-80F4-9EF8D82406DF}" dt="2022-09-20T09:11:33.576" v="1965" actId="478"/>
          <ac:spMkLst>
            <pc:docMk/>
            <pc:sldMk cId="3833958999" sldId="2349"/>
            <ac:spMk id="7" creationId="{880F0652-756C-3129-DA6C-AA6172B24918}"/>
          </ac:spMkLst>
        </pc:spChg>
        <pc:spChg chg="del mod topLvl">
          <ac:chgData name="Francisco Artes" userId="5be56ff3f51c4e1a" providerId="LiveId" clId="{0EE59759-499F-4C5A-80F4-9EF8D82406DF}" dt="2022-09-20T09:13:56.493" v="2065" actId="478"/>
          <ac:spMkLst>
            <pc:docMk/>
            <pc:sldMk cId="3833958999" sldId="2349"/>
            <ac:spMk id="8" creationId="{482EADB7-167E-4DE0-AD10-20C3A90F044C}"/>
          </ac:spMkLst>
        </pc:spChg>
        <pc:spChg chg="del mod topLvl">
          <ac:chgData name="Francisco Artes" userId="5be56ff3f51c4e1a" providerId="LiveId" clId="{0EE59759-499F-4C5A-80F4-9EF8D82406DF}" dt="2022-09-20T09:11:33.576" v="1965" actId="478"/>
          <ac:spMkLst>
            <pc:docMk/>
            <pc:sldMk cId="3833958999" sldId="2349"/>
            <ac:spMk id="9" creationId="{B4C3A27A-A74E-0770-5620-04962A834F33}"/>
          </ac:spMkLst>
        </pc:spChg>
        <pc:spChg chg="del mod topLvl">
          <ac:chgData name="Francisco Artes" userId="5be56ff3f51c4e1a" providerId="LiveId" clId="{0EE59759-499F-4C5A-80F4-9EF8D82406DF}" dt="2022-09-20T09:14:13.561" v="2079" actId="478"/>
          <ac:spMkLst>
            <pc:docMk/>
            <pc:sldMk cId="3833958999" sldId="2349"/>
            <ac:spMk id="10" creationId="{5E975FD8-7CE5-28FF-9B11-767DC50C4BD8}"/>
          </ac:spMkLst>
        </pc:spChg>
        <pc:spChg chg="del mod topLvl">
          <ac:chgData name="Francisco Artes" userId="5be56ff3f51c4e1a" providerId="LiveId" clId="{0EE59759-499F-4C5A-80F4-9EF8D82406DF}" dt="2022-09-20T09:11:33.576" v="1965" actId="478"/>
          <ac:spMkLst>
            <pc:docMk/>
            <pc:sldMk cId="3833958999" sldId="2349"/>
            <ac:spMk id="11" creationId="{BC92E8E6-0FDA-56DF-E4E1-278700C8779B}"/>
          </ac:spMkLst>
        </pc:spChg>
        <pc:spChg chg="del mod topLvl">
          <ac:chgData name="Francisco Artes" userId="5be56ff3f51c4e1a" providerId="LiveId" clId="{0EE59759-499F-4C5A-80F4-9EF8D82406DF}" dt="2022-09-20T09:14:34.675" v="2093" actId="478"/>
          <ac:spMkLst>
            <pc:docMk/>
            <pc:sldMk cId="3833958999" sldId="2349"/>
            <ac:spMk id="12" creationId="{6F7E5D69-AD82-0F3E-022C-1110EDBC49F8}"/>
          </ac:spMkLst>
        </pc:spChg>
        <pc:spChg chg="del mod topLvl">
          <ac:chgData name="Francisco Artes" userId="5be56ff3f51c4e1a" providerId="LiveId" clId="{0EE59759-499F-4C5A-80F4-9EF8D82406DF}" dt="2022-09-20T09:11:33.576" v="1965" actId="478"/>
          <ac:spMkLst>
            <pc:docMk/>
            <pc:sldMk cId="3833958999" sldId="2349"/>
            <ac:spMk id="13" creationId="{D3F06EF9-5F5A-6E48-6415-9511D8441B56}"/>
          </ac:spMkLst>
        </pc:spChg>
        <pc:spChg chg="del mod topLvl">
          <ac:chgData name="Francisco Artes" userId="5be56ff3f51c4e1a" providerId="LiveId" clId="{0EE59759-499F-4C5A-80F4-9EF8D82406DF}" dt="2022-09-20T09:14:55.477" v="2115" actId="478"/>
          <ac:spMkLst>
            <pc:docMk/>
            <pc:sldMk cId="3833958999" sldId="2349"/>
            <ac:spMk id="14" creationId="{05DC7485-6F96-2CE8-2522-17A3EFBF3C4A}"/>
          </ac:spMkLst>
        </pc:spChg>
        <pc:spChg chg="add mod">
          <ac:chgData name="Francisco Artes" userId="5be56ff3f51c4e1a" providerId="LiveId" clId="{0EE59759-499F-4C5A-80F4-9EF8D82406DF}" dt="2022-09-20T09:18:49.401" v="2152" actId="164"/>
          <ac:spMkLst>
            <pc:docMk/>
            <pc:sldMk cId="3833958999" sldId="2349"/>
            <ac:spMk id="29" creationId="{0BF51490-86D1-FB5B-B39B-55A4285860BE}"/>
          </ac:spMkLst>
        </pc:spChg>
        <pc:spChg chg="add mod">
          <ac:chgData name="Francisco Artes" userId="5be56ff3f51c4e1a" providerId="LiveId" clId="{0EE59759-499F-4C5A-80F4-9EF8D82406DF}" dt="2022-09-20T09:18:49.401" v="2152" actId="164"/>
          <ac:spMkLst>
            <pc:docMk/>
            <pc:sldMk cId="3833958999" sldId="2349"/>
            <ac:spMk id="34" creationId="{26A5C8B2-5914-70D0-0DC9-F26094617F36}"/>
          </ac:spMkLst>
        </pc:spChg>
        <pc:spChg chg="add mod">
          <ac:chgData name="Francisco Artes" userId="5be56ff3f51c4e1a" providerId="LiveId" clId="{0EE59759-499F-4C5A-80F4-9EF8D82406DF}" dt="2022-09-20T09:18:49.401" v="2152" actId="164"/>
          <ac:spMkLst>
            <pc:docMk/>
            <pc:sldMk cId="3833958999" sldId="2349"/>
            <ac:spMk id="38" creationId="{1AED3F50-78F3-05F3-7CEC-E581BDF46F79}"/>
          </ac:spMkLst>
        </pc:spChg>
        <pc:spChg chg="add mod">
          <ac:chgData name="Francisco Artes" userId="5be56ff3f51c4e1a" providerId="LiveId" clId="{0EE59759-499F-4C5A-80F4-9EF8D82406DF}" dt="2022-09-20T09:18:49.401" v="2152" actId="164"/>
          <ac:spMkLst>
            <pc:docMk/>
            <pc:sldMk cId="3833958999" sldId="2349"/>
            <ac:spMk id="41" creationId="{60058C65-1046-84DE-7D67-A6B65B42E999}"/>
          </ac:spMkLst>
        </pc:spChg>
        <pc:grpChg chg="del mod">
          <ac:chgData name="Francisco Artes" userId="5be56ff3f51c4e1a" providerId="LiveId" clId="{0EE59759-499F-4C5A-80F4-9EF8D82406DF}" dt="2022-09-20T09:11:27.747" v="1963" actId="165"/>
          <ac:grpSpMkLst>
            <pc:docMk/>
            <pc:sldMk cId="3833958999" sldId="2349"/>
            <ac:grpSpMk id="5" creationId="{A115EF66-3924-22B9-DFDB-3C08E1C096B6}"/>
          </ac:grpSpMkLst>
        </pc:grpChg>
        <pc:grpChg chg="add del mod">
          <ac:chgData name="Francisco Artes" userId="5be56ff3f51c4e1a" providerId="LiveId" clId="{0EE59759-499F-4C5A-80F4-9EF8D82406DF}" dt="2022-09-20T09:18:50.684" v="2153" actId="21"/>
          <ac:grpSpMkLst>
            <pc:docMk/>
            <pc:sldMk cId="3833958999" sldId="2349"/>
            <ac:grpSpMk id="93" creationId="{3EAB2A58-1631-91D0-0CAF-4FE2F457A4C9}"/>
          </ac:grpSpMkLst>
        </pc:grpChg>
        <pc:graphicFrameChg chg="add del mod modGraphic">
          <ac:chgData name="Francisco Artes" userId="5be56ff3f51c4e1a" providerId="LiveId" clId="{0EE59759-499F-4C5A-80F4-9EF8D82406DF}" dt="2022-09-20T09:11:22.407" v="1962" actId="18245"/>
          <ac:graphicFrameMkLst>
            <pc:docMk/>
            <pc:sldMk cId="3833958999" sldId="2349"/>
            <ac:graphicFrameMk id="4" creationId="{722876AB-049A-6FC6-C793-91D46D377913}"/>
          </ac:graphicFrameMkLst>
        </pc:graphicFrameChg>
        <pc:cxnChg chg="add mod">
          <ac:chgData name="Francisco Artes" userId="5be56ff3f51c4e1a" providerId="LiveId" clId="{0EE59759-499F-4C5A-80F4-9EF8D82406DF}" dt="2022-09-20T09:18:50.684" v="2153" actId="21"/>
          <ac:cxnSpMkLst>
            <pc:docMk/>
            <pc:sldMk cId="3833958999" sldId="2349"/>
            <ac:cxnSpMk id="16" creationId="{4741642E-4716-B2BD-154C-BB93C5573F21}"/>
          </ac:cxnSpMkLst>
        </pc:cxnChg>
        <pc:cxnChg chg="add mod">
          <ac:chgData name="Francisco Artes" userId="5be56ff3f51c4e1a" providerId="LiveId" clId="{0EE59759-499F-4C5A-80F4-9EF8D82406DF}" dt="2022-09-20T09:18:50.684" v="2153" actId="21"/>
          <ac:cxnSpMkLst>
            <pc:docMk/>
            <pc:sldMk cId="3833958999" sldId="2349"/>
            <ac:cxnSpMk id="19" creationId="{FCD56375-4B62-1BF2-9DB3-632491544C9C}"/>
          </ac:cxnSpMkLst>
        </pc:cxnChg>
        <pc:cxnChg chg="add mod">
          <ac:chgData name="Francisco Artes" userId="5be56ff3f51c4e1a" providerId="LiveId" clId="{0EE59759-499F-4C5A-80F4-9EF8D82406DF}" dt="2022-09-20T09:18:50.684" v="2153" actId="21"/>
          <ac:cxnSpMkLst>
            <pc:docMk/>
            <pc:sldMk cId="3833958999" sldId="2349"/>
            <ac:cxnSpMk id="22" creationId="{BC9E8B0F-7686-E631-1BA1-47B8B9B66808}"/>
          </ac:cxnSpMkLst>
        </pc:cxnChg>
        <pc:cxnChg chg="add mod">
          <ac:chgData name="Francisco Artes" userId="5be56ff3f51c4e1a" providerId="LiveId" clId="{0EE59759-499F-4C5A-80F4-9EF8D82406DF}" dt="2022-09-20T09:18:50.684" v="2153" actId="21"/>
          <ac:cxnSpMkLst>
            <pc:docMk/>
            <pc:sldMk cId="3833958999" sldId="2349"/>
            <ac:cxnSpMk id="26" creationId="{BED25836-2A8D-77C8-58AD-3861CBB6D1FE}"/>
          </ac:cxnSpMkLst>
        </pc:cxnChg>
        <pc:cxnChg chg="add del mod">
          <ac:chgData name="Francisco Artes" userId="5be56ff3f51c4e1a" providerId="LiveId" clId="{0EE59759-499F-4C5A-80F4-9EF8D82406DF}" dt="2022-09-20T09:13:46.343" v="2053" actId="478"/>
          <ac:cxnSpMkLst>
            <pc:docMk/>
            <pc:sldMk cId="3833958999" sldId="2349"/>
            <ac:cxnSpMk id="30" creationId="{72E0FBFF-EDB0-F1E2-0EF4-CCD66D0898EE}"/>
          </ac:cxnSpMkLst>
        </pc:cxnChg>
        <pc:cxnChg chg="add mod">
          <ac:chgData name="Francisco Artes" userId="5be56ff3f51c4e1a" providerId="LiveId" clId="{0EE59759-499F-4C5A-80F4-9EF8D82406DF}" dt="2022-09-20T09:18:50.684" v="2153" actId="21"/>
          <ac:cxnSpMkLst>
            <pc:docMk/>
            <pc:sldMk cId="3833958999" sldId="2349"/>
            <ac:cxnSpMk id="44" creationId="{BC4FFA7F-20CA-B3B3-8B6B-02EE11E20A94}"/>
          </ac:cxnSpMkLst>
        </pc:cxnChg>
        <pc:cxnChg chg="add mod">
          <ac:chgData name="Francisco Artes" userId="5be56ff3f51c4e1a" providerId="LiveId" clId="{0EE59759-499F-4C5A-80F4-9EF8D82406DF}" dt="2022-09-20T09:18:50.684" v="2153" actId="21"/>
          <ac:cxnSpMkLst>
            <pc:docMk/>
            <pc:sldMk cId="3833958999" sldId="2349"/>
            <ac:cxnSpMk id="47" creationId="{F199FCC4-E152-81EA-E545-E435F8CD4F4E}"/>
          </ac:cxnSpMkLst>
        </pc:cxnChg>
      </pc:sldChg>
      <pc:sldChg chg="new del">
        <pc:chgData name="Francisco Artes" userId="5be56ff3f51c4e1a" providerId="LiveId" clId="{0EE59759-499F-4C5A-80F4-9EF8D82406DF}" dt="2022-09-20T10:13:19.610" v="2697" actId="47"/>
        <pc:sldMkLst>
          <pc:docMk/>
          <pc:sldMk cId="887600164" sldId="2350"/>
        </pc:sldMkLst>
      </pc:sldChg>
      <pc:sldChg chg="addSp delSp modSp new del mod">
        <pc:chgData name="Francisco Artes" userId="5be56ff3f51c4e1a" providerId="LiveId" clId="{0EE59759-499F-4C5A-80F4-9EF8D82406DF}" dt="2022-09-21T17:06:34.086" v="17329" actId="47"/>
        <pc:sldMkLst>
          <pc:docMk/>
          <pc:sldMk cId="1387617969" sldId="2351"/>
        </pc:sldMkLst>
        <pc:spChg chg="add del mod">
          <ac:chgData name="Francisco Artes" userId="5be56ff3f51c4e1a" providerId="LiveId" clId="{0EE59759-499F-4C5A-80F4-9EF8D82406DF}" dt="2022-09-20T10:02:25.098" v="2553" actId="478"/>
          <ac:spMkLst>
            <pc:docMk/>
            <pc:sldMk cId="1387617969" sldId="2351"/>
            <ac:spMk id="14" creationId="{E6C8DF35-94FC-BE78-B22E-970125E7262E}"/>
          </ac:spMkLst>
        </pc:spChg>
        <pc:spChg chg="add del">
          <ac:chgData name="Francisco Artes" userId="5be56ff3f51c4e1a" providerId="LiveId" clId="{0EE59759-499F-4C5A-80F4-9EF8D82406DF}" dt="2022-09-20T10:02:41.115" v="2555" actId="478"/>
          <ac:spMkLst>
            <pc:docMk/>
            <pc:sldMk cId="1387617969" sldId="2351"/>
            <ac:spMk id="15" creationId="{EE3FEA49-5027-D803-4CDA-C2B7294CA8B9}"/>
          </ac:spMkLst>
        </pc:spChg>
        <pc:spChg chg="add del">
          <ac:chgData name="Francisco Artes" userId="5be56ff3f51c4e1a" providerId="LiveId" clId="{0EE59759-499F-4C5A-80F4-9EF8D82406DF}" dt="2022-09-20T10:03:14.998" v="2557" actId="478"/>
          <ac:spMkLst>
            <pc:docMk/>
            <pc:sldMk cId="1387617969" sldId="2351"/>
            <ac:spMk id="16" creationId="{73529C75-7594-AE3F-09A2-458146A42B00}"/>
          </ac:spMkLst>
        </pc:spChg>
        <pc:spChg chg="add del">
          <ac:chgData name="Francisco Artes" userId="5be56ff3f51c4e1a" providerId="LiveId" clId="{0EE59759-499F-4C5A-80F4-9EF8D82406DF}" dt="2022-09-20T10:03:27.213" v="2559" actId="478"/>
          <ac:spMkLst>
            <pc:docMk/>
            <pc:sldMk cId="1387617969" sldId="2351"/>
            <ac:spMk id="17" creationId="{E6250706-4B97-D0E2-DDB8-9C1929BF1983}"/>
          </ac:spMkLst>
        </pc:spChg>
        <pc:spChg chg="add del mod">
          <ac:chgData name="Francisco Artes" userId="5be56ff3f51c4e1a" providerId="LiveId" clId="{0EE59759-499F-4C5A-80F4-9EF8D82406DF}" dt="2022-09-20T10:04:41.783" v="2565" actId="478"/>
          <ac:spMkLst>
            <pc:docMk/>
            <pc:sldMk cId="1387617969" sldId="2351"/>
            <ac:spMk id="18" creationId="{FCCA7502-A1D9-85B5-8F39-C53DD1615400}"/>
          </ac:spMkLst>
        </pc:spChg>
        <pc:spChg chg="add del">
          <ac:chgData name="Francisco Artes" userId="5be56ff3f51c4e1a" providerId="LiveId" clId="{0EE59759-499F-4C5A-80F4-9EF8D82406DF}" dt="2022-09-20T10:04:11.939" v="2562" actId="478"/>
          <ac:spMkLst>
            <pc:docMk/>
            <pc:sldMk cId="1387617969" sldId="2351"/>
            <ac:spMk id="19" creationId="{89EC8C19-7C8B-B17E-65CB-CD66894FF29F}"/>
          </ac:spMkLst>
        </pc:spChg>
        <pc:spChg chg="add del">
          <ac:chgData name="Francisco Artes" userId="5be56ff3f51c4e1a" providerId="LiveId" clId="{0EE59759-499F-4C5A-80F4-9EF8D82406DF}" dt="2022-09-20T10:05:11.731" v="2567" actId="478"/>
          <ac:spMkLst>
            <pc:docMk/>
            <pc:sldMk cId="1387617969" sldId="2351"/>
            <ac:spMk id="20" creationId="{0B042FBA-D64F-DD94-629C-86CD0C0FFDDD}"/>
          </ac:spMkLst>
        </pc:spChg>
        <pc:spChg chg="add del">
          <ac:chgData name="Francisco Artes" userId="5be56ff3f51c4e1a" providerId="LiveId" clId="{0EE59759-499F-4C5A-80F4-9EF8D82406DF}" dt="2022-09-20T10:05:41.799" v="2569" actId="478"/>
          <ac:spMkLst>
            <pc:docMk/>
            <pc:sldMk cId="1387617969" sldId="2351"/>
            <ac:spMk id="21" creationId="{EA8DF1AD-C1F3-7D66-9BF8-2FB3DD82EC26}"/>
          </ac:spMkLst>
        </pc:spChg>
        <pc:spChg chg="add mod">
          <ac:chgData name="Francisco Artes" userId="5be56ff3f51c4e1a" providerId="LiveId" clId="{0EE59759-499F-4C5A-80F4-9EF8D82406DF}" dt="2022-09-20T10:09:48.939" v="2611" actId="164"/>
          <ac:spMkLst>
            <pc:docMk/>
            <pc:sldMk cId="1387617969" sldId="2351"/>
            <ac:spMk id="22" creationId="{CF7FA1BD-63FF-D96A-84B7-86B69E33BEF4}"/>
          </ac:spMkLst>
        </pc:spChg>
        <pc:spChg chg="add del">
          <ac:chgData name="Francisco Artes" userId="5be56ff3f51c4e1a" providerId="LiveId" clId="{0EE59759-499F-4C5A-80F4-9EF8D82406DF}" dt="2022-09-20T10:06:48.030" v="2572" actId="478"/>
          <ac:spMkLst>
            <pc:docMk/>
            <pc:sldMk cId="1387617969" sldId="2351"/>
            <ac:spMk id="23" creationId="{5D096862-686F-EEB0-44F6-8660BA81BB17}"/>
          </ac:spMkLst>
        </pc:spChg>
        <pc:spChg chg="add del">
          <ac:chgData name="Francisco Artes" userId="5be56ff3f51c4e1a" providerId="LiveId" clId="{0EE59759-499F-4C5A-80F4-9EF8D82406DF}" dt="2022-09-20T10:07:09.459" v="2574" actId="478"/>
          <ac:spMkLst>
            <pc:docMk/>
            <pc:sldMk cId="1387617969" sldId="2351"/>
            <ac:spMk id="24" creationId="{C4D2C8D3-CAD1-A891-1ADC-EB8C3A5F55ED}"/>
          </ac:spMkLst>
        </pc:spChg>
        <pc:spChg chg="add del">
          <ac:chgData name="Francisco Artes" userId="5be56ff3f51c4e1a" providerId="LiveId" clId="{0EE59759-499F-4C5A-80F4-9EF8D82406DF}" dt="2022-09-20T10:07:42.437" v="2576" actId="478"/>
          <ac:spMkLst>
            <pc:docMk/>
            <pc:sldMk cId="1387617969" sldId="2351"/>
            <ac:spMk id="25" creationId="{F908964F-4B8F-533F-EEA6-4697136F487A}"/>
          </ac:spMkLst>
        </pc:spChg>
        <pc:spChg chg="add mod">
          <ac:chgData name="Francisco Artes" userId="5be56ff3f51c4e1a" providerId="LiveId" clId="{0EE59759-499F-4C5A-80F4-9EF8D82406DF}" dt="2022-09-20T10:09:48.939" v="2611" actId="164"/>
          <ac:spMkLst>
            <pc:docMk/>
            <pc:sldMk cId="1387617969" sldId="2351"/>
            <ac:spMk id="26" creationId="{8D1B3EBB-AB74-B03E-F689-6B9A74FB804B}"/>
          </ac:spMkLst>
        </pc:spChg>
        <pc:spChg chg="add mod">
          <ac:chgData name="Francisco Artes" userId="5be56ff3f51c4e1a" providerId="LiveId" clId="{0EE59759-499F-4C5A-80F4-9EF8D82406DF}" dt="2022-09-20T10:13:06.439" v="2694" actId="164"/>
          <ac:spMkLst>
            <pc:docMk/>
            <pc:sldMk cId="1387617969" sldId="2351"/>
            <ac:spMk id="30" creationId="{F3DB8F75-8D22-198B-6696-4D5B7818AE42}"/>
          </ac:spMkLst>
        </pc:spChg>
        <pc:spChg chg="add mod">
          <ac:chgData name="Francisco Artes" userId="5be56ff3f51c4e1a" providerId="LiveId" clId="{0EE59759-499F-4C5A-80F4-9EF8D82406DF}" dt="2022-09-20T10:13:06.439" v="2694" actId="164"/>
          <ac:spMkLst>
            <pc:docMk/>
            <pc:sldMk cId="1387617969" sldId="2351"/>
            <ac:spMk id="31" creationId="{20D34A3C-68A7-7025-6C62-5D50F09DD3D7}"/>
          </ac:spMkLst>
        </pc:spChg>
        <pc:spChg chg="add mod">
          <ac:chgData name="Francisco Artes" userId="5be56ff3f51c4e1a" providerId="LiveId" clId="{0EE59759-499F-4C5A-80F4-9EF8D82406DF}" dt="2022-09-20T10:13:06.439" v="2694" actId="164"/>
          <ac:spMkLst>
            <pc:docMk/>
            <pc:sldMk cId="1387617969" sldId="2351"/>
            <ac:spMk id="32" creationId="{3BB202A1-DCA8-751B-64BE-E1AF7D06E43E}"/>
          </ac:spMkLst>
        </pc:spChg>
        <pc:spChg chg="add mod">
          <ac:chgData name="Francisco Artes" userId="5be56ff3f51c4e1a" providerId="LiveId" clId="{0EE59759-499F-4C5A-80F4-9EF8D82406DF}" dt="2022-09-20T10:13:06.439" v="2694" actId="164"/>
          <ac:spMkLst>
            <pc:docMk/>
            <pc:sldMk cId="1387617969" sldId="2351"/>
            <ac:spMk id="33" creationId="{829CE48D-6DBD-124F-A502-8FABF1B11208}"/>
          </ac:spMkLst>
        </pc:spChg>
        <pc:spChg chg="add mod">
          <ac:chgData name="Francisco Artes" userId="5be56ff3f51c4e1a" providerId="LiveId" clId="{0EE59759-499F-4C5A-80F4-9EF8D82406DF}" dt="2022-09-20T10:13:06.439" v="2694" actId="164"/>
          <ac:spMkLst>
            <pc:docMk/>
            <pc:sldMk cId="1387617969" sldId="2351"/>
            <ac:spMk id="34" creationId="{18345C0D-92D8-5EFE-9875-D0C5BBC5A2E1}"/>
          </ac:spMkLst>
        </pc:spChg>
        <pc:spChg chg="add mod">
          <ac:chgData name="Francisco Artes" userId="5be56ff3f51c4e1a" providerId="LiveId" clId="{0EE59759-499F-4C5A-80F4-9EF8D82406DF}" dt="2022-09-20T10:13:15.065" v="2696"/>
          <ac:spMkLst>
            <pc:docMk/>
            <pc:sldMk cId="1387617969" sldId="2351"/>
            <ac:spMk id="36" creationId="{E551B8A4-0D7A-57B3-348A-F5B57FA06630}"/>
          </ac:spMkLst>
        </pc:spChg>
        <pc:grpChg chg="add mod">
          <ac:chgData name="Francisco Artes" userId="5be56ff3f51c4e1a" providerId="LiveId" clId="{0EE59759-499F-4C5A-80F4-9EF8D82406DF}" dt="2022-09-20T10:13:06.439" v="2694" actId="164"/>
          <ac:grpSpMkLst>
            <pc:docMk/>
            <pc:sldMk cId="1387617969" sldId="2351"/>
            <ac:grpSpMk id="29" creationId="{488FAAD4-1800-4A1E-F1E5-BCD152171EE5}"/>
          </ac:grpSpMkLst>
        </pc:grpChg>
        <pc:grpChg chg="add del mod">
          <ac:chgData name="Francisco Artes" userId="5be56ff3f51c4e1a" providerId="LiveId" clId="{0EE59759-499F-4C5A-80F4-9EF8D82406DF}" dt="2022-09-21T17:03:30.493" v="16735" actId="21"/>
          <ac:grpSpMkLst>
            <pc:docMk/>
            <pc:sldMk cId="1387617969" sldId="2351"/>
            <ac:grpSpMk id="35" creationId="{EF76C399-9583-A638-6DAB-9641BB1FC341}"/>
          </ac:grpSpMkLst>
        </pc:grpChg>
        <pc:graphicFrameChg chg="add del mod">
          <ac:chgData name="Francisco Artes" userId="5be56ff3f51c4e1a" providerId="LiveId" clId="{0EE59759-499F-4C5A-80F4-9EF8D82406DF}" dt="2022-09-20T10:00:45.866" v="2543" actId="478"/>
          <ac:graphicFrameMkLst>
            <pc:docMk/>
            <pc:sldMk cId="1387617969" sldId="2351"/>
            <ac:graphicFrameMk id="4" creationId="{E6766509-EBEE-1E47-30B6-03F938CE049A}"/>
          </ac:graphicFrameMkLst>
        </pc:graphicFrameChg>
        <pc:cxnChg chg="add mod">
          <ac:chgData name="Francisco Artes" userId="5be56ff3f51c4e1a" providerId="LiveId" clId="{0EE59759-499F-4C5A-80F4-9EF8D82406DF}" dt="2022-09-20T10:09:48.939" v="2611" actId="164"/>
          <ac:cxnSpMkLst>
            <pc:docMk/>
            <pc:sldMk cId="1387617969" sldId="2351"/>
            <ac:cxnSpMk id="8" creationId="{AF2B1665-F2ED-A047-C08F-A40026F5CB8B}"/>
          </ac:cxnSpMkLst>
        </pc:cxnChg>
        <pc:cxnChg chg="add mod">
          <ac:chgData name="Francisco Artes" userId="5be56ff3f51c4e1a" providerId="LiveId" clId="{0EE59759-499F-4C5A-80F4-9EF8D82406DF}" dt="2022-09-20T10:09:48.939" v="2611" actId="164"/>
          <ac:cxnSpMkLst>
            <pc:docMk/>
            <pc:sldMk cId="1387617969" sldId="2351"/>
            <ac:cxnSpMk id="9" creationId="{BF40D47E-3564-9B1D-8FDE-2D4A05AED8D0}"/>
          </ac:cxnSpMkLst>
        </pc:cxnChg>
      </pc:sldChg>
      <pc:sldChg chg="new del">
        <pc:chgData name="Francisco Artes" userId="5be56ff3f51c4e1a" providerId="LiveId" clId="{0EE59759-499F-4C5A-80F4-9EF8D82406DF}" dt="2022-09-20T10:15:33.557" v="2706" actId="47"/>
        <pc:sldMkLst>
          <pc:docMk/>
          <pc:sldMk cId="3485863061" sldId="2352"/>
        </pc:sldMkLst>
      </pc:sldChg>
      <pc:sldChg chg="modSp new del mod">
        <pc:chgData name="Francisco Artes" userId="5be56ff3f51c4e1a" providerId="LiveId" clId="{0EE59759-499F-4C5A-80F4-9EF8D82406DF}" dt="2022-09-21T17:07:34.915" v="17341" actId="47"/>
        <pc:sldMkLst>
          <pc:docMk/>
          <pc:sldMk cId="1468098039" sldId="2353"/>
        </pc:sldMkLst>
        <pc:spChg chg="mod">
          <ac:chgData name="Francisco Artes" userId="5be56ff3f51c4e1a" providerId="LiveId" clId="{0EE59759-499F-4C5A-80F4-9EF8D82406DF}" dt="2022-09-21T17:07:12.921" v="17339" actId="21"/>
          <ac:spMkLst>
            <pc:docMk/>
            <pc:sldMk cId="1468098039" sldId="2353"/>
            <ac:spMk id="2" creationId="{5C00A231-60E3-CA56-E7D4-90F39299D696}"/>
          </ac:spMkLst>
        </pc:spChg>
        <pc:spChg chg="mod">
          <ac:chgData name="Francisco Artes" userId="5be56ff3f51c4e1a" providerId="LiveId" clId="{0EE59759-499F-4C5A-80F4-9EF8D82406DF}" dt="2022-09-21T17:07:21.714" v="17340" actId="21"/>
          <ac:spMkLst>
            <pc:docMk/>
            <pc:sldMk cId="1468098039" sldId="2353"/>
            <ac:spMk id="3" creationId="{67A0CDD4-4A2F-1FC7-E87E-0E75F6472E60}"/>
          </ac:spMkLst>
        </pc:spChg>
      </pc:sldChg>
      <pc:sldChg chg="modSp new del mod">
        <pc:chgData name="Francisco Artes" userId="5be56ff3f51c4e1a" providerId="LiveId" clId="{0EE59759-499F-4C5A-80F4-9EF8D82406DF}" dt="2022-09-21T17:13:38.546" v="17425" actId="47"/>
        <pc:sldMkLst>
          <pc:docMk/>
          <pc:sldMk cId="577854418" sldId="2354"/>
        </pc:sldMkLst>
        <pc:spChg chg="mod">
          <ac:chgData name="Francisco Artes" userId="5be56ff3f51c4e1a" providerId="LiveId" clId="{0EE59759-499F-4C5A-80F4-9EF8D82406DF}" dt="2022-09-21T17:07:38.841" v="17342" actId="21"/>
          <ac:spMkLst>
            <pc:docMk/>
            <pc:sldMk cId="577854418" sldId="2354"/>
            <ac:spMk id="2" creationId="{3FF4E919-0C8B-63C8-F7A6-3353792BFC77}"/>
          </ac:spMkLst>
        </pc:spChg>
        <pc:spChg chg="mod">
          <ac:chgData name="Francisco Artes" userId="5be56ff3f51c4e1a" providerId="LiveId" clId="{0EE59759-499F-4C5A-80F4-9EF8D82406DF}" dt="2022-09-21T17:07:44.299" v="17343" actId="21"/>
          <ac:spMkLst>
            <pc:docMk/>
            <pc:sldMk cId="577854418" sldId="2354"/>
            <ac:spMk id="3" creationId="{A1D5CC3A-E047-1DF6-82FA-66D666CFD150}"/>
          </ac:spMkLst>
        </pc:spChg>
      </pc:sldChg>
      <pc:sldChg chg="addSp delSp modSp new del mod">
        <pc:chgData name="Francisco Artes" userId="5be56ff3f51c4e1a" providerId="LiveId" clId="{0EE59759-499F-4C5A-80F4-9EF8D82406DF}" dt="2022-09-21T18:12:12.671" v="18212" actId="47"/>
        <pc:sldMkLst>
          <pc:docMk/>
          <pc:sldMk cId="619545515" sldId="2355"/>
        </pc:sldMkLst>
        <pc:spChg chg="del mod">
          <ac:chgData name="Francisco Artes" userId="5be56ff3f51c4e1a" providerId="LiveId" clId="{0EE59759-499F-4C5A-80F4-9EF8D82406DF}" dt="2022-09-21T18:10:34.207" v="18177" actId="478"/>
          <ac:spMkLst>
            <pc:docMk/>
            <pc:sldMk cId="619545515" sldId="2355"/>
            <ac:spMk id="2" creationId="{FF84C46D-20A7-5189-DA3A-18FA8C210F0E}"/>
          </ac:spMkLst>
        </pc:spChg>
        <pc:spChg chg="mod">
          <ac:chgData name="Francisco Artes" userId="5be56ff3f51c4e1a" providerId="LiveId" clId="{0EE59759-499F-4C5A-80F4-9EF8D82406DF}" dt="2022-09-21T18:10:43.739" v="18180" actId="27636"/>
          <ac:spMkLst>
            <pc:docMk/>
            <pc:sldMk cId="619545515" sldId="2355"/>
            <ac:spMk id="3" creationId="{67AB5F53-2CD5-103D-6133-CA320ADA86E4}"/>
          </ac:spMkLst>
        </pc:spChg>
        <pc:spChg chg="add del mod">
          <ac:chgData name="Francisco Artes" userId="5be56ff3f51c4e1a" providerId="LiveId" clId="{0EE59759-499F-4C5A-80F4-9EF8D82406DF}" dt="2022-09-21T18:10:37.471" v="18178" actId="478"/>
          <ac:spMkLst>
            <pc:docMk/>
            <pc:sldMk cId="619545515" sldId="2355"/>
            <ac:spMk id="5" creationId="{AE539314-91FB-ECA3-3CBD-64C595D6B16C}"/>
          </ac:spMkLst>
        </pc:spChg>
      </pc:sldChg>
      <pc:sldChg chg="new del">
        <pc:chgData name="Francisco Artes" userId="5be56ff3f51c4e1a" providerId="LiveId" clId="{0EE59759-499F-4C5A-80F4-9EF8D82406DF}" dt="2022-09-20T17:52:01.801" v="3336" actId="680"/>
        <pc:sldMkLst>
          <pc:docMk/>
          <pc:sldMk cId="1059399170" sldId="2355"/>
        </pc:sldMkLst>
      </pc:sldChg>
      <pc:sldChg chg="addSp delSp modSp new del mod">
        <pc:chgData name="Francisco Artes" userId="5be56ff3f51c4e1a" providerId="LiveId" clId="{0EE59759-499F-4C5A-80F4-9EF8D82406DF}" dt="2022-09-20T17:26:42.591" v="3286" actId="47"/>
        <pc:sldMkLst>
          <pc:docMk/>
          <pc:sldMk cId="1945946638" sldId="2355"/>
        </pc:sldMkLst>
        <pc:spChg chg="mod topLvl">
          <ac:chgData name="Francisco Artes" userId="5be56ff3f51c4e1a" providerId="LiveId" clId="{0EE59759-499F-4C5A-80F4-9EF8D82406DF}" dt="2022-09-20T17:26:11.537" v="3282" actId="164"/>
          <ac:spMkLst>
            <pc:docMk/>
            <pc:sldMk cId="1945946638" sldId="2355"/>
            <ac:spMk id="4" creationId="{649A23F9-01A3-4220-165D-BDB4FA461ADA}"/>
          </ac:spMkLst>
        </pc:spChg>
        <pc:spChg chg="del mod topLvl">
          <ac:chgData name="Francisco Artes" userId="5be56ff3f51c4e1a" providerId="LiveId" clId="{0EE59759-499F-4C5A-80F4-9EF8D82406DF}" dt="2022-09-20T17:09:09.794" v="2842" actId="478"/>
          <ac:spMkLst>
            <pc:docMk/>
            <pc:sldMk cId="1945946638" sldId="2355"/>
            <ac:spMk id="5" creationId="{5A59A837-1AF4-528B-12AA-1756F6D2E80D}"/>
          </ac:spMkLst>
        </pc:spChg>
        <pc:spChg chg="mod topLvl">
          <ac:chgData name="Francisco Artes" userId="5be56ff3f51c4e1a" providerId="LiveId" clId="{0EE59759-499F-4C5A-80F4-9EF8D82406DF}" dt="2022-09-20T17:26:11.537" v="3282" actId="164"/>
          <ac:spMkLst>
            <pc:docMk/>
            <pc:sldMk cId="1945946638" sldId="2355"/>
            <ac:spMk id="6" creationId="{5F4367BE-400C-53CA-087F-1E221376B938}"/>
          </ac:spMkLst>
        </pc:spChg>
        <pc:spChg chg="del mod topLvl">
          <ac:chgData name="Francisco Artes" userId="5be56ff3f51c4e1a" providerId="LiveId" clId="{0EE59759-499F-4C5A-80F4-9EF8D82406DF}" dt="2022-09-20T17:09:07.467" v="2841" actId="478"/>
          <ac:spMkLst>
            <pc:docMk/>
            <pc:sldMk cId="1945946638" sldId="2355"/>
            <ac:spMk id="7" creationId="{CE395BB8-8830-77EF-51A8-17CF70EB3C51}"/>
          </ac:spMkLst>
        </pc:spChg>
        <pc:spChg chg="mod topLvl">
          <ac:chgData name="Francisco Artes" userId="5be56ff3f51c4e1a" providerId="LiveId" clId="{0EE59759-499F-4C5A-80F4-9EF8D82406DF}" dt="2022-09-20T17:26:11.537" v="3282" actId="164"/>
          <ac:spMkLst>
            <pc:docMk/>
            <pc:sldMk cId="1945946638" sldId="2355"/>
            <ac:spMk id="8" creationId="{A206F970-1978-DEB4-3820-DE49CEF3434F}"/>
          </ac:spMkLst>
        </pc:spChg>
        <pc:spChg chg="del mod topLvl">
          <ac:chgData name="Francisco Artes" userId="5be56ff3f51c4e1a" providerId="LiveId" clId="{0EE59759-499F-4C5A-80F4-9EF8D82406DF}" dt="2022-09-20T17:06:34.485" v="2764" actId="478"/>
          <ac:spMkLst>
            <pc:docMk/>
            <pc:sldMk cId="1945946638" sldId="2355"/>
            <ac:spMk id="11" creationId="{749F6763-B723-A4F9-051F-CE6A3CD0BD08}"/>
          </ac:spMkLst>
        </pc:spChg>
        <pc:spChg chg="del mod topLvl">
          <ac:chgData name="Francisco Artes" userId="5be56ff3f51c4e1a" providerId="LiveId" clId="{0EE59759-499F-4C5A-80F4-9EF8D82406DF}" dt="2022-09-20T17:06:31.609" v="2763" actId="478"/>
          <ac:spMkLst>
            <pc:docMk/>
            <pc:sldMk cId="1945946638" sldId="2355"/>
            <ac:spMk id="12" creationId="{381BC8EB-677C-E8D8-57E4-D9DB1752956A}"/>
          </ac:spMkLst>
        </pc:spChg>
        <pc:spChg chg="add mod topLvl">
          <ac:chgData name="Francisco Artes" userId="5be56ff3f51c4e1a" providerId="LiveId" clId="{0EE59759-499F-4C5A-80F4-9EF8D82406DF}" dt="2022-09-20T17:26:11.537" v="3282" actId="164"/>
          <ac:spMkLst>
            <pc:docMk/>
            <pc:sldMk cId="1945946638" sldId="2355"/>
            <ac:spMk id="19" creationId="{1262AE0E-7971-394D-73E5-685E733B3ADA}"/>
          </ac:spMkLst>
        </pc:spChg>
        <pc:spChg chg="add mod topLvl">
          <ac:chgData name="Francisco Artes" userId="5be56ff3f51c4e1a" providerId="LiveId" clId="{0EE59759-499F-4C5A-80F4-9EF8D82406DF}" dt="2022-09-20T17:26:11.537" v="3282" actId="164"/>
          <ac:spMkLst>
            <pc:docMk/>
            <pc:sldMk cId="1945946638" sldId="2355"/>
            <ac:spMk id="20" creationId="{594C9AC0-61F7-3428-5B44-CDE3496A270D}"/>
          </ac:spMkLst>
        </pc:spChg>
        <pc:spChg chg="add mod topLvl">
          <ac:chgData name="Francisco Artes" userId="5be56ff3f51c4e1a" providerId="LiveId" clId="{0EE59759-499F-4C5A-80F4-9EF8D82406DF}" dt="2022-09-20T17:26:11.537" v="3282" actId="164"/>
          <ac:spMkLst>
            <pc:docMk/>
            <pc:sldMk cId="1945946638" sldId="2355"/>
            <ac:spMk id="21" creationId="{4CD79F1C-AC70-B541-3432-E360AC0B0A9B}"/>
          </ac:spMkLst>
        </pc:spChg>
        <pc:spChg chg="add del">
          <ac:chgData name="Francisco Artes" userId="5be56ff3f51c4e1a" providerId="LiveId" clId="{0EE59759-499F-4C5A-80F4-9EF8D82406DF}" dt="2022-09-20T17:14:32.293" v="2996" actId="478"/>
          <ac:spMkLst>
            <pc:docMk/>
            <pc:sldMk cId="1945946638" sldId="2355"/>
            <ac:spMk id="22" creationId="{5EC5A87E-BECC-9E8E-4F44-00CE69EEB6C0}"/>
          </ac:spMkLst>
        </pc:spChg>
        <pc:spChg chg="add del">
          <ac:chgData name="Francisco Artes" userId="5be56ff3f51c4e1a" providerId="LiveId" clId="{0EE59759-499F-4C5A-80F4-9EF8D82406DF}" dt="2022-09-20T17:15:33.343" v="2998" actId="478"/>
          <ac:spMkLst>
            <pc:docMk/>
            <pc:sldMk cId="1945946638" sldId="2355"/>
            <ac:spMk id="23" creationId="{46886953-16B9-DE72-47DE-5E3E8C4D3679}"/>
          </ac:spMkLst>
        </pc:spChg>
        <pc:spChg chg="add del">
          <ac:chgData name="Francisco Artes" userId="5be56ff3f51c4e1a" providerId="LiveId" clId="{0EE59759-499F-4C5A-80F4-9EF8D82406DF}" dt="2022-09-20T17:16:08.081" v="3000" actId="478"/>
          <ac:spMkLst>
            <pc:docMk/>
            <pc:sldMk cId="1945946638" sldId="2355"/>
            <ac:spMk id="24" creationId="{470B6668-FC18-2ECB-49EF-96EEB3DA8BE6}"/>
          </ac:spMkLst>
        </pc:spChg>
        <pc:spChg chg="add mod topLvl">
          <ac:chgData name="Francisco Artes" userId="5be56ff3f51c4e1a" providerId="LiveId" clId="{0EE59759-499F-4C5A-80F4-9EF8D82406DF}" dt="2022-09-20T17:26:11.537" v="3282" actId="164"/>
          <ac:spMkLst>
            <pc:docMk/>
            <pc:sldMk cId="1945946638" sldId="2355"/>
            <ac:spMk id="25" creationId="{52E55008-7E79-1E32-4D1E-B95AB9121BEA}"/>
          </ac:spMkLst>
        </pc:spChg>
        <pc:spChg chg="add del">
          <ac:chgData name="Francisco Artes" userId="5be56ff3f51c4e1a" providerId="LiveId" clId="{0EE59759-499F-4C5A-80F4-9EF8D82406DF}" dt="2022-09-20T17:18:24.315" v="3008" actId="11529"/>
          <ac:spMkLst>
            <pc:docMk/>
            <pc:sldMk cId="1945946638" sldId="2355"/>
            <ac:spMk id="27" creationId="{229B3846-0E96-6BD8-4CA8-04458E06D365}"/>
          </ac:spMkLst>
        </pc:spChg>
        <pc:spChg chg="add del mod">
          <ac:chgData name="Francisco Artes" userId="5be56ff3f51c4e1a" providerId="LiveId" clId="{0EE59759-499F-4C5A-80F4-9EF8D82406DF}" dt="2022-09-20T17:19:08.856" v="3011" actId="21"/>
          <ac:spMkLst>
            <pc:docMk/>
            <pc:sldMk cId="1945946638" sldId="2355"/>
            <ac:spMk id="28" creationId="{D181FDE1-F265-3F38-DE12-BFB277E7F70B}"/>
          </ac:spMkLst>
        </pc:spChg>
        <pc:spChg chg="add mod">
          <ac:chgData name="Francisco Artes" userId="5be56ff3f51c4e1a" providerId="LiveId" clId="{0EE59759-499F-4C5A-80F4-9EF8D82406DF}" dt="2022-09-20T17:26:11.537" v="3282" actId="164"/>
          <ac:spMkLst>
            <pc:docMk/>
            <pc:sldMk cId="1945946638" sldId="2355"/>
            <ac:spMk id="29" creationId="{DFD555EB-15DB-8480-3CC7-3A3D2B7A27CB}"/>
          </ac:spMkLst>
        </pc:spChg>
        <pc:spChg chg="add mod">
          <ac:chgData name="Francisco Artes" userId="5be56ff3f51c4e1a" providerId="LiveId" clId="{0EE59759-499F-4C5A-80F4-9EF8D82406DF}" dt="2022-09-20T17:26:11.537" v="3282" actId="164"/>
          <ac:spMkLst>
            <pc:docMk/>
            <pc:sldMk cId="1945946638" sldId="2355"/>
            <ac:spMk id="30" creationId="{E3A52FFB-D4FF-B3B1-9E50-7A8BBAE3CBC6}"/>
          </ac:spMkLst>
        </pc:spChg>
        <pc:spChg chg="add mod">
          <ac:chgData name="Francisco Artes" userId="5be56ff3f51c4e1a" providerId="LiveId" clId="{0EE59759-499F-4C5A-80F4-9EF8D82406DF}" dt="2022-09-20T17:26:11.537" v="3282" actId="164"/>
          <ac:spMkLst>
            <pc:docMk/>
            <pc:sldMk cId="1945946638" sldId="2355"/>
            <ac:spMk id="31" creationId="{B5BC5F60-C8BC-098C-A3B4-8916D6D87E36}"/>
          </ac:spMkLst>
        </pc:spChg>
        <pc:spChg chg="add mod">
          <ac:chgData name="Francisco Artes" userId="5be56ff3f51c4e1a" providerId="LiveId" clId="{0EE59759-499F-4C5A-80F4-9EF8D82406DF}" dt="2022-09-20T17:26:11.537" v="3282" actId="164"/>
          <ac:spMkLst>
            <pc:docMk/>
            <pc:sldMk cId="1945946638" sldId="2355"/>
            <ac:spMk id="32" creationId="{F2748B48-7B26-6314-9F83-DB5B8D806F57}"/>
          </ac:spMkLst>
        </pc:spChg>
        <pc:spChg chg="add mod">
          <ac:chgData name="Francisco Artes" userId="5be56ff3f51c4e1a" providerId="LiveId" clId="{0EE59759-499F-4C5A-80F4-9EF8D82406DF}" dt="2022-09-20T17:26:11.537" v="3282" actId="164"/>
          <ac:spMkLst>
            <pc:docMk/>
            <pc:sldMk cId="1945946638" sldId="2355"/>
            <ac:spMk id="33" creationId="{E3A59074-D58F-210C-DAA5-EE40DEFDC77C}"/>
          </ac:spMkLst>
        </pc:spChg>
        <pc:grpChg chg="add del mod">
          <ac:chgData name="Francisco Artes" userId="5be56ff3f51c4e1a" providerId="LiveId" clId="{0EE59759-499F-4C5A-80F4-9EF8D82406DF}" dt="2022-09-20T17:06:18.877" v="2761" actId="165"/>
          <ac:grpSpMkLst>
            <pc:docMk/>
            <pc:sldMk cId="1945946638" sldId="2355"/>
            <ac:grpSpMk id="2" creationId="{FD71DB8F-9716-E074-21DE-AB8E70BB5E4B}"/>
          </ac:grpSpMkLst>
        </pc:grpChg>
        <pc:grpChg chg="del mod topLvl">
          <ac:chgData name="Francisco Artes" userId="5be56ff3f51c4e1a" providerId="LiveId" clId="{0EE59759-499F-4C5A-80F4-9EF8D82406DF}" dt="2022-09-20T17:06:25.407" v="2762" actId="165"/>
          <ac:grpSpMkLst>
            <pc:docMk/>
            <pc:sldMk cId="1945946638" sldId="2355"/>
            <ac:grpSpMk id="3" creationId="{D1ACFDC9-4B4D-4A6A-97DA-5D733A8D2747}"/>
          </ac:grpSpMkLst>
        </pc:grpChg>
        <pc:grpChg chg="add del mod">
          <ac:chgData name="Francisco Artes" userId="5be56ff3f51c4e1a" providerId="LiveId" clId="{0EE59759-499F-4C5A-80F4-9EF8D82406DF}" dt="2022-09-20T17:21:50.333" v="3178" actId="165"/>
          <ac:grpSpMkLst>
            <pc:docMk/>
            <pc:sldMk cId="1945946638" sldId="2355"/>
            <ac:grpSpMk id="26" creationId="{B3F85E98-1788-F73F-A78D-DC09169FEEA0}"/>
          </ac:grpSpMkLst>
        </pc:grpChg>
        <pc:grpChg chg="add del mod">
          <ac:chgData name="Francisco Artes" userId="5be56ff3f51c4e1a" providerId="LiveId" clId="{0EE59759-499F-4C5A-80F4-9EF8D82406DF}" dt="2022-09-20T17:26:12.976" v="3283" actId="21"/>
          <ac:grpSpMkLst>
            <pc:docMk/>
            <pc:sldMk cId="1945946638" sldId="2355"/>
            <ac:grpSpMk id="34" creationId="{FF29F83A-3D41-B876-A78F-C4E4C4B28303}"/>
          </ac:grpSpMkLst>
        </pc:grpChg>
        <pc:cxnChg chg="mod topLvl">
          <ac:chgData name="Francisco Artes" userId="5be56ff3f51c4e1a" providerId="LiveId" clId="{0EE59759-499F-4C5A-80F4-9EF8D82406DF}" dt="2022-09-20T17:26:11.537" v="3282" actId="164"/>
          <ac:cxnSpMkLst>
            <pc:docMk/>
            <pc:sldMk cId="1945946638" sldId="2355"/>
            <ac:cxnSpMk id="9" creationId="{39B58F18-4441-BF3D-F34E-453CEDD05B8D}"/>
          </ac:cxnSpMkLst>
        </pc:cxnChg>
        <pc:cxnChg chg="mod topLvl">
          <ac:chgData name="Francisco Artes" userId="5be56ff3f51c4e1a" providerId="LiveId" clId="{0EE59759-499F-4C5A-80F4-9EF8D82406DF}" dt="2022-09-20T17:26:11.537" v="3282" actId="164"/>
          <ac:cxnSpMkLst>
            <pc:docMk/>
            <pc:sldMk cId="1945946638" sldId="2355"/>
            <ac:cxnSpMk id="10" creationId="{8173C686-362A-0326-E809-4EC91CBFE7A8}"/>
          </ac:cxnSpMkLst>
        </pc:cxnChg>
        <pc:cxnChg chg="add mod topLvl">
          <ac:chgData name="Francisco Artes" userId="5be56ff3f51c4e1a" providerId="LiveId" clId="{0EE59759-499F-4C5A-80F4-9EF8D82406DF}" dt="2022-09-20T17:26:11.537" v="3282" actId="164"/>
          <ac:cxnSpMkLst>
            <pc:docMk/>
            <pc:sldMk cId="1945946638" sldId="2355"/>
            <ac:cxnSpMk id="13" creationId="{F01C47CD-C162-05F1-6C52-181EA5B14D4E}"/>
          </ac:cxnSpMkLst>
        </pc:cxnChg>
        <pc:cxnChg chg="add mod topLvl">
          <ac:chgData name="Francisco Artes" userId="5be56ff3f51c4e1a" providerId="LiveId" clId="{0EE59759-499F-4C5A-80F4-9EF8D82406DF}" dt="2022-09-20T17:26:11.537" v="3282" actId="164"/>
          <ac:cxnSpMkLst>
            <pc:docMk/>
            <pc:sldMk cId="1945946638" sldId="2355"/>
            <ac:cxnSpMk id="14" creationId="{6B162A86-E381-D5A3-05D1-6ED3ED883511}"/>
          </ac:cxnSpMkLst>
        </pc:cxnChg>
        <pc:cxnChg chg="add mod topLvl">
          <ac:chgData name="Francisco Artes" userId="5be56ff3f51c4e1a" providerId="LiveId" clId="{0EE59759-499F-4C5A-80F4-9EF8D82406DF}" dt="2022-09-20T17:26:11.537" v="3282" actId="164"/>
          <ac:cxnSpMkLst>
            <pc:docMk/>
            <pc:sldMk cId="1945946638" sldId="2355"/>
            <ac:cxnSpMk id="15" creationId="{C74D3FCF-503F-2EEE-72B1-B8431CD0F365}"/>
          </ac:cxnSpMkLst>
        </pc:cxnChg>
        <pc:cxnChg chg="add mod topLvl">
          <ac:chgData name="Francisco Artes" userId="5be56ff3f51c4e1a" providerId="LiveId" clId="{0EE59759-499F-4C5A-80F4-9EF8D82406DF}" dt="2022-09-20T17:26:11.537" v="3282" actId="164"/>
          <ac:cxnSpMkLst>
            <pc:docMk/>
            <pc:sldMk cId="1945946638" sldId="2355"/>
            <ac:cxnSpMk id="16" creationId="{F032F1F6-795D-6AF3-7B4A-F22B0C446A23}"/>
          </ac:cxnSpMkLst>
        </pc:cxnChg>
        <pc:cxnChg chg="add del mod">
          <ac:chgData name="Francisco Artes" userId="5be56ff3f51c4e1a" providerId="LiveId" clId="{0EE59759-499F-4C5A-80F4-9EF8D82406DF}" dt="2022-09-20T17:09:40.384" v="2866"/>
          <ac:cxnSpMkLst>
            <pc:docMk/>
            <pc:sldMk cId="1945946638" sldId="2355"/>
            <ac:cxnSpMk id="17" creationId="{3BEC91FD-385E-9B66-73BC-08D1963468E7}"/>
          </ac:cxnSpMkLst>
        </pc:cxnChg>
        <pc:cxnChg chg="add del mod">
          <ac:chgData name="Francisco Artes" userId="5be56ff3f51c4e1a" providerId="LiveId" clId="{0EE59759-499F-4C5A-80F4-9EF8D82406DF}" dt="2022-09-20T17:09:42.826" v="2868"/>
          <ac:cxnSpMkLst>
            <pc:docMk/>
            <pc:sldMk cId="1945946638" sldId="2355"/>
            <ac:cxnSpMk id="18" creationId="{76657A02-7B0F-ECA2-BA6F-E018A075C346}"/>
          </ac:cxnSpMkLst>
        </pc:cxnChg>
      </pc:sldChg>
      <pc:sldChg chg="new del">
        <pc:chgData name="Francisco Artes" userId="5be56ff3f51c4e1a" providerId="LiveId" clId="{0EE59759-499F-4C5A-80F4-9EF8D82406DF}" dt="2022-09-20T17:03:07.084" v="2748" actId="47"/>
        <pc:sldMkLst>
          <pc:docMk/>
          <pc:sldMk cId="2076717572" sldId="2355"/>
        </pc:sldMkLst>
      </pc:sldChg>
      <pc:sldChg chg="addSp delSp modSp new add del mod">
        <pc:chgData name="Francisco Artes" userId="5be56ff3f51c4e1a" providerId="LiveId" clId="{0EE59759-499F-4C5A-80F4-9EF8D82406DF}" dt="2022-09-20T18:36:26.237" v="4265" actId="47"/>
        <pc:sldMkLst>
          <pc:docMk/>
          <pc:sldMk cId="708614703" sldId="2356"/>
        </pc:sldMkLst>
        <pc:spChg chg="add del mod">
          <ac:chgData name="Francisco Artes" userId="5be56ff3f51c4e1a" providerId="LiveId" clId="{0EE59759-499F-4C5A-80F4-9EF8D82406DF}" dt="2022-09-20T18:25:22.674" v="3794" actId="478"/>
          <ac:spMkLst>
            <pc:docMk/>
            <pc:sldMk cId="708614703" sldId="2356"/>
            <ac:spMk id="4" creationId="{772D3D77-802F-B6D4-D23A-2B82D0DD3623}"/>
          </ac:spMkLst>
        </pc:spChg>
        <pc:spChg chg="add del mod">
          <ac:chgData name="Francisco Artes" userId="5be56ff3f51c4e1a" providerId="LiveId" clId="{0EE59759-499F-4C5A-80F4-9EF8D82406DF}" dt="2022-09-20T18:25:22.674" v="3794" actId="478"/>
          <ac:spMkLst>
            <pc:docMk/>
            <pc:sldMk cId="708614703" sldId="2356"/>
            <ac:spMk id="5" creationId="{0C465E57-3B90-9FBA-08B9-EE48DEBA6670}"/>
          </ac:spMkLst>
        </pc:spChg>
        <pc:spChg chg="add del mod">
          <ac:chgData name="Francisco Artes" userId="5be56ff3f51c4e1a" providerId="LiveId" clId="{0EE59759-499F-4C5A-80F4-9EF8D82406DF}" dt="2022-09-20T18:35:07.811" v="4251"/>
          <ac:spMkLst>
            <pc:docMk/>
            <pc:sldMk cId="708614703" sldId="2356"/>
            <ac:spMk id="7" creationId="{4FB8A9AF-5F63-5C00-1B65-5B84D76E6032}"/>
          </ac:spMkLst>
        </pc:spChg>
        <pc:spChg chg="add mod">
          <ac:chgData name="Francisco Artes" userId="5be56ff3f51c4e1a" providerId="LiveId" clId="{0EE59759-499F-4C5A-80F4-9EF8D82406DF}" dt="2022-09-20T18:35:14.597" v="4252"/>
          <ac:spMkLst>
            <pc:docMk/>
            <pc:sldMk cId="708614703" sldId="2356"/>
            <ac:spMk id="8" creationId="{3FAA448C-6074-459E-9D34-ABD1ECF9CC52}"/>
          </ac:spMkLst>
        </pc:spChg>
        <pc:graphicFrameChg chg="add del mod modGraphic">
          <ac:chgData name="Francisco Artes" userId="5be56ff3f51c4e1a" providerId="LiveId" clId="{0EE59759-499F-4C5A-80F4-9EF8D82406DF}" dt="2022-09-20T18:23:26.011" v="3741" actId="478"/>
          <ac:graphicFrameMkLst>
            <pc:docMk/>
            <pc:sldMk cId="708614703" sldId="2356"/>
            <ac:graphicFrameMk id="2" creationId="{15590C4B-0E42-0385-B549-CABE32CE3B90}"/>
          </ac:graphicFrameMkLst>
        </pc:graphicFrameChg>
        <pc:graphicFrameChg chg="add del mod modGraphic">
          <ac:chgData name="Francisco Artes" userId="5be56ff3f51c4e1a" providerId="LiveId" clId="{0EE59759-499F-4C5A-80F4-9EF8D82406DF}" dt="2022-09-20T18:35:34.208" v="4254" actId="21"/>
          <ac:graphicFrameMkLst>
            <pc:docMk/>
            <pc:sldMk cId="708614703" sldId="2356"/>
            <ac:graphicFrameMk id="3" creationId="{700A9671-BAFF-E7B1-25A6-153F843033A1}"/>
          </ac:graphicFrameMkLst>
        </pc:graphicFrameChg>
        <pc:cxnChg chg="add del mod">
          <ac:chgData name="Francisco Artes" userId="5be56ff3f51c4e1a" providerId="LiveId" clId="{0EE59759-499F-4C5A-80F4-9EF8D82406DF}" dt="2022-09-20T18:25:22.674" v="3794" actId="478"/>
          <ac:cxnSpMkLst>
            <pc:docMk/>
            <pc:sldMk cId="708614703" sldId="2356"/>
            <ac:cxnSpMk id="6" creationId="{67FAFFC1-E237-3A0F-424E-6A2A45A023CB}"/>
          </ac:cxnSpMkLst>
        </pc:cxnChg>
      </pc:sldChg>
      <pc:sldChg chg="delSp modSp add del mod">
        <pc:chgData name="Francisco Artes" userId="5be56ff3f51c4e1a" providerId="LiveId" clId="{0EE59759-499F-4C5A-80F4-9EF8D82406DF}" dt="2022-09-20T18:36:27.043" v="4266" actId="47"/>
        <pc:sldMkLst>
          <pc:docMk/>
          <pc:sldMk cId="993420096" sldId="2357"/>
        </pc:sldMkLst>
        <pc:graphicFrameChg chg="del mod">
          <ac:chgData name="Francisco Artes" userId="5be56ff3f51c4e1a" providerId="LiveId" clId="{0EE59759-499F-4C5A-80F4-9EF8D82406DF}" dt="2022-09-20T18:35:58.955" v="4259" actId="21"/>
          <ac:graphicFrameMkLst>
            <pc:docMk/>
            <pc:sldMk cId="993420096" sldId="2357"/>
            <ac:graphicFrameMk id="3" creationId="{700A9671-BAFF-E7B1-25A6-153F843033A1}"/>
          </ac:graphicFrameMkLst>
        </pc:graphicFrameChg>
      </pc:sldChg>
      <pc:sldChg chg="addSp delSp modSp new mod">
        <pc:chgData name="Francisco Artes" userId="5be56ff3f51c4e1a" providerId="LiveId" clId="{0EE59759-499F-4C5A-80F4-9EF8D82406DF}" dt="2022-09-21T18:45:39.307" v="18674" actId="207"/>
        <pc:sldMkLst>
          <pc:docMk/>
          <pc:sldMk cId="1555294643" sldId="2358"/>
        </pc:sldMkLst>
        <pc:spChg chg="mod">
          <ac:chgData name="Francisco Artes" userId="5be56ff3f51c4e1a" providerId="LiveId" clId="{0EE59759-499F-4C5A-80F4-9EF8D82406DF}" dt="2022-09-20T18:33:01.994" v="4249" actId="20577"/>
          <ac:spMkLst>
            <pc:docMk/>
            <pc:sldMk cId="1555294643" sldId="2358"/>
            <ac:spMk id="2" creationId="{36C1FFF2-4EF3-BD4C-9BCC-27DEBF19F196}"/>
          </ac:spMkLst>
        </pc:spChg>
        <pc:spChg chg="del">
          <ac:chgData name="Francisco Artes" userId="5be56ff3f51c4e1a" providerId="LiveId" clId="{0EE59759-499F-4C5A-80F4-9EF8D82406DF}" dt="2022-09-20T18:35:41.416" v="4255" actId="478"/>
          <ac:spMkLst>
            <pc:docMk/>
            <pc:sldMk cId="1555294643" sldId="2358"/>
            <ac:spMk id="3" creationId="{74B03D00-489E-E930-6689-94EACCB696C0}"/>
          </ac:spMkLst>
        </pc:spChg>
        <pc:graphicFrameChg chg="add mod modGraphic">
          <ac:chgData name="Francisco Artes" userId="5be56ff3f51c4e1a" providerId="LiveId" clId="{0EE59759-499F-4C5A-80F4-9EF8D82406DF}" dt="2022-09-21T18:45:39.307" v="18674" actId="207"/>
          <ac:graphicFrameMkLst>
            <pc:docMk/>
            <pc:sldMk cId="1555294643" sldId="2358"/>
            <ac:graphicFrameMk id="4" creationId="{EC1AFD53-ED82-5DC1-D1FF-EBA8541C9BB2}"/>
          </ac:graphicFrameMkLst>
        </pc:graphicFrameChg>
      </pc:sldChg>
      <pc:sldChg chg="addSp delSp modSp add mod">
        <pc:chgData name="Francisco Artes" userId="5be56ff3f51c4e1a" providerId="LiveId" clId="{0EE59759-499F-4C5A-80F4-9EF8D82406DF}" dt="2022-09-20T18:36:52.136" v="4280" actId="1036"/>
        <pc:sldMkLst>
          <pc:docMk/>
          <pc:sldMk cId="2047574149" sldId="2359"/>
        </pc:sldMkLst>
        <pc:spChg chg="del">
          <ac:chgData name="Francisco Artes" userId="5be56ff3f51c4e1a" providerId="LiveId" clId="{0EE59759-499F-4C5A-80F4-9EF8D82406DF}" dt="2022-09-20T18:35:48.865" v="4257" actId="478"/>
          <ac:spMkLst>
            <pc:docMk/>
            <pc:sldMk cId="2047574149" sldId="2359"/>
            <ac:spMk id="3" creationId="{74B03D00-489E-E930-6689-94EACCB696C0}"/>
          </ac:spMkLst>
        </pc:spChg>
        <pc:graphicFrameChg chg="add mod">
          <ac:chgData name="Francisco Artes" userId="5be56ff3f51c4e1a" providerId="LiveId" clId="{0EE59759-499F-4C5A-80F4-9EF8D82406DF}" dt="2022-09-20T18:36:52.136" v="4280" actId="1036"/>
          <ac:graphicFrameMkLst>
            <pc:docMk/>
            <pc:sldMk cId="2047574149" sldId="2359"/>
            <ac:graphicFrameMk id="4" creationId="{824215DD-A0CD-35DC-09C9-ADA8FBF47490}"/>
          </ac:graphicFrameMkLst>
        </pc:graphicFrameChg>
      </pc:sldChg>
      <pc:sldChg chg="addSp delSp modSp new del mod addAnim delAnim modAnim">
        <pc:chgData name="Francisco Artes" userId="5be56ff3f51c4e1a" providerId="LiveId" clId="{0EE59759-499F-4C5A-80F4-9EF8D82406DF}" dt="2022-09-21T19:37:48.515" v="19266" actId="47"/>
        <pc:sldMkLst>
          <pc:docMk/>
          <pc:sldMk cId="1926495957" sldId="2360"/>
        </pc:sldMkLst>
        <pc:spChg chg="add del mod">
          <ac:chgData name="Francisco Artes" userId="5be56ff3f51c4e1a" providerId="LiveId" clId="{0EE59759-499F-4C5A-80F4-9EF8D82406DF}" dt="2022-09-21T19:37:39.531" v="19263" actId="21"/>
          <ac:spMkLst>
            <pc:docMk/>
            <pc:sldMk cId="1926495957" sldId="2360"/>
            <ac:spMk id="3" creationId="{6B56CA1E-0949-9A30-FA59-A9DEE13E7B28}"/>
          </ac:spMkLst>
        </pc:spChg>
        <pc:spChg chg="add del mod">
          <ac:chgData name="Francisco Artes" userId="5be56ff3f51c4e1a" providerId="LiveId" clId="{0EE59759-499F-4C5A-80F4-9EF8D82406DF}" dt="2022-09-20T19:01:46.469" v="4446" actId="478"/>
          <ac:spMkLst>
            <pc:docMk/>
            <pc:sldMk cId="1926495957" sldId="2360"/>
            <ac:spMk id="4" creationId="{728B7F94-9D9A-CE7A-9A42-6CC78C43F78C}"/>
          </ac:spMkLst>
        </pc:spChg>
        <pc:spChg chg="add del mod">
          <ac:chgData name="Francisco Artes" userId="5be56ff3f51c4e1a" providerId="LiveId" clId="{0EE59759-499F-4C5A-80F4-9EF8D82406DF}" dt="2022-09-20T19:01:46.469" v="4446" actId="478"/>
          <ac:spMkLst>
            <pc:docMk/>
            <pc:sldMk cId="1926495957" sldId="2360"/>
            <ac:spMk id="5" creationId="{A78AD6A1-EDFE-267C-91E3-FCB3DED7E223}"/>
          </ac:spMkLst>
        </pc:spChg>
        <pc:spChg chg="add del mod">
          <ac:chgData name="Francisco Artes" userId="5be56ff3f51c4e1a" providerId="LiveId" clId="{0EE59759-499F-4C5A-80F4-9EF8D82406DF}" dt="2022-09-20T19:01:46.469" v="4446" actId="478"/>
          <ac:spMkLst>
            <pc:docMk/>
            <pc:sldMk cId="1926495957" sldId="2360"/>
            <ac:spMk id="6" creationId="{2C3B7045-A1C8-0955-EE52-935A572FED59}"/>
          </ac:spMkLst>
        </pc:spChg>
        <pc:spChg chg="add del mod">
          <ac:chgData name="Francisco Artes" userId="5be56ff3f51c4e1a" providerId="LiveId" clId="{0EE59759-499F-4C5A-80F4-9EF8D82406DF}" dt="2022-09-20T19:01:46.469" v="4446" actId="478"/>
          <ac:spMkLst>
            <pc:docMk/>
            <pc:sldMk cId="1926495957" sldId="2360"/>
            <ac:spMk id="7" creationId="{C03657FD-D4F9-6CAE-EC12-F97E1C620B1B}"/>
          </ac:spMkLst>
        </pc:spChg>
        <pc:spChg chg="add del mod">
          <ac:chgData name="Francisco Artes" userId="5be56ff3f51c4e1a" providerId="LiveId" clId="{0EE59759-499F-4C5A-80F4-9EF8D82406DF}" dt="2022-09-20T19:01:46.469" v="4446" actId="478"/>
          <ac:spMkLst>
            <pc:docMk/>
            <pc:sldMk cId="1926495957" sldId="2360"/>
            <ac:spMk id="8" creationId="{E7166B32-C06E-251A-4AF8-5930476FB6DB}"/>
          </ac:spMkLst>
        </pc:spChg>
        <pc:spChg chg="add del mod">
          <ac:chgData name="Francisco Artes" userId="5be56ff3f51c4e1a" providerId="LiveId" clId="{0EE59759-499F-4C5A-80F4-9EF8D82406DF}" dt="2022-09-20T19:01:46.469" v="4446" actId="478"/>
          <ac:spMkLst>
            <pc:docMk/>
            <pc:sldMk cId="1926495957" sldId="2360"/>
            <ac:spMk id="9" creationId="{A87794AB-8367-CE97-2B7D-7FAA2E76875D}"/>
          </ac:spMkLst>
        </pc:spChg>
        <pc:spChg chg="add del mod">
          <ac:chgData name="Francisco Artes" userId="5be56ff3f51c4e1a" providerId="LiveId" clId="{0EE59759-499F-4C5A-80F4-9EF8D82406DF}" dt="2022-09-20T19:01:46.469" v="4446" actId="478"/>
          <ac:spMkLst>
            <pc:docMk/>
            <pc:sldMk cId="1926495957" sldId="2360"/>
            <ac:spMk id="10" creationId="{1D001349-C1E5-E841-5A10-E084963378EC}"/>
          </ac:spMkLst>
        </pc:spChg>
        <pc:spChg chg="add del mod">
          <ac:chgData name="Francisco Artes" userId="5be56ff3f51c4e1a" providerId="LiveId" clId="{0EE59759-499F-4C5A-80F4-9EF8D82406DF}" dt="2022-09-20T19:01:46.469" v="4446" actId="478"/>
          <ac:spMkLst>
            <pc:docMk/>
            <pc:sldMk cId="1926495957" sldId="2360"/>
            <ac:spMk id="11" creationId="{E9940919-058D-B4AF-DCD4-313F73A9FA6D}"/>
          </ac:spMkLst>
        </pc:spChg>
        <pc:spChg chg="add del mod">
          <ac:chgData name="Francisco Artes" userId="5be56ff3f51c4e1a" providerId="LiveId" clId="{0EE59759-499F-4C5A-80F4-9EF8D82406DF}" dt="2022-09-20T19:02:55.283" v="4456" actId="478"/>
          <ac:spMkLst>
            <pc:docMk/>
            <pc:sldMk cId="1926495957" sldId="2360"/>
            <ac:spMk id="13" creationId="{39F06D17-FE41-4AE0-4173-A862D200AF8F}"/>
          </ac:spMkLst>
        </pc:spChg>
        <pc:spChg chg="add del mod">
          <ac:chgData name="Francisco Artes" userId="5be56ff3f51c4e1a" providerId="LiveId" clId="{0EE59759-499F-4C5A-80F4-9EF8D82406DF}" dt="2022-09-20T19:02:58.589" v="4457" actId="478"/>
          <ac:spMkLst>
            <pc:docMk/>
            <pc:sldMk cId="1926495957" sldId="2360"/>
            <ac:spMk id="14" creationId="{3589AD02-2CEE-0852-4C21-56025AD90EA6}"/>
          </ac:spMkLst>
        </pc:spChg>
        <pc:spChg chg="add mod">
          <ac:chgData name="Francisco Artes" userId="5be56ff3f51c4e1a" providerId="LiveId" clId="{0EE59759-499F-4C5A-80F4-9EF8D82406DF}" dt="2022-09-20T19:03:03.704" v="4459"/>
          <ac:spMkLst>
            <pc:docMk/>
            <pc:sldMk cId="1926495957" sldId="2360"/>
            <ac:spMk id="15" creationId="{207CE11C-D00F-926E-8690-DC351AE7F74D}"/>
          </ac:spMkLst>
        </pc:spChg>
        <pc:picChg chg="add del mod">
          <ac:chgData name="Francisco Artes" userId="5be56ff3f51c4e1a" providerId="LiveId" clId="{0EE59759-499F-4C5A-80F4-9EF8D82406DF}" dt="2022-09-20T19:01:31.007" v="4443" actId="21"/>
          <ac:picMkLst>
            <pc:docMk/>
            <pc:sldMk cId="1926495957" sldId="2360"/>
            <ac:picMk id="2" creationId="{D6859AEA-21A7-053B-43AE-B56BCFF152DA}"/>
          </ac:picMkLst>
        </pc:picChg>
        <pc:picChg chg="add del mod ord">
          <ac:chgData name="Francisco Artes" userId="5be56ff3f51c4e1a" providerId="LiveId" clId="{0EE59759-499F-4C5A-80F4-9EF8D82406DF}" dt="2022-09-21T19:37:31.283" v="19261" actId="21"/>
          <ac:picMkLst>
            <pc:docMk/>
            <pc:sldMk cId="1926495957" sldId="2360"/>
            <ac:picMk id="12" creationId="{E0AFED49-533D-D3B1-695F-E530F0C713B8}"/>
          </ac:picMkLst>
        </pc:picChg>
      </pc:sldChg>
      <pc:sldChg chg="new del">
        <pc:chgData name="Francisco Artes" userId="5be56ff3f51c4e1a" providerId="LiveId" clId="{0EE59759-499F-4C5A-80F4-9EF8D82406DF}" dt="2022-09-20T19:14:22.016" v="4464" actId="47"/>
        <pc:sldMkLst>
          <pc:docMk/>
          <pc:sldMk cId="2708053957" sldId="2361"/>
        </pc:sldMkLst>
      </pc:sldChg>
      <pc:sldChg chg="addSp delSp modSp new mod">
        <pc:chgData name="Francisco Artes" userId="5be56ff3f51c4e1a" providerId="LiveId" clId="{0EE59759-499F-4C5A-80F4-9EF8D82406DF}" dt="2022-09-21T19:53:27.709" v="19637" actId="1036"/>
        <pc:sldMkLst>
          <pc:docMk/>
          <pc:sldMk cId="3941894867" sldId="2361"/>
        </pc:sldMkLst>
        <pc:spChg chg="mod">
          <ac:chgData name="Francisco Artes" userId="5be56ff3f51c4e1a" providerId="LiveId" clId="{0EE59759-499F-4C5A-80F4-9EF8D82406DF}" dt="2022-09-20T19:23:27.177" v="4824" actId="20577"/>
          <ac:spMkLst>
            <pc:docMk/>
            <pc:sldMk cId="3941894867" sldId="2361"/>
            <ac:spMk id="2" creationId="{0458F223-27BB-285D-1C70-BCD74B52F5F3}"/>
          </ac:spMkLst>
        </pc:spChg>
        <pc:spChg chg="del">
          <ac:chgData name="Francisco Artes" userId="5be56ff3f51c4e1a" providerId="LiveId" clId="{0EE59759-499F-4C5A-80F4-9EF8D82406DF}" dt="2022-09-20T19:14:38.943" v="4466" actId="478"/>
          <ac:spMkLst>
            <pc:docMk/>
            <pc:sldMk cId="3941894867" sldId="2361"/>
            <ac:spMk id="3" creationId="{42963664-FB29-E526-086C-7E4BA6AC6E4A}"/>
          </ac:spMkLst>
        </pc:spChg>
        <pc:spChg chg="add mod">
          <ac:chgData name="Francisco Artes" userId="5be56ff3f51c4e1a" providerId="LiveId" clId="{0EE59759-499F-4C5A-80F4-9EF8D82406DF}" dt="2022-09-20T19:20:35.802" v="4620" actId="164"/>
          <ac:spMkLst>
            <pc:docMk/>
            <pc:sldMk cId="3941894867" sldId="2361"/>
            <ac:spMk id="6" creationId="{AF1B62E0-FD17-1EBF-C218-04713CCF9EAB}"/>
          </ac:spMkLst>
        </pc:spChg>
        <pc:spChg chg="add mod">
          <ac:chgData name="Francisco Artes" userId="5be56ff3f51c4e1a" providerId="LiveId" clId="{0EE59759-499F-4C5A-80F4-9EF8D82406DF}" dt="2022-09-20T19:20:35.802" v="4620" actId="164"/>
          <ac:spMkLst>
            <pc:docMk/>
            <pc:sldMk cId="3941894867" sldId="2361"/>
            <ac:spMk id="9" creationId="{869A0032-78DB-46F0-E8D8-CEB3842B8FFB}"/>
          </ac:spMkLst>
        </pc:spChg>
        <pc:spChg chg="add mod">
          <ac:chgData name="Francisco Artes" userId="5be56ff3f51c4e1a" providerId="LiveId" clId="{0EE59759-499F-4C5A-80F4-9EF8D82406DF}" dt="2022-09-20T19:20:35.802" v="4620" actId="164"/>
          <ac:spMkLst>
            <pc:docMk/>
            <pc:sldMk cId="3941894867" sldId="2361"/>
            <ac:spMk id="10" creationId="{EA02D8F3-4967-389C-5F33-FD8308F4E371}"/>
          </ac:spMkLst>
        </pc:spChg>
        <pc:spChg chg="add mod">
          <ac:chgData name="Francisco Artes" userId="5be56ff3f51c4e1a" providerId="LiveId" clId="{0EE59759-499F-4C5A-80F4-9EF8D82406DF}" dt="2022-09-20T19:20:35.802" v="4620" actId="164"/>
          <ac:spMkLst>
            <pc:docMk/>
            <pc:sldMk cId="3941894867" sldId="2361"/>
            <ac:spMk id="11" creationId="{FF8F353D-A8C4-62EB-E1D8-DFB4855E0355}"/>
          </ac:spMkLst>
        </pc:spChg>
        <pc:spChg chg="add mod">
          <ac:chgData name="Francisco Artes" userId="5be56ff3f51c4e1a" providerId="LiveId" clId="{0EE59759-499F-4C5A-80F4-9EF8D82406DF}" dt="2022-09-20T19:20:35.802" v="4620" actId="164"/>
          <ac:spMkLst>
            <pc:docMk/>
            <pc:sldMk cId="3941894867" sldId="2361"/>
            <ac:spMk id="12" creationId="{52E4E490-455E-EE17-BC9A-5F66ED3EA322}"/>
          </ac:spMkLst>
        </pc:spChg>
        <pc:spChg chg="add mod">
          <ac:chgData name="Francisco Artes" userId="5be56ff3f51c4e1a" providerId="LiveId" clId="{0EE59759-499F-4C5A-80F4-9EF8D82406DF}" dt="2022-09-20T19:20:35.802" v="4620" actId="164"/>
          <ac:spMkLst>
            <pc:docMk/>
            <pc:sldMk cId="3941894867" sldId="2361"/>
            <ac:spMk id="13" creationId="{0F2E3BFB-B3C4-4C9D-C236-763BC8656EE3}"/>
          </ac:spMkLst>
        </pc:spChg>
        <pc:spChg chg="add mod">
          <ac:chgData name="Francisco Artes" userId="5be56ff3f51c4e1a" providerId="LiveId" clId="{0EE59759-499F-4C5A-80F4-9EF8D82406DF}" dt="2022-09-20T19:20:35.802" v="4620" actId="164"/>
          <ac:spMkLst>
            <pc:docMk/>
            <pc:sldMk cId="3941894867" sldId="2361"/>
            <ac:spMk id="14" creationId="{CEB3944B-9C38-D30B-5D20-1462DFEE85CB}"/>
          </ac:spMkLst>
        </pc:spChg>
        <pc:spChg chg="add mod">
          <ac:chgData name="Francisco Artes" userId="5be56ff3f51c4e1a" providerId="LiveId" clId="{0EE59759-499F-4C5A-80F4-9EF8D82406DF}" dt="2022-09-20T19:20:35.802" v="4620" actId="164"/>
          <ac:spMkLst>
            <pc:docMk/>
            <pc:sldMk cId="3941894867" sldId="2361"/>
            <ac:spMk id="15" creationId="{1279E678-41DC-FD15-384A-185FE4D1CB6B}"/>
          </ac:spMkLst>
        </pc:spChg>
        <pc:spChg chg="add mod">
          <ac:chgData name="Francisco Artes" userId="5be56ff3f51c4e1a" providerId="LiveId" clId="{0EE59759-499F-4C5A-80F4-9EF8D82406DF}" dt="2022-09-20T19:20:35.802" v="4620" actId="164"/>
          <ac:spMkLst>
            <pc:docMk/>
            <pc:sldMk cId="3941894867" sldId="2361"/>
            <ac:spMk id="16" creationId="{84F13A28-1D1A-7240-8EA8-D5A5317A7B6E}"/>
          </ac:spMkLst>
        </pc:spChg>
        <pc:spChg chg="add mod">
          <ac:chgData name="Francisco Artes" userId="5be56ff3f51c4e1a" providerId="LiveId" clId="{0EE59759-499F-4C5A-80F4-9EF8D82406DF}" dt="2022-09-21T19:53:27.709" v="19637" actId="1036"/>
          <ac:spMkLst>
            <pc:docMk/>
            <pc:sldMk cId="3941894867" sldId="2361"/>
            <ac:spMk id="18" creationId="{EA5CC60E-C61C-8F43-D144-73EE8221EFEF}"/>
          </ac:spMkLst>
        </pc:spChg>
        <pc:grpChg chg="add mod">
          <ac:chgData name="Francisco Artes" userId="5be56ff3f51c4e1a" providerId="LiveId" clId="{0EE59759-499F-4C5A-80F4-9EF8D82406DF}" dt="2022-09-21T19:53:24.632" v="19628" actId="1076"/>
          <ac:grpSpMkLst>
            <pc:docMk/>
            <pc:sldMk cId="3941894867" sldId="2361"/>
            <ac:grpSpMk id="17" creationId="{CF725FDB-5C01-54FB-C7A4-B4B880A9831A}"/>
          </ac:grpSpMkLst>
        </pc:grpChg>
        <pc:picChg chg="add mod">
          <ac:chgData name="Francisco Artes" userId="5be56ff3f51c4e1a" providerId="LiveId" clId="{0EE59759-499F-4C5A-80F4-9EF8D82406DF}" dt="2022-09-20T19:20:35.802" v="4620" actId="164"/>
          <ac:picMkLst>
            <pc:docMk/>
            <pc:sldMk cId="3941894867" sldId="2361"/>
            <ac:picMk id="8" creationId="{DE1DBD0A-4183-7C05-80BA-61548E5B0743}"/>
          </ac:picMkLst>
        </pc:picChg>
        <pc:cxnChg chg="add mod">
          <ac:chgData name="Francisco Artes" userId="5be56ff3f51c4e1a" providerId="LiveId" clId="{0EE59759-499F-4C5A-80F4-9EF8D82406DF}" dt="2022-09-20T19:20:35.802" v="4620" actId="164"/>
          <ac:cxnSpMkLst>
            <pc:docMk/>
            <pc:sldMk cId="3941894867" sldId="2361"/>
            <ac:cxnSpMk id="5" creationId="{A9FA1B8C-E2B9-725D-C6D6-87DD3DB1A076}"/>
          </ac:cxnSpMkLst>
        </pc:cxnChg>
      </pc:sldChg>
      <pc:sldChg chg="addSp delSp modSp new del mod">
        <pc:chgData name="Francisco Artes" userId="5be56ff3f51c4e1a" providerId="LiveId" clId="{0EE59759-499F-4C5A-80F4-9EF8D82406DF}" dt="2022-09-21T09:22:12.243" v="14638" actId="47"/>
        <pc:sldMkLst>
          <pc:docMk/>
          <pc:sldMk cId="168643553" sldId="2362"/>
        </pc:sldMkLst>
        <pc:picChg chg="add del">
          <ac:chgData name="Francisco Artes" userId="5be56ff3f51c4e1a" providerId="LiveId" clId="{0EE59759-499F-4C5A-80F4-9EF8D82406DF}" dt="2022-09-21T08:58:27.589" v="13502" actId="22"/>
          <ac:picMkLst>
            <pc:docMk/>
            <pc:sldMk cId="168643553" sldId="2362"/>
            <ac:picMk id="3" creationId="{859E4734-2D6B-F9B8-6794-D2496ED7698D}"/>
          </ac:picMkLst>
        </pc:picChg>
        <pc:picChg chg="add del mod">
          <ac:chgData name="Francisco Artes" userId="5be56ff3f51c4e1a" providerId="LiveId" clId="{0EE59759-499F-4C5A-80F4-9EF8D82406DF}" dt="2022-09-21T09:07:35.897" v="14625" actId="478"/>
          <ac:picMkLst>
            <pc:docMk/>
            <pc:sldMk cId="168643553" sldId="2362"/>
            <ac:picMk id="4" creationId="{C42D47ED-B994-803E-FA4C-345E60F26446}"/>
          </ac:picMkLst>
        </pc:picChg>
      </pc:sldChg>
      <pc:sldChg chg="addSp delSp modSp new del mod">
        <pc:chgData name="Francisco Artes" userId="5be56ff3f51c4e1a" providerId="LiveId" clId="{0EE59759-499F-4C5A-80F4-9EF8D82406DF}" dt="2022-09-20T20:45:27.507" v="5305" actId="47"/>
        <pc:sldMkLst>
          <pc:docMk/>
          <pc:sldMk cId="870924530" sldId="2362"/>
        </pc:sldMkLst>
        <pc:graphicFrameChg chg="add del mod modGraphic">
          <ac:chgData name="Francisco Artes" userId="5be56ff3f51c4e1a" providerId="LiveId" clId="{0EE59759-499F-4C5A-80F4-9EF8D82406DF}" dt="2022-09-20T20:45:06.331" v="5276" actId="21"/>
          <ac:graphicFrameMkLst>
            <pc:docMk/>
            <pc:sldMk cId="870924530" sldId="2362"/>
            <ac:graphicFrameMk id="2" creationId="{02B9B4FD-5C86-0E26-17AD-8D4B846C5597}"/>
          </ac:graphicFrameMkLst>
        </pc:graphicFrameChg>
      </pc:sldChg>
      <pc:sldChg chg="delSp new del mod">
        <pc:chgData name="Francisco Artes" userId="5be56ff3f51c4e1a" providerId="LiveId" clId="{0EE59759-499F-4C5A-80F4-9EF8D82406DF}" dt="2022-09-20T19:21:39.710" v="4631" actId="47"/>
        <pc:sldMkLst>
          <pc:docMk/>
          <pc:sldMk cId="2440912493" sldId="2362"/>
        </pc:sldMkLst>
        <pc:spChg chg="del">
          <ac:chgData name="Francisco Artes" userId="5be56ff3f51c4e1a" providerId="LiveId" clId="{0EE59759-499F-4C5A-80F4-9EF8D82406DF}" dt="2022-09-20T19:21:03.209" v="4623" actId="21"/>
          <ac:spMkLst>
            <pc:docMk/>
            <pc:sldMk cId="2440912493" sldId="2362"/>
            <ac:spMk id="3" creationId="{906CF707-8BBB-8D31-BB5C-041B6458634A}"/>
          </ac:spMkLst>
        </pc:spChg>
      </pc:sldChg>
      <pc:sldChg chg="addSp modSp new mod">
        <pc:chgData name="Francisco Artes" userId="5be56ff3f51c4e1a" providerId="LiveId" clId="{0EE59759-499F-4C5A-80F4-9EF8D82406DF}" dt="2022-09-21T09:28:27.831" v="14729" actId="1036"/>
        <pc:sldMkLst>
          <pc:docMk/>
          <pc:sldMk cId="3433513744" sldId="2362"/>
        </pc:sldMkLst>
        <pc:spChg chg="mod">
          <ac:chgData name="Francisco Artes" userId="5be56ff3f51c4e1a" providerId="LiveId" clId="{0EE59759-499F-4C5A-80F4-9EF8D82406DF}" dt="2022-09-21T09:23:09.709" v="14689" actId="20577"/>
          <ac:spMkLst>
            <pc:docMk/>
            <pc:sldMk cId="3433513744" sldId="2362"/>
            <ac:spMk id="2" creationId="{CF50C57B-2ABA-83CB-C4EC-9161E38565BD}"/>
          </ac:spMkLst>
        </pc:spChg>
        <pc:spChg chg="mod">
          <ac:chgData name="Francisco Artes" userId="5be56ff3f51c4e1a" providerId="LiveId" clId="{0EE59759-499F-4C5A-80F4-9EF8D82406DF}" dt="2022-09-21T09:28:27.831" v="14729" actId="1036"/>
          <ac:spMkLst>
            <pc:docMk/>
            <pc:sldMk cId="3433513744" sldId="2362"/>
            <ac:spMk id="3" creationId="{11DC6232-0F54-064A-960D-0EC9050AFB4D}"/>
          </ac:spMkLst>
        </pc:spChg>
        <pc:spChg chg="mod">
          <ac:chgData name="Francisco Artes" userId="5be56ff3f51c4e1a" providerId="LiveId" clId="{0EE59759-499F-4C5A-80F4-9EF8D82406DF}" dt="2022-09-21T09:27:57.101" v="14695"/>
          <ac:spMkLst>
            <pc:docMk/>
            <pc:sldMk cId="3433513744" sldId="2362"/>
            <ac:spMk id="5" creationId="{9573F3A8-CA36-FB2F-D6AB-0A77E2C700C5}"/>
          </ac:spMkLst>
        </pc:spChg>
        <pc:spChg chg="mod">
          <ac:chgData name="Francisco Artes" userId="5be56ff3f51c4e1a" providerId="LiveId" clId="{0EE59759-499F-4C5A-80F4-9EF8D82406DF}" dt="2022-09-21T09:27:57.101" v="14695"/>
          <ac:spMkLst>
            <pc:docMk/>
            <pc:sldMk cId="3433513744" sldId="2362"/>
            <ac:spMk id="6" creationId="{8E83E8EE-BA62-16E6-B4DA-B19197D91FE6}"/>
          </ac:spMkLst>
        </pc:spChg>
        <pc:spChg chg="mod">
          <ac:chgData name="Francisco Artes" userId="5be56ff3f51c4e1a" providerId="LiveId" clId="{0EE59759-499F-4C5A-80F4-9EF8D82406DF}" dt="2022-09-21T09:27:57.101" v="14695"/>
          <ac:spMkLst>
            <pc:docMk/>
            <pc:sldMk cId="3433513744" sldId="2362"/>
            <ac:spMk id="7" creationId="{22E60BD5-07D6-BD03-AB19-72F275E921FA}"/>
          </ac:spMkLst>
        </pc:spChg>
        <pc:spChg chg="mod">
          <ac:chgData name="Francisco Artes" userId="5be56ff3f51c4e1a" providerId="LiveId" clId="{0EE59759-499F-4C5A-80F4-9EF8D82406DF}" dt="2022-09-21T09:27:57.101" v="14695"/>
          <ac:spMkLst>
            <pc:docMk/>
            <pc:sldMk cId="3433513744" sldId="2362"/>
            <ac:spMk id="8" creationId="{2C36D507-6BF4-4420-9119-90A9D4FE01A3}"/>
          </ac:spMkLst>
        </pc:spChg>
        <pc:spChg chg="mod">
          <ac:chgData name="Francisco Artes" userId="5be56ff3f51c4e1a" providerId="LiveId" clId="{0EE59759-499F-4C5A-80F4-9EF8D82406DF}" dt="2022-09-21T09:27:57.101" v="14695"/>
          <ac:spMkLst>
            <pc:docMk/>
            <pc:sldMk cId="3433513744" sldId="2362"/>
            <ac:spMk id="9" creationId="{4820CB81-3C94-AC80-37F5-C3896A98273E}"/>
          </ac:spMkLst>
        </pc:spChg>
        <pc:spChg chg="mod">
          <ac:chgData name="Francisco Artes" userId="5be56ff3f51c4e1a" providerId="LiveId" clId="{0EE59759-499F-4C5A-80F4-9EF8D82406DF}" dt="2022-09-21T09:27:57.101" v="14695"/>
          <ac:spMkLst>
            <pc:docMk/>
            <pc:sldMk cId="3433513744" sldId="2362"/>
            <ac:spMk id="10" creationId="{10A8F3F1-D98A-B83E-EAB6-856FF9A39786}"/>
          </ac:spMkLst>
        </pc:spChg>
        <pc:spChg chg="mod">
          <ac:chgData name="Francisco Artes" userId="5be56ff3f51c4e1a" providerId="LiveId" clId="{0EE59759-499F-4C5A-80F4-9EF8D82406DF}" dt="2022-09-21T09:27:57.101" v="14695"/>
          <ac:spMkLst>
            <pc:docMk/>
            <pc:sldMk cId="3433513744" sldId="2362"/>
            <ac:spMk id="16" creationId="{7629E2C5-A546-DCEF-2E63-95044E825D09}"/>
          </ac:spMkLst>
        </pc:spChg>
        <pc:spChg chg="mod">
          <ac:chgData name="Francisco Artes" userId="5be56ff3f51c4e1a" providerId="LiveId" clId="{0EE59759-499F-4C5A-80F4-9EF8D82406DF}" dt="2022-09-21T09:27:57.101" v="14695"/>
          <ac:spMkLst>
            <pc:docMk/>
            <pc:sldMk cId="3433513744" sldId="2362"/>
            <ac:spMk id="17" creationId="{A461B585-1BD0-B19C-C8DC-F78604272D59}"/>
          </ac:spMkLst>
        </pc:spChg>
        <pc:spChg chg="mod">
          <ac:chgData name="Francisco Artes" userId="5be56ff3f51c4e1a" providerId="LiveId" clId="{0EE59759-499F-4C5A-80F4-9EF8D82406DF}" dt="2022-09-21T09:27:57.101" v="14695"/>
          <ac:spMkLst>
            <pc:docMk/>
            <pc:sldMk cId="3433513744" sldId="2362"/>
            <ac:spMk id="18" creationId="{C3A75084-C203-183F-D803-B99A49A0077A}"/>
          </ac:spMkLst>
        </pc:spChg>
        <pc:spChg chg="mod">
          <ac:chgData name="Francisco Artes" userId="5be56ff3f51c4e1a" providerId="LiveId" clId="{0EE59759-499F-4C5A-80F4-9EF8D82406DF}" dt="2022-09-21T09:27:57.101" v="14695"/>
          <ac:spMkLst>
            <pc:docMk/>
            <pc:sldMk cId="3433513744" sldId="2362"/>
            <ac:spMk id="19" creationId="{0C51B6C2-45F2-B289-84AB-90A2D6F654E0}"/>
          </ac:spMkLst>
        </pc:spChg>
        <pc:spChg chg="mod">
          <ac:chgData name="Francisco Artes" userId="5be56ff3f51c4e1a" providerId="LiveId" clId="{0EE59759-499F-4C5A-80F4-9EF8D82406DF}" dt="2022-09-21T09:27:57.101" v="14695"/>
          <ac:spMkLst>
            <pc:docMk/>
            <pc:sldMk cId="3433513744" sldId="2362"/>
            <ac:spMk id="20" creationId="{04C7B5AD-E12C-CF67-8D99-C1C6A9147CEC}"/>
          </ac:spMkLst>
        </pc:spChg>
        <pc:spChg chg="mod">
          <ac:chgData name="Francisco Artes" userId="5be56ff3f51c4e1a" providerId="LiveId" clId="{0EE59759-499F-4C5A-80F4-9EF8D82406DF}" dt="2022-09-21T09:27:57.101" v="14695"/>
          <ac:spMkLst>
            <pc:docMk/>
            <pc:sldMk cId="3433513744" sldId="2362"/>
            <ac:spMk id="26" creationId="{6640708A-92A1-DD18-3BA7-B24E8457FF15}"/>
          </ac:spMkLst>
        </pc:spChg>
        <pc:spChg chg="mod">
          <ac:chgData name="Francisco Artes" userId="5be56ff3f51c4e1a" providerId="LiveId" clId="{0EE59759-499F-4C5A-80F4-9EF8D82406DF}" dt="2022-09-21T09:27:57.101" v="14695"/>
          <ac:spMkLst>
            <pc:docMk/>
            <pc:sldMk cId="3433513744" sldId="2362"/>
            <ac:spMk id="27" creationId="{E3345673-1E09-204C-C32B-433D5633F57C}"/>
          </ac:spMkLst>
        </pc:spChg>
        <pc:spChg chg="mod">
          <ac:chgData name="Francisco Artes" userId="5be56ff3f51c4e1a" providerId="LiveId" clId="{0EE59759-499F-4C5A-80F4-9EF8D82406DF}" dt="2022-09-21T09:27:57.101" v="14695"/>
          <ac:spMkLst>
            <pc:docMk/>
            <pc:sldMk cId="3433513744" sldId="2362"/>
            <ac:spMk id="28" creationId="{CF81A7B4-348C-48CC-1D97-8141CEE6265B}"/>
          </ac:spMkLst>
        </pc:spChg>
        <pc:spChg chg="mod">
          <ac:chgData name="Francisco Artes" userId="5be56ff3f51c4e1a" providerId="LiveId" clId="{0EE59759-499F-4C5A-80F4-9EF8D82406DF}" dt="2022-09-21T09:27:57.101" v="14695"/>
          <ac:spMkLst>
            <pc:docMk/>
            <pc:sldMk cId="3433513744" sldId="2362"/>
            <ac:spMk id="29" creationId="{90979937-E202-53FE-3193-AAFD2CBBF353}"/>
          </ac:spMkLst>
        </pc:spChg>
        <pc:spChg chg="mod">
          <ac:chgData name="Francisco Artes" userId="5be56ff3f51c4e1a" providerId="LiveId" clId="{0EE59759-499F-4C5A-80F4-9EF8D82406DF}" dt="2022-09-21T09:27:57.101" v="14695"/>
          <ac:spMkLst>
            <pc:docMk/>
            <pc:sldMk cId="3433513744" sldId="2362"/>
            <ac:spMk id="34" creationId="{1287E7C3-4F6A-EF8B-2699-4EB9BF83D15C}"/>
          </ac:spMkLst>
        </pc:spChg>
        <pc:spChg chg="mod">
          <ac:chgData name="Francisco Artes" userId="5be56ff3f51c4e1a" providerId="LiveId" clId="{0EE59759-499F-4C5A-80F4-9EF8D82406DF}" dt="2022-09-21T09:27:57.101" v="14695"/>
          <ac:spMkLst>
            <pc:docMk/>
            <pc:sldMk cId="3433513744" sldId="2362"/>
            <ac:spMk id="35" creationId="{D03872DA-2256-D860-37AE-4F97CD01CE71}"/>
          </ac:spMkLst>
        </pc:spChg>
        <pc:spChg chg="mod">
          <ac:chgData name="Francisco Artes" userId="5be56ff3f51c4e1a" providerId="LiveId" clId="{0EE59759-499F-4C5A-80F4-9EF8D82406DF}" dt="2022-09-21T09:27:57.101" v="14695"/>
          <ac:spMkLst>
            <pc:docMk/>
            <pc:sldMk cId="3433513744" sldId="2362"/>
            <ac:spMk id="36" creationId="{1C1C995D-CB4E-1F5C-51C4-0C9AAE287D7A}"/>
          </ac:spMkLst>
        </pc:spChg>
        <pc:spChg chg="mod">
          <ac:chgData name="Francisco Artes" userId="5be56ff3f51c4e1a" providerId="LiveId" clId="{0EE59759-499F-4C5A-80F4-9EF8D82406DF}" dt="2022-09-21T09:27:57.101" v="14695"/>
          <ac:spMkLst>
            <pc:docMk/>
            <pc:sldMk cId="3433513744" sldId="2362"/>
            <ac:spMk id="37" creationId="{DE8C9FE8-29EB-FF18-519A-DF6F0FFE8B93}"/>
          </ac:spMkLst>
        </pc:spChg>
        <pc:spChg chg="mod">
          <ac:chgData name="Francisco Artes" userId="5be56ff3f51c4e1a" providerId="LiveId" clId="{0EE59759-499F-4C5A-80F4-9EF8D82406DF}" dt="2022-09-21T09:27:57.101" v="14695"/>
          <ac:spMkLst>
            <pc:docMk/>
            <pc:sldMk cId="3433513744" sldId="2362"/>
            <ac:spMk id="38" creationId="{5E4E67F0-C75F-C2E6-B8F0-01A8C58E6014}"/>
          </ac:spMkLst>
        </pc:spChg>
        <pc:spChg chg="mod">
          <ac:chgData name="Francisco Artes" userId="5be56ff3f51c4e1a" providerId="LiveId" clId="{0EE59759-499F-4C5A-80F4-9EF8D82406DF}" dt="2022-09-21T09:27:57.101" v="14695"/>
          <ac:spMkLst>
            <pc:docMk/>
            <pc:sldMk cId="3433513744" sldId="2362"/>
            <ac:spMk id="39" creationId="{E6FAA0B5-C4EF-B780-20A8-F389B1690D01}"/>
          </ac:spMkLst>
        </pc:spChg>
        <pc:spChg chg="mod">
          <ac:chgData name="Francisco Artes" userId="5be56ff3f51c4e1a" providerId="LiveId" clId="{0EE59759-499F-4C5A-80F4-9EF8D82406DF}" dt="2022-09-21T09:27:57.101" v="14695"/>
          <ac:spMkLst>
            <pc:docMk/>
            <pc:sldMk cId="3433513744" sldId="2362"/>
            <ac:spMk id="40" creationId="{50A1D509-BFE2-AC60-2932-E75CC792A11D}"/>
          </ac:spMkLst>
        </pc:spChg>
        <pc:spChg chg="mod">
          <ac:chgData name="Francisco Artes" userId="5be56ff3f51c4e1a" providerId="LiveId" clId="{0EE59759-499F-4C5A-80F4-9EF8D82406DF}" dt="2022-09-21T09:27:57.101" v="14695"/>
          <ac:spMkLst>
            <pc:docMk/>
            <pc:sldMk cId="3433513744" sldId="2362"/>
            <ac:spMk id="41" creationId="{544AE514-1876-221C-7BB7-3528731B043F}"/>
          </ac:spMkLst>
        </pc:spChg>
        <pc:spChg chg="mod">
          <ac:chgData name="Francisco Artes" userId="5be56ff3f51c4e1a" providerId="LiveId" clId="{0EE59759-499F-4C5A-80F4-9EF8D82406DF}" dt="2022-09-21T09:27:57.101" v="14695"/>
          <ac:spMkLst>
            <pc:docMk/>
            <pc:sldMk cId="3433513744" sldId="2362"/>
            <ac:spMk id="42" creationId="{301E4524-2DA6-D304-6EC7-1F23E191D4EC}"/>
          </ac:spMkLst>
        </pc:spChg>
        <pc:spChg chg="mod">
          <ac:chgData name="Francisco Artes" userId="5be56ff3f51c4e1a" providerId="LiveId" clId="{0EE59759-499F-4C5A-80F4-9EF8D82406DF}" dt="2022-09-21T09:27:57.101" v="14695"/>
          <ac:spMkLst>
            <pc:docMk/>
            <pc:sldMk cId="3433513744" sldId="2362"/>
            <ac:spMk id="43" creationId="{85153F53-6300-A14A-E8D3-DDAD3415710C}"/>
          </ac:spMkLst>
        </pc:spChg>
        <pc:spChg chg="mod">
          <ac:chgData name="Francisco Artes" userId="5be56ff3f51c4e1a" providerId="LiveId" clId="{0EE59759-499F-4C5A-80F4-9EF8D82406DF}" dt="2022-09-21T09:27:57.101" v="14695"/>
          <ac:spMkLst>
            <pc:docMk/>
            <pc:sldMk cId="3433513744" sldId="2362"/>
            <ac:spMk id="44" creationId="{823DAE7F-EAEB-930D-9E07-DAC009B3BBAA}"/>
          </ac:spMkLst>
        </pc:spChg>
        <pc:spChg chg="mod">
          <ac:chgData name="Francisco Artes" userId="5be56ff3f51c4e1a" providerId="LiveId" clId="{0EE59759-499F-4C5A-80F4-9EF8D82406DF}" dt="2022-09-21T09:27:57.101" v="14695"/>
          <ac:spMkLst>
            <pc:docMk/>
            <pc:sldMk cId="3433513744" sldId="2362"/>
            <ac:spMk id="45" creationId="{94A0CF41-C439-7479-6CAD-E174FE7F10DA}"/>
          </ac:spMkLst>
        </pc:spChg>
        <pc:grpChg chg="add mod">
          <ac:chgData name="Francisco Artes" userId="5be56ff3f51c4e1a" providerId="LiveId" clId="{0EE59759-499F-4C5A-80F4-9EF8D82406DF}" dt="2022-09-21T09:28:18.803" v="14720" actId="1036"/>
          <ac:grpSpMkLst>
            <pc:docMk/>
            <pc:sldMk cId="3433513744" sldId="2362"/>
            <ac:grpSpMk id="4" creationId="{36E827C6-9DC2-EE11-8C1A-156874143F95}"/>
          </ac:grpSpMkLst>
        </pc:grpChg>
        <pc:cxnChg chg="mod">
          <ac:chgData name="Francisco Artes" userId="5be56ff3f51c4e1a" providerId="LiveId" clId="{0EE59759-499F-4C5A-80F4-9EF8D82406DF}" dt="2022-09-21T09:27:57.101" v="14695"/>
          <ac:cxnSpMkLst>
            <pc:docMk/>
            <pc:sldMk cId="3433513744" sldId="2362"/>
            <ac:cxnSpMk id="11" creationId="{1FCB6E9D-EC6A-B149-557E-5E79F4673919}"/>
          </ac:cxnSpMkLst>
        </pc:cxnChg>
        <pc:cxnChg chg="mod">
          <ac:chgData name="Francisco Artes" userId="5be56ff3f51c4e1a" providerId="LiveId" clId="{0EE59759-499F-4C5A-80F4-9EF8D82406DF}" dt="2022-09-21T09:27:57.101" v="14695"/>
          <ac:cxnSpMkLst>
            <pc:docMk/>
            <pc:sldMk cId="3433513744" sldId="2362"/>
            <ac:cxnSpMk id="12" creationId="{5037DB7F-4C8C-B2E5-AC72-F368C28B26F8}"/>
          </ac:cxnSpMkLst>
        </pc:cxnChg>
        <pc:cxnChg chg="mod">
          <ac:chgData name="Francisco Artes" userId="5be56ff3f51c4e1a" providerId="LiveId" clId="{0EE59759-499F-4C5A-80F4-9EF8D82406DF}" dt="2022-09-21T09:27:57.101" v="14695"/>
          <ac:cxnSpMkLst>
            <pc:docMk/>
            <pc:sldMk cId="3433513744" sldId="2362"/>
            <ac:cxnSpMk id="13" creationId="{2E9DC5A8-9762-C00D-9E14-B5851BDA4B48}"/>
          </ac:cxnSpMkLst>
        </pc:cxnChg>
        <pc:cxnChg chg="mod">
          <ac:chgData name="Francisco Artes" userId="5be56ff3f51c4e1a" providerId="LiveId" clId="{0EE59759-499F-4C5A-80F4-9EF8D82406DF}" dt="2022-09-21T09:27:57.101" v="14695"/>
          <ac:cxnSpMkLst>
            <pc:docMk/>
            <pc:sldMk cId="3433513744" sldId="2362"/>
            <ac:cxnSpMk id="14" creationId="{D2D0B416-8542-9FA7-50CD-D2BB2DB0D8E9}"/>
          </ac:cxnSpMkLst>
        </pc:cxnChg>
        <pc:cxnChg chg="mod">
          <ac:chgData name="Francisco Artes" userId="5be56ff3f51c4e1a" providerId="LiveId" clId="{0EE59759-499F-4C5A-80F4-9EF8D82406DF}" dt="2022-09-21T09:27:57.101" v="14695"/>
          <ac:cxnSpMkLst>
            <pc:docMk/>
            <pc:sldMk cId="3433513744" sldId="2362"/>
            <ac:cxnSpMk id="15" creationId="{7379A9AA-59DE-C44F-3CF5-784CC3D626D2}"/>
          </ac:cxnSpMkLst>
        </pc:cxnChg>
        <pc:cxnChg chg="mod">
          <ac:chgData name="Francisco Artes" userId="5be56ff3f51c4e1a" providerId="LiveId" clId="{0EE59759-499F-4C5A-80F4-9EF8D82406DF}" dt="2022-09-21T09:27:57.101" v="14695"/>
          <ac:cxnSpMkLst>
            <pc:docMk/>
            <pc:sldMk cId="3433513744" sldId="2362"/>
            <ac:cxnSpMk id="21" creationId="{71215014-EFD2-4881-9C4F-3EEE5920869F}"/>
          </ac:cxnSpMkLst>
        </pc:cxnChg>
        <pc:cxnChg chg="mod">
          <ac:chgData name="Francisco Artes" userId="5be56ff3f51c4e1a" providerId="LiveId" clId="{0EE59759-499F-4C5A-80F4-9EF8D82406DF}" dt="2022-09-21T09:27:57.101" v="14695"/>
          <ac:cxnSpMkLst>
            <pc:docMk/>
            <pc:sldMk cId="3433513744" sldId="2362"/>
            <ac:cxnSpMk id="22" creationId="{6E1421C2-7FF9-D1C1-5462-CAB53CC35E4A}"/>
          </ac:cxnSpMkLst>
        </pc:cxnChg>
        <pc:cxnChg chg="mod">
          <ac:chgData name="Francisco Artes" userId="5be56ff3f51c4e1a" providerId="LiveId" clId="{0EE59759-499F-4C5A-80F4-9EF8D82406DF}" dt="2022-09-21T09:27:57.101" v="14695"/>
          <ac:cxnSpMkLst>
            <pc:docMk/>
            <pc:sldMk cId="3433513744" sldId="2362"/>
            <ac:cxnSpMk id="23" creationId="{E990D1BB-FA9A-56E5-4BD9-44261EE886E8}"/>
          </ac:cxnSpMkLst>
        </pc:cxnChg>
        <pc:cxnChg chg="mod">
          <ac:chgData name="Francisco Artes" userId="5be56ff3f51c4e1a" providerId="LiveId" clId="{0EE59759-499F-4C5A-80F4-9EF8D82406DF}" dt="2022-09-21T09:27:57.101" v="14695"/>
          <ac:cxnSpMkLst>
            <pc:docMk/>
            <pc:sldMk cId="3433513744" sldId="2362"/>
            <ac:cxnSpMk id="24" creationId="{4E483FB1-C16C-14A4-305D-00E6582E2015}"/>
          </ac:cxnSpMkLst>
        </pc:cxnChg>
        <pc:cxnChg chg="mod">
          <ac:chgData name="Francisco Artes" userId="5be56ff3f51c4e1a" providerId="LiveId" clId="{0EE59759-499F-4C5A-80F4-9EF8D82406DF}" dt="2022-09-21T09:27:57.101" v="14695"/>
          <ac:cxnSpMkLst>
            <pc:docMk/>
            <pc:sldMk cId="3433513744" sldId="2362"/>
            <ac:cxnSpMk id="25" creationId="{6CA553CE-1205-5737-2063-997A9BEA6436}"/>
          </ac:cxnSpMkLst>
        </pc:cxnChg>
        <pc:cxnChg chg="mod">
          <ac:chgData name="Francisco Artes" userId="5be56ff3f51c4e1a" providerId="LiveId" clId="{0EE59759-499F-4C5A-80F4-9EF8D82406DF}" dt="2022-09-21T09:27:57.101" v="14695"/>
          <ac:cxnSpMkLst>
            <pc:docMk/>
            <pc:sldMk cId="3433513744" sldId="2362"/>
            <ac:cxnSpMk id="30" creationId="{74E235A4-81F0-B301-FB76-4CFC82EA6E5C}"/>
          </ac:cxnSpMkLst>
        </pc:cxnChg>
        <pc:cxnChg chg="mod">
          <ac:chgData name="Francisco Artes" userId="5be56ff3f51c4e1a" providerId="LiveId" clId="{0EE59759-499F-4C5A-80F4-9EF8D82406DF}" dt="2022-09-21T09:27:57.101" v="14695"/>
          <ac:cxnSpMkLst>
            <pc:docMk/>
            <pc:sldMk cId="3433513744" sldId="2362"/>
            <ac:cxnSpMk id="31" creationId="{32079A90-5185-1862-0D48-9B69FFE57601}"/>
          </ac:cxnSpMkLst>
        </pc:cxnChg>
        <pc:cxnChg chg="mod">
          <ac:chgData name="Francisco Artes" userId="5be56ff3f51c4e1a" providerId="LiveId" clId="{0EE59759-499F-4C5A-80F4-9EF8D82406DF}" dt="2022-09-21T09:27:57.101" v="14695"/>
          <ac:cxnSpMkLst>
            <pc:docMk/>
            <pc:sldMk cId="3433513744" sldId="2362"/>
            <ac:cxnSpMk id="32" creationId="{E4F1DCE3-1A6C-B7B5-E718-C8B29545A029}"/>
          </ac:cxnSpMkLst>
        </pc:cxnChg>
        <pc:cxnChg chg="mod">
          <ac:chgData name="Francisco Artes" userId="5be56ff3f51c4e1a" providerId="LiveId" clId="{0EE59759-499F-4C5A-80F4-9EF8D82406DF}" dt="2022-09-21T09:27:57.101" v="14695"/>
          <ac:cxnSpMkLst>
            <pc:docMk/>
            <pc:sldMk cId="3433513744" sldId="2362"/>
            <ac:cxnSpMk id="33" creationId="{898FFC7E-0C21-1476-60A6-2A0D091E74E4}"/>
          </ac:cxnSpMkLst>
        </pc:cxnChg>
      </pc:sldChg>
      <pc:sldChg chg="addSp delSp modSp new del mod">
        <pc:chgData name="Francisco Artes" userId="5be56ff3f51c4e1a" providerId="LiveId" clId="{0EE59759-499F-4C5A-80F4-9EF8D82406DF}" dt="2022-09-20T19:40:46.997" v="5009" actId="47"/>
        <pc:sldMkLst>
          <pc:docMk/>
          <pc:sldMk cId="3703663496" sldId="2362"/>
        </pc:sldMkLst>
        <pc:spChg chg="del">
          <ac:chgData name="Francisco Artes" userId="5be56ff3f51c4e1a" providerId="LiveId" clId="{0EE59759-499F-4C5A-80F4-9EF8D82406DF}" dt="2022-09-20T19:39:55.487" v="5007" actId="478"/>
          <ac:spMkLst>
            <pc:docMk/>
            <pc:sldMk cId="3703663496" sldId="2362"/>
            <ac:spMk id="3" creationId="{E2189F6C-60D0-FB57-3FD2-E34F8593AE54}"/>
          </ac:spMkLst>
        </pc:spChg>
        <pc:graphicFrameChg chg="add modGraphic">
          <ac:chgData name="Francisco Artes" userId="5be56ff3f51c4e1a" providerId="LiveId" clId="{0EE59759-499F-4C5A-80F4-9EF8D82406DF}" dt="2022-09-20T19:40:36.766" v="5008" actId="1032"/>
          <ac:graphicFrameMkLst>
            <pc:docMk/>
            <pc:sldMk cId="3703663496" sldId="2362"/>
            <ac:graphicFrameMk id="4" creationId="{EED33242-CE5B-BE23-B1EB-D9D943C799E4}"/>
          </ac:graphicFrameMkLst>
        </pc:graphicFrameChg>
      </pc:sldChg>
      <pc:sldChg chg="addSp modSp new mod">
        <pc:chgData name="Francisco Artes" userId="5be56ff3f51c4e1a" providerId="LiveId" clId="{0EE59759-499F-4C5A-80F4-9EF8D82406DF}" dt="2022-09-21T09:42:15.038" v="14800" actId="14100"/>
        <pc:sldMkLst>
          <pc:docMk/>
          <pc:sldMk cId="2256320097" sldId="2363"/>
        </pc:sldMkLst>
        <pc:spChg chg="mod">
          <ac:chgData name="Francisco Artes" userId="5be56ff3f51c4e1a" providerId="LiveId" clId="{0EE59759-499F-4C5A-80F4-9EF8D82406DF}" dt="2022-09-21T09:41:33.481" v="14772" actId="20577"/>
          <ac:spMkLst>
            <pc:docMk/>
            <pc:sldMk cId="2256320097" sldId="2363"/>
            <ac:spMk id="2" creationId="{F0B84199-86B4-9A4D-4114-C6CAB99F2F98}"/>
          </ac:spMkLst>
        </pc:spChg>
        <pc:spChg chg="mod">
          <ac:chgData name="Francisco Artes" userId="5be56ff3f51c4e1a" providerId="LiveId" clId="{0EE59759-499F-4C5A-80F4-9EF8D82406DF}" dt="2022-09-21T09:42:15.038" v="14800" actId="14100"/>
          <ac:spMkLst>
            <pc:docMk/>
            <pc:sldMk cId="2256320097" sldId="2363"/>
            <ac:spMk id="3" creationId="{EF0216BA-3DDB-57AD-9483-FA8B92F33DBC}"/>
          </ac:spMkLst>
        </pc:spChg>
        <pc:picChg chg="add mod">
          <ac:chgData name="Francisco Artes" userId="5be56ff3f51c4e1a" providerId="LiveId" clId="{0EE59759-499F-4C5A-80F4-9EF8D82406DF}" dt="2022-09-21T09:42:10.704" v="14799" actId="1035"/>
          <ac:picMkLst>
            <pc:docMk/>
            <pc:sldMk cId="2256320097" sldId="2363"/>
            <ac:picMk id="4" creationId="{00D16FAF-7C04-E107-0958-9097AE853ACB}"/>
          </ac:picMkLst>
        </pc:picChg>
        <pc:picChg chg="add mod">
          <ac:chgData name="Francisco Artes" userId="5be56ff3f51c4e1a" providerId="LiveId" clId="{0EE59759-499F-4C5A-80F4-9EF8D82406DF}" dt="2022-09-21T09:42:10.704" v="14799" actId="1035"/>
          <ac:picMkLst>
            <pc:docMk/>
            <pc:sldMk cId="2256320097" sldId="2363"/>
            <ac:picMk id="5" creationId="{B50637C0-A9A6-5053-FC42-C0E59BA6C357}"/>
          </ac:picMkLst>
        </pc:picChg>
      </pc:sldChg>
      <pc:sldChg chg="addSp modSp new mod">
        <pc:chgData name="Francisco Artes" userId="5be56ff3f51c4e1a" providerId="LiveId" clId="{0EE59759-499F-4C5A-80F4-9EF8D82406DF}" dt="2022-09-21T09:51:41.503" v="14904" actId="14100"/>
        <pc:sldMkLst>
          <pc:docMk/>
          <pc:sldMk cId="50184697" sldId="2364"/>
        </pc:sldMkLst>
        <pc:spChg chg="mod">
          <ac:chgData name="Francisco Artes" userId="5be56ff3f51c4e1a" providerId="LiveId" clId="{0EE59759-499F-4C5A-80F4-9EF8D82406DF}" dt="2022-09-21T09:46:02.165" v="14899" actId="20577"/>
          <ac:spMkLst>
            <pc:docMk/>
            <pc:sldMk cId="50184697" sldId="2364"/>
            <ac:spMk id="2" creationId="{FD4023EF-46CB-8000-D555-AAEE46F919C1}"/>
          </ac:spMkLst>
        </pc:spChg>
        <pc:spChg chg="mod">
          <ac:chgData name="Francisco Artes" userId="5be56ff3f51c4e1a" providerId="LiveId" clId="{0EE59759-499F-4C5A-80F4-9EF8D82406DF}" dt="2022-09-21T09:51:41.503" v="14904" actId="14100"/>
          <ac:spMkLst>
            <pc:docMk/>
            <pc:sldMk cId="50184697" sldId="2364"/>
            <ac:spMk id="3" creationId="{A3C89E53-1962-2EDA-B135-77D22FB4743A}"/>
          </ac:spMkLst>
        </pc:spChg>
        <pc:spChg chg="mod">
          <ac:chgData name="Francisco Artes" userId="5be56ff3f51c4e1a" providerId="LiveId" clId="{0EE59759-499F-4C5A-80F4-9EF8D82406DF}" dt="2022-09-21T09:51:37.815" v="14903"/>
          <ac:spMkLst>
            <pc:docMk/>
            <pc:sldMk cId="50184697" sldId="2364"/>
            <ac:spMk id="5" creationId="{E42444E6-0161-624C-905F-63A8E5667B52}"/>
          </ac:spMkLst>
        </pc:spChg>
        <pc:spChg chg="mod">
          <ac:chgData name="Francisco Artes" userId="5be56ff3f51c4e1a" providerId="LiveId" clId="{0EE59759-499F-4C5A-80F4-9EF8D82406DF}" dt="2022-09-21T09:51:37.815" v="14903"/>
          <ac:spMkLst>
            <pc:docMk/>
            <pc:sldMk cId="50184697" sldId="2364"/>
            <ac:spMk id="6" creationId="{1AA6AA80-766D-62EE-6444-4AA3A7629E8E}"/>
          </ac:spMkLst>
        </pc:spChg>
        <pc:spChg chg="mod">
          <ac:chgData name="Francisco Artes" userId="5be56ff3f51c4e1a" providerId="LiveId" clId="{0EE59759-499F-4C5A-80F4-9EF8D82406DF}" dt="2022-09-21T09:51:37.815" v="14903"/>
          <ac:spMkLst>
            <pc:docMk/>
            <pc:sldMk cId="50184697" sldId="2364"/>
            <ac:spMk id="7" creationId="{3D8EABF7-A8BA-BC03-D547-B35D86625A2E}"/>
          </ac:spMkLst>
        </pc:spChg>
        <pc:spChg chg="mod">
          <ac:chgData name="Francisco Artes" userId="5be56ff3f51c4e1a" providerId="LiveId" clId="{0EE59759-499F-4C5A-80F4-9EF8D82406DF}" dt="2022-09-21T09:51:37.815" v="14903"/>
          <ac:spMkLst>
            <pc:docMk/>
            <pc:sldMk cId="50184697" sldId="2364"/>
            <ac:spMk id="9" creationId="{26897750-4619-BF42-4ABB-54DA74192705}"/>
          </ac:spMkLst>
        </pc:spChg>
        <pc:grpChg chg="add mod">
          <ac:chgData name="Francisco Artes" userId="5be56ff3f51c4e1a" providerId="LiveId" clId="{0EE59759-499F-4C5A-80F4-9EF8D82406DF}" dt="2022-09-21T09:51:37.815" v="14903"/>
          <ac:grpSpMkLst>
            <pc:docMk/>
            <pc:sldMk cId="50184697" sldId="2364"/>
            <ac:grpSpMk id="4" creationId="{B0531002-06A4-CEFA-3117-DE10DDB51801}"/>
          </ac:grpSpMkLst>
        </pc:grpChg>
        <pc:picChg chg="mod">
          <ac:chgData name="Francisco Artes" userId="5be56ff3f51c4e1a" providerId="LiveId" clId="{0EE59759-499F-4C5A-80F4-9EF8D82406DF}" dt="2022-09-21T09:51:37.815" v="14903"/>
          <ac:picMkLst>
            <pc:docMk/>
            <pc:sldMk cId="50184697" sldId="2364"/>
            <ac:picMk id="8" creationId="{3115C750-EF86-D4E4-66B2-B079D59E8DA9}"/>
          </ac:picMkLst>
        </pc:picChg>
      </pc:sldChg>
      <pc:sldChg chg="addSp modSp new mod">
        <pc:chgData name="Francisco Artes" userId="5be56ff3f51c4e1a" providerId="LiveId" clId="{0EE59759-499F-4C5A-80F4-9EF8D82406DF}" dt="2022-09-21T09:58:21.092" v="14965" actId="1076"/>
        <pc:sldMkLst>
          <pc:docMk/>
          <pc:sldMk cId="2470670942" sldId="2365"/>
        </pc:sldMkLst>
        <pc:spChg chg="mod">
          <ac:chgData name="Francisco Artes" userId="5be56ff3f51c4e1a" providerId="LiveId" clId="{0EE59759-499F-4C5A-80F4-9EF8D82406DF}" dt="2022-09-21T09:53:48.237" v="14957" actId="20577"/>
          <ac:spMkLst>
            <pc:docMk/>
            <pc:sldMk cId="2470670942" sldId="2365"/>
            <ac:spMk id="2" creationId="{038305D8-DA73-1001-5F96-B6E248893946}"/>
          </ac:spMkLst>
        </pc:spChg>
        <pc:spChg chg="mod">
          <ac:chgData name="Francisco Artes" userId="5be56ff3f51c4e1a" providerId="LiveId" clId="{0EE59759-499F-4C5A-80F4-9EF8D82406DF}" dt="2022-09-21T09:58:03.709" v="14959" actId="14100"/>
          <ac:spMkLst>
            <pc:docMk/>
            <pc:sldMk cId="2470670942" sldId="2365"/>
            <ac:spMk id="3" creationId="{6CEEFC2E-7E4B-CA0E-276E-D52A613F1D72}"/>
          </ac:spMkLst>
        </pc:spChg>
        <pc:picChg chg="add mod">
          <ac:chgData name="Francisco Artes" userId="5be56ff3f51c4e1a" providerId="LiveId" clId="{0EE59759-499F-4C5A-80F4-9EF8D82406DF}" dt="2022-09-21T09:58:21.092" v="14965" actId="1076"/>
          <ac:picMkLst>
            <pc:docMk/>
            <pc:sldMk cId="2470670942" sldId="2365"/>
            <ac:picMk id="4" creationId="{1B80BC93-9DCC-36DC-5055-7214C23F5E00}"/>
          </ac:picMkLst>
        </pc:picChg>
      </pc:sldChg>
      <pc:sldChg chg="addSp modSp new mod">
        <pc:chgData name="Francisco Artes" userId="5be56ff3f51c4e1a" providerId="LiveId" clId="{0EE59759-499F-4C5A-80F4-9EF8D82406DF}" dt="2022-09-21T10:04:17.300" v="15036" actId="1076"/>
        <pc:sldMkLst>
          <pc:docMk/>
          <pc:sldMk cId="2271115591" sldId="2366"/>
        </pc:sldMkLst>
        <pc:spChg chg="mod">
          <ac:chgData name="Francisco Artes" userId="5be56ff3f51c4e1a" providerId="LiveId" clId="{0EE59759-499F-4C5A-80F4-9EF8D82406DF}" dt="2022-09-21T09:59:24.108" v="15018" actId="20577"/>
          <ac:spMkLst>
            <pc:docMk/>
            <pc:sldMk cId="2271115591" sldId="2366"/>
            <ac:spMk id="2" creationId="{5930C182-8C48-C9F5-E759-A97160AA4129}"/>
          </ac:spMkLst>
        </pc:spChg>
        <pc:spChg chg="mod">
          <ac:chgData name="Francisco Artes" userId="5be56ff3f51c4e1a" providerId="LiveId" clId="{0EE59759-499F-4C5A-80F4-9EF8D82406DF}" dt="2022-09-21T10:03:10.084" v="15021" actId="14100"/>
          <ac:spMkLst>
            <pc:docMk/>
            <pc:sldMk cId="2271115591" sldId="2366"/>
            <ac:spMk id="3" creationId="{4165C6DE-AC7D-1C5C-456D-8AC417524118}"/>
          </ac:spMkLst>
        </pc:spChg>
        <pc:grpChg chg="add mod">
          <ac:chgData name="Francisco Artes" userId="5be56ff3f51c4e1a" providerId="LiveId" clId="{0EE59759-499F-4C5A-80F4-9EF8D82406DF}" dt="2022-09-21T10:04:17.300" v="15036" actId="1076"/>
          <ac:grpSpMkLst>
            <pc:docMk/>
            <pc:sldMk cId="2271115591" sldId="2366"/>
            <ac:grpSpMk id="8" creationId="{A15B060F-90A3-093A-F634-DED273DFB20D}"/>
          </ac:grpSpMkLst>
        </pc:grpChg>
        <pc:picChg chg="add mod">
          <ac:chgData name="Francisco Artes" userId="5be56ff3f51c4e1a" providerId="LiveId" clId="{0EE59759-499F-4C5A-80F4-9EF8D82406DF}" dt="2022-09-21T10:04:14.711" v="15035" actId="164"/>
          <ac:picMkLst>
            <pc:docMk/>
            <pc:sldMk cId="2271115591" sldId="2366"/>
            <ac:picMk id="4" creationId="{7E59672A-803E-6D77-74A9-7B18A8FE649B}"/>
          </ac:picMkLst>
        </pc:picChg>
        <pc:picChg chg="add mod">
          <ac:chgData name="Francisco Artes" userId="5be56ff3f51c4e1a" providerId="LiveId" clId="{0EE59759-499F-4C5A-80F4-9EF8D82406DF}" dt="2022-09-21T10:04:14.711" v="15035" actId="164"/>
          <ac:picMkLst>
            <pc:docMk/>
            <pc:sldMk cId="2271115591" sldId="2366"/>
            <ac:picMk id="5" creationId="{FA705D17-7F6A-324A-AD89-36BF6C99E196}"/>
          </ac:picMkLst>
        </pc:picChg>
        <pc:picChg chg="add mod">
          <ac:chgData name="Francisco Artes" userId="5be56ff3f51c4e1a" providerId="LiveId" clId="{0EE59759-499F-4C5A-80F4-9EF8D82406DF}" dt="2022-09-21T10:04:14.711" v="15035" actId="164"/>
          <ac:picMkLst>
            <pc:docMk/>
            <pc:sldMk cId="2271115591" sldId="2366"/>
            <ac:picMk id="6" creationId="{CF5C0112-BAD9-F931-E0CE-F66858397364}"/>
          </ac:picMkLst>
        </pc:picChg>
        <pc:picChg chg="add mod">
          <ac:chgData name="Francisco Artes" userId="5be56ff3f51c4e1a" providerId="LiveId" clId="{0EE59759-499F-4C5A-80F4-9EF8D82406DF}" dt="2022-09-21T10:04:14.711" v="15035" actId="164"/>
          <ac:picMkLst>
            <pc:docMk/>
            <pc:sldMk cId="2271115591" sldId="2366"/>
            <ac:picMk id="7" creationId="{12C453D0-ABBC-3865-AFA2-E36E02500CFF}"/>
          </ac:picMkLst>
        </pc:picChg>
      </pc:sldChg>
      <pc:sldChg chg="addSp delSp modSp new mod">
        <pc:chgData name="Francisco Artes" userId="5be56ff3f51c4e1a" providerId="LiveId" clId="{0EE59759-499F-4C5A-80F4-9EF8D82406DF}" dt="2022-09-21T10:13:34.792" v="15097" actId="5793"/>
        <pc:sldMkLst>
          <pc:docMk/>
          <pc:sldMk cId="1850131169" sldId="2367"/>
        </pc:sldMkLst>
        <pc:spChg chg="mod">
          <ac:chgData name="Francisco Artes" userId="5be56ff3f51c4e1a" providerId="LiveId" clId="{0EE59759-499F-4C5A-80F4-9EF8D82406DF}" dt="2022-09-21T10:05:08.009" v="15081" actId="20577"/>
          <ac:spMkLst>
            <pc:docMk/>
            <pc:sldMk cId="1850131169" sldId="2367"/>
            <ac:spMk id="2" creationId="{117D797D-9C7B-29A9-649C-E2E20E9DBE5E}"/>
          </ac:spMkLst>
        </pc:spChg>
        <pc:spChg chg="mod">
          <ac:chgData name="Francisco Artes" userId="5be56ff3f51c4e1a" providerId="LiveId" clId="{0EE59759-499F-4C5A-80F4-9EF8D82406DF}" dt="2022-09-21T10:13:34.792" v="15097" actId="5793"/>
          <ac:spMkLst>
            <pc:docMk/>
            <pc:sldMk cId="1850131169" sldId="2367"/>
            <ac:spMk id="3" creationId="{5FD1C228-45C3-6E47-5227-F8474602A621}"/>
          </ac:spMkLst>
        </pc:spChg>
        <pc:spChg chg="add del mod">
          <ac:chgData name="Francisco Artes" userId="5be56ff3f51c4e1a" providerId="LiveId" clId="{0EE59759-499F-4C5A-80F4-9EF8D82406DF}" dt="2022-09-21T10:12:59.257" v="15090" actId="478"/>
          <ac:spMkLst>
            <pc:docMk/>
            <pc:sldMk cId="1850131169" sldId="2367"/>
            <ac:spMk id="4" creationId="{1C583D27-BD9E-6D6F-83F7-4A790FA21664}"/>
          </ac:spMkLst>
        </pc:spChg>
        <pc:spChg chg="mod">
          <ac:chgData name="Francisco Artes" userId="5be56ff3f51c4e1a" providerId="LiveId" clId="{0EE59759-499F-4C5A-80F4-9EF8D82406DF}" dt="2022-09-21T10:12:53.759" v="15088"/>
          <ac:spMkLst>
            <pc:docMk/>
            <pc:sldMk cId="1850131169" sldId="2367"/>
            <ac:spMk id="10" creationId="{5826BF33-BF8A-97D4-A5FF-2479077B1FE3}"/>
          </ac:spMkLst>
        </pc:spChg>
        <pc:spChg chg="mod">
          <ac:chgData name="Francisco Artes" userId="5be56ff3f51c4e1a" providerId="LiveId" clId="{0EE59759-499F-4C5A-80F4-9EF8D82406DF}" dt="2022-09-21T10:12:53.759" v="15088"/>
          <ac:spMkLst>
            <pc:docMk/>
            <pc:sldMk cId="1850131169" sldId="2367"/>
            <ac:spMk id="11" creationId="{9722C59F-EF4F-9A32-2921-BE720457B191}"/>
          </ac:spMkLst>
        </pc:spChg>
        <pc:spChg chg="mod">
          <ac:chgData name="Francisco Artes" userId="5be56ff3f51c4e1a" providerId="LiveId" clId="{0EE59759-499F-4C5A-80F4-9EF8D82406DF}" dt="2022-09-21T10:12:53.759" v="15088"/>
          <ac:spMkLst>
            <pc:docMk/>
            <pc:sldMk cId="1850131169" sldId="2367"/>
            <ac:spMk id="12" creationId="{AA628DEC-D978-E8F9-4B50-4FB5F68A28EF}"/>
          </ac:spMkLst>
        </pc:spChg>
        <pc:spChg chg="mod">
          <ac:chgData name="Francisco Artes" userId="5be56ff3f51c4e1a" providerId="LiveId" clId="{0EE59759-499F-4C5A-80F4-9EF8D82406DF}" dt="2022-09-21T10:12:53.759" v="15088"/>
          <ac:spMkLst>
            <pc:docMk/>
            <pc:sldMk cId="1850131169" sldId="2367"/>
            <ac:spMk id="13" creationId="{1C398EA4-31BE-0224-663D-2FBFF9E9033B}"/>
          </ac:spMkLst>
        </pc:spChg>
        <pc:grpChg chg="add mod">
          <ac:chgData name="Francisco Artes" userId="5be56ff3f51c4e1a" providerId="LiveId" clId="{0EE59759-499F-4C5A-80F4-9EF8D82406DF}" dt="2022-09-21T10:12:57.446" v="15089" actId="1076"/>
          <ac:grpSpMkLst>
            <pc:docMk/>
            <pc:sldMk cId="1850131169" sldId="2367"/>
            <ac:grpSpMk id="5" creationId="{B9604BB2-792A-4261-8245-AEF454C19F06}"/>
          </ac:grpSpMkLst>
        </pc:grpChg>
        <pc:cxnChg chg="mod">
          <ac:chgData name="Francisco Artes" userId="5be56ff3f51c4e1a" providerId="LiveId" clId="{0EE59759-499F-4C5A-80F4-9EF8D82406DF}" dt="2022-09-21T10:12:53.759" v="15088"/>
          <ac:cxnSpMkLst>
            <pc:docMk/>
            <pc:sldMk cId="1850131169" sldId="2367"/>
            <ac:cxnSpMk id="6" creationId="{AEC434C3-697B-12AB-C4B3-023B97A27968}"/>
          </ac:cxnSpMkLst>
        </pc:cxnChg>
        <pc:cxnChg chg="mod">
          <ac:chgData name="Francisco Artes" userId="5be56ff3f51c4e1a" providerId="LiveId" clId="{0EE59759-499F-4C5A-80F4-9EF8D82406DF}" dt="2022-09-21T10:12:53.759" v="15088"/>
          <ac:cxnSpMkLst>
            <pc:docMk/>
            <pc:sldMk cId="1850131169" sldId="2367"/>
            <ac:cxnSpMk id="7" creationId="{114A4BB2-336E-FC15-F60A-B14F45AB9AF4}"/>
          </ac:cxnSpMkLst>
        </pc:cxnChg>
        <pc:cxnChg chg="mod">
          <ac:chgData name="Francisco Artes" userId="5be56ff3f51c4e1a" providerId="LiveId" clId="{0EE59759-499F-4C5A-80F4-9EF8D82406DF}" dt="2022-09-21T10:12:53.759" v="15088"/>
          <ac:cxnSpMkLst>
            <pc:docMk/>
            <pc:sldMk cId="1850131169" sldId="2367"/>
            <ac:cxnSpMk id="8" creationId="{E2DA9B4D-BE5D-ED91-3797-FC6402E523A4}"/>
          </ac:cxnSpMkLst>
        </pc:cxnChg>
        <pc:cxnChg chg="mod">
          <ac:chgData name="Francisco Artes" userId="5be56ff3f51c4e1a" providerId="LiveId" clId="{0EE59759-499F-4C5A-80F4-9EF8D82406DF}" dt="2022-09-21T10:12:53.759" v="15088"/>
          <ac:cxnSpMkLst>
            <pc:docMk/>
            <pc:sldMk cId="1850131169" sldId="2367"/>
            <ac:cxnSpMk id="9" creationId="{E7FF798D-F171-360D-4497-326D52F324DA}"/>
          </ac:cxnSpMkLst>
        </pc:cxnChg>
        <pc:cxnChg chg="mod">
          <ac:chgData name="Francisco Artes" userId="5be56ff3f51c4e1a" providerId="LiveId" clId="{0EE59759-499F-4C5A-80F4-9EF8D82406DF}" dt="2022-09-21T10:12:53.759" v="15088"/>
          <ac:cxnSpMkLst>
            <pc:docMk/>
            <pc:sldMk cId="1850131169" sldId="2367"/>
            <ac:cxnSpMk id="14" creationId="{1BCBE7BB-0597-D8C4-5318-8DD76EAD9E66}"/>
          </ac:cxnSpMkLst>
        </pc:cxnChg>
        <pc:cxnChg chg="mod">
          <ac:chgData name="Francisco Artes" userId="5be56ff3f51c4e1a" providerId="LiveId" clId="{0EE59759-499F-4C5A-80F4-9EF8D82406DF}" dt="2022-09-21T10:12:53.759" v="15088"/>
          <ac:cxnSpMkLst>
            <pc:docMk/>
            <pc:sldMk cId="1850131169" sldId="2367"/>
            <ac:cxnSpMk id="15" creationId="{51A65891-40FE-8804-D3D2-DBC035E9C81D}"/>
          </ac:cxnSpMkLst>
        </pc:cxnChg>
      </pc:sldChg>
      <pc:sldChg chg="addSp modSp new mod">
        <pc:chgData name="Francisco Artes" userId="5be56ff3f51c4e1a" providerId="LiveId" clId="{0EE59759-499F-4C5A-80F4-9EF8D82406DF}" dt="2022-09-21T11:13:39.970" v="15243" actId="14100"/>
        <pc:sldMkLst>
          <pc:docMk/>
          <pc:sldMk cId="1709039841" sldId="2368"/>
        </pc:sldMkLst>
        <pc:spChg chg="mod">
          <ac:chgData name="Francisco Artes" userId="5be56ff3f51c4e1a" providerId="LiveId" clId="{0EE59759-499F-4C5A-80F4-9EF8D82406DF}" dt="2022-09-21T11:08:42.574" v="15234" actId="20577"/>
          <ac:spMkLst>
            <pc:docMk/>
            <pc:sldMk cId="1709039841" sldId="2368"/>
            <ac:spMk id="2" creationId="{2508C7DA-FDA1-1C1F-E458-16347296F3CA}"/>
          </ac:spMkLst>
        </pc:spChg>
        <pc:spChg chg="mod">
          <ac:chgData name="Francisco Artes" userId="5be56ff3f51c4e1a" providerId="LiveId" clId="{0EE59759-499F-4C5A-80F4-9EF8D82406DF}" dt="2022-09-21T11:13:27.475" v="15237" actId="14100"/>
          <ac:spMkLst>
            <pc:docMk/>
            <pc:sldMk cId="1709039841" sldId="2368"/>
            <ac:spMk id="3" creationId="{57CE31E2-AF10-0F8A-946F-D813B2D4F6C7}"/>
          </ac:spMkLst>
        </pc:spChg>
        <pc:picChg chg="add mod">
          <ac:chgData name="Francisco Artes" userId="5be56ff3f51c4e1a" providerId="LiveId" clId="{0EE59759-499F-4C5A-80F4-9EF8D82406DF}" dt="2022-09-21T11:13:39.970" v="15243" actId="14100"/>
          <ac:picMkLst>
            <pc:docMk/>
            <pc:sldMk cId="1709039841" sldId="2368"/>
            <ac:picMk id="4" creationId="{3C1D27DB-D8A0-8E0E-D786-624DCFD2D825}"/>
          </ac:picMkLst>
        </pc:picChg>
      </pc:sldChg>
      <pc:sldChg chg="addSp delSp modSp new mod">
        <pc:chgData name="Francisco Artes" userId="5be56ff3f51c4e1a" providerId="LiveId" clId="{0EE59759-499F-4C5A-80F4-9EF8D82406DF}" dt="2022-09-21T16:14:36.057" v="15403" actId="2"/>
        <pc:sldMkLst>
          <pc:docMk/>
          <pc:sldMk cId="2929043571" sldId="2369"/>
        </pc:sldMkLst>
        <pc:spChg chg="mod">
          <ac:chgData name="Francisco Artes" userId="5be56ff3f51c4e1a" providerId="LiveId" clId="{0EE59759-499F-4C5A-80F4-9EF8D82406DF}" dt="2022-09-21T16:14:25.866" v="15402" actId="20577"/>
          <ac:spMkLst>
            <pc:docMk/>
            <pc:sldMk cId="2929043571" sldId="2369"/>
            <ac:spMk id="2" creationId="{2F382F34-24E1-6351-A55A-9D4C1BAADF92}"/>
          </ac:spMkLst>
        </pc:spChg>
        <pc:spChg chg="mod">
          <ac:chgData name="Francisco Artes" userId="5be56ff3f51c4e1a" providerId="LiveId" clId="{0EE59759-499F-4C5A-80F4-9EF8D82406DF}" dt="2022-09-21T16:14:36.057" v="15403" actId="2"/>
          <ac:spMkLst>
            <pc:docMk/>
            <pc:sldMk cId="2929043571" sldId="2369"/>
            <ac:spMk id="3" creationId="{57CF8C58-F7D6-05DA-EB11-189519206185}"/>
          </ac:spMkLst>
        </pc:spChg>
        <pc:spChg chg="add del">
          <ac:chgData name="Francisco Artes" userId="5be56ff3f51c4e1a" providerId="LiveId" clId="{0EE59759-499F-4C5A-80F4-9EF8D82406DF}" dt="2022-09-21T16:13:15.197" v="15353" actId="22"/>
          <ac:spMkLst>
            <pc:docMk/>
            <pc:sldMk cId="2929043571" sldId="2369"/>
            <ac:spMk id="5" creationId="{C5688AF4-54AC-00CE-DFC5-8717ECE46B71}"/>
          </ac:spMkLst>
        </pc:spChg>
        <pc:spChg chg="mod">
          <ac:chgData name="Francisco Artes" userId="5be56ff3f51c4e1a" providerId="LiveId" clId="{0EE59759-499F-4C5A-80F4-9EF8D82406DF}" dt="2022-09-21T16:13:48.802" v="15389"/>
          <ac:spMkLst>
            <pc:docMk/>
            <pc:sldMk cId="2929043571" sldId="2369"/>
            <ac:spMk id="7" creationId="{BB2E9A53-59BD-5433-7072-DD9C88E00505}"/>
          </ac:spMkLst>
        </pc:spChg>
        <pc:spChg chg="mod">
          <ac:chgData name="Francisco Artes" userId="5be56ff3f51c4e1a" providerId="LiveId" clId="{0EE59759-499F-4C5A-80F4-9EF8D82406DF}" dt="2022-09-21T16:13:48.802" v="15389"/>
          <ac:spMkLst>
            <pc:docMk/>
            <pc:sldMk cId="2929043571" sldId="2369"/>
            <ac:spMk id="8" creationId="{62717D99-A7A4-3A7E-6DF6-982A168B7BF2}"/>
          </ac:spMkLst>
        </pc:spChg>
        <pc:spChg chg="mod">
          <ac:chgData name="Francisco Artes" userId="5be56ff3f51c4e1a" providerId="LiveId" clId="{0EE59759-499F-4C5A-80F4-9EF8D82406DF}" dt="2022-09-21T16:13:48.802" v="15389"/>
          <ac:spMkLst>
            <pc:docMk/>
            <pc:sldMk cId="2929043571" sldId="2369"/>
            <ac:spMk id="9" creationId="{04B638DD-91D8-6E49-E9F8-EB4DC3920AA7}"/>
          </ac:spMkLst>
        </pc:spChg>
        <pc:spChg chg="mod">
          <ac:chgData name="Francisco Artes" userId="5be56ff3f51c4e1a" providerId="LiveId" clId="{0EE59759-499F-4C5A-80F4-9EF8D82406DF}" dt="2022-09-21T16:13:48.802" v="15389"/>
          <ac:spMkLst>
            <pc:docMk/>
            <pc:sldMk cId="2929043571" sldId="2369"/>
            <ac:spMk id="10" creationId="{D2541725-B3B5-B42B-9166-5F25FA1631EB}"/>
          </ac:spMkLst>
        </pc:spChg>
        <pc:spChg chg="mod">
          <ac:chgData name="Francisco Artes" userId="5be56ff3f51c4e1a" providerId="LiveId" clId="{0EE59759-499F-4C5A-80F4-9EF8D82406DF}" dt="2022-09-21T16:13:48.802" v="15389"/>
          <ac:spMkLst>
            <pc:docMk/>
            <pc:sldMk cId="2929043571" sldId="2369"/>
            <ac:spMk id="11" creationId="{DCF942F9-04F1-6613-999C-BF201A866DDC}"/>
          </ac:spMkLst>
        </pc:spChg>
        <pc:grpChg chg="add mod">
          <ac:chgData name="Francisco Artes" userId="5be56ff3f51c4e1a" providerId="LiveId" clId="{0EE59759-499F-4C5A-80F4-9EF8D82406DF}" dt="2022-09-21T16:13:52.636" v="15390" actId="1076"/>
          <ac:grpSpMkLst>
            <pc:docMk/>
            <pc:sldMk cId="2929043571" sldId="2369"/>
            <ac:grpSpMk id="6" creationId="{1ECECE5C-B5D5-A254-0A9F-8AC8B37BA453}"/>
          </ac:grpSpMkLst>
        </pc:grpChg>
        <pc:picChg chg="add mod">
          <ac:chgData name="Francisco Artes" userId="5be56ff3f51c4e1a" providerId="LiveId" clId="{0EE59759-499F-4C5A-80F4-9EF8D82406DF}" dt="2022-09-21T16:14:09.882" v="15397" actId="1076"/>
          <ac:picMkLst>
            <pc:docMk/>
            <pc:sldMk cId="2929043571" sldId="2369"/>
            <ac:picMk id="12" creationId="{1CD7A72C-3083-7AC7-EB81-A0244A9F3F35}"/>
          </ac:picMkLst>
        </pc:picChg>
      </pc:sldChg>
      <pc:sldChg chg="addSp modSp new mod">
        <pc:chgData name="Francisco Artes" userId="5be56ff3f51c4e1a" providerId="LiveId" clId="{0EE59759-499F-4C5A-80F4-9EF8D82406DF}" dt="2022-09-21T16:21:57.380" v="15502" actId="20577"/>
        <pc:sldMkLst>
          <pc:docMk/>
          <pc:sldMk cId="1890136487" sldId="2370"/>
        </pc:sldMkLst>
        <pc:spChg chg="mod">
          <ac:chgData name="Francisco Artes" userId="5be56ff3f51c4e1a" providerId="LiveId" clId="{0EE59759-499F-4C5A-80F4-9EF8D82406DF}" dt="2022-09-21T16:21:57.380" v="15502" actId="20577"/>
          <ac:spMkLst>
            <pc:docMk/>
            <pc:sldMk cId="1890136487" sldId="2370"/>
            <ac:spMk id="2" creationId="{0AB52159-A4B8-B73B-BDED-E5BB450046B5}"/>
          </ac:spMkLst>
        </pc:spChg>
        <pc:spChg chg="mod">
          <ac:chgData name="Francisco Artes" userId="5be56ff3f51c4e1a" providerId="LiveId" clId="{0EE59759-499F-4C5A-80F4-9EF8D82406DF}" dt="2022-09-21T16:21:45.651" v="15465" actId="1036"/>
          <ac:spMkLst>
            <pc:docMk/>
            <pc:sldMk cId="1890136487" sldId="2370"/>
            <ac:spMk id="3" creationId="{0A7D3275-43DC-D5BE-7307-A2B5C0D2490B}"/>
          </ac:spMkLst>
        </pc:spChg>
        <pc:picChg chg="add mod">
          <ac:chgData name="Francisco Artes" userId="5be56ff3f51c4e1a" providerId="LiveId" clId="{0EE59759-499F-4C5A-80F4-9EF8D82406DF}" dt="2022-09-21T16:21:32.323" v="15456" actId="1036"/>
          <ac:picMkLst>
            <pc:docMk/>
            <pc:sldMk cId="1890136487" sldId="2370"/>
            <ac:picMk id="4" creationId="{25763CB9-2C57-27E5-D6D5-59C860F81CDE}"/>
          </ac:picMkLst>
        </pc:picChg>
      </pc:sldChg>
      <pc:sldChg chg="addSp modSp new mod">
        <pc:chgData name="Francisco Artes" userId="5be56ff3f51c4e1a" providerId="LiveId" clId="{0EE59759-499F-4C5A-80F4-9EF8D82406DF}" dt="2022-09-21T16:48:31.285" v="15813" actId="6549"/>
        <pc:sldMkLst>
          <pc:docMk/>
          <pc:sldMk cId="895458953" sldId="2371"/>
        </pc:sldMkLst>
        <pc:spChg chg="mod">
          <ac:chgData name="Francisco Artes" userId="5be56ff3f51c4e1a" providerId="LiveId" clId="{0EE59759-499F-4C5A-80F4-9EF8D82406DF}" dt="2022-09-21T16:30:06.094" v="15557" actId="20577"/>
          <ac:spMkLst>
            <pc:docMk/>
            <pc:sldMk cId="895458953" sldId="2371"/>
            <ac:spMk id="2" creationId="{49BF0A13-FABB-6613-88F4-F7BC1B122848}"/>
          </ac:spMkLst>
        </pc:spChg>
        <pc:spChg chg="mod">
          <ac:chgData name="Francisco Artes" userId="5be56ff3f51c4e1a" providerId="LiveId" clId="{0EE59759-499F-4C5A-80F4-9EF8D82406DF}" dt="2022-09-21T16:48:31.285" v="15813" actId="6549"/>
          <ac:spMkLst>
            <pc:docMk/>
            <pc:sldMk cId="895458953" sldId="2371"/>
            <ac:spMk id="3" creationId="{F89E6057-785E-8C99-9873-E5D31007D8E7}"/>
          </ac:spMkLst>
        </pc:spChg>
        <pc:picChg chg="add mod">
          <ac:chgData name="Francisco Artes" userId="5be56ff3f51c4e1a" providerId="LiveId" clId="{0EE59759-499F-4C5A-80F4-9EF8D82406DF}" dt="2022-09-21T16:38:51.181" v="15787" actId="1036"/>
          <ac:picMkLst>
            <pc:docMk/>
            <pc:sldMk cId="895458953" sldId="2371"/>
            <ac:picMk id="5" creationId="{9811796E-7315-F13D-E57A-64FB26BE398B}"/>
          </ac:picMkLst>
        </pc:picChg>
      </pc:sldChg>
      <pc:sldChg chg="modSp new mod">
        <pc:chgData name="Francisco Artes" userId="5be56ff3f51c4e1a" providerId="LiveId" clId="{0EE59759-499F-4C5A-80F4-9EF8D82406DF}" dt="2022-09-21T16:56:58.193" v="16550" actId="27636"/>
        <pc:sldMkLst>
          <pc:docMk/>
          <pc:sldMk cId="1618869280" sldId="2372"/>
        </pc:sldMkLst>
        <pc:spChg chg="mod">
          <ac:chgData name="Francisco Artes" userId="5be56ff3f51c4e1a" providerId="LiveId" clId="{0EE59759-499F-4C5A-80F4-9EF8D82406DF}" dt="2022-09-21T16:52:29.964" v="15972" actId="20577"/>
          <ac:spMkLst>
            <pc:docMk/>
            <pc:sldMk cId="1618869280" sldId="2372"/>
            <ac:spMk id="2" creationId="{9101F2A0-D7C8-785B-9DAF-640FA87360B1}"/>
          </ac:spMkLst>
        </pc:spChg>
        <pc:spChg chg="mod">
          <ac:chgData name="Francisco Artes" userId="5be56ff3f51c4e1a" providerId="LiveId" clId="{0EE59759-499F-4C5A-80F4-9EF8D82406DF}" dt="2022-09-21T16:56:58.193" v="16550" actId="27636"/>
          <ac:spMkLst>
            <pc:docMk/>
            <pc:sldMk cId="1618869280" sldId="2372"/>
            <ac:spMk id="3" creationId="{65247197-7D7F-6375-5BC3-DACDBD71D053}"/>
          </ac:spMkLst>
        </pc:spChg>
      </pc:sldChg>
      <pc:sldChg chg="addSp modSp new mod">
        <pc:chgData name="Francisco Artes" userId="5be56ff3f51c4e1a" providerId="LiveId" clId="{0EE59759-499F-4C5A-80F4-9EF8D82406DF}" dt="2022-09-21T17:02:27.291" v="16729" actId="1037"/>
        <pc:sldMkLst>
          <pc:docMk/>
          <pc:sldMk cId="846453904" sldId="2373"/>
        </pc:sldMkLst>
        <pc:spChg chg="mod">
          <ac:chgData name="Francisco Artes" userId="5be56ff3f51c4e1a" providerId="LiveId" clId="{0EE59759-499F-4C5A-80F4-9EF8D82406DF}" dt="2022-09-21T16:58:43.212" v="16648" actId="20577"/>
          <ac:spMkLst>
            <pc:docMk/>
            <pc:sldMk cId="846453904" sldId="2373"/>
            <ac:spMk id="2" creationId="{D25A8041-C501-3114-AD22-BBB190577BB3}"/>
          </ac:spMkLst>
        </pc:spChg>
        <pc:spChg chg="mod">
          <ac:chgData name="Francisco Artes" userId="5be56ff3f51c4e1a" providerId="LiveId" clId="{0EE59759-499F-4C5A-80F4-9EF8D82406DF}" dt="2022-09-21T17:02:22.429" v="16704" actId="14100"/>
          <ac:spMkLst>
            <pc:docMk/>
            <pc:sldMk cId="846453904" sldId="2373"/>
            <ac:spMk id="3" creationId="{DC6CF4D0-1CF0-A451-89A7-743E047E6F69}"/>
          </ac:spMkLst>
        </pc:spChg>
        <pc:spChg chg="mod">
          <ac:chgData name="Francisco Artes" userId="5be56ff3f51c4e1a" providerId="LiveId" clId="{0EE59759-499F-4C5A-80F4-9EF8D82406DF}" dt="2022-09-21T16:59:10.345" v="16653"/>
          <ac:spMkLst>
            <pc:docMk/>
            <pc:sldMk cId="846453904" sldId="2373"/>
            <ac:spMk id="5" creationId="{0020A97B-79E8-B7D2-BCDC-B6A3ECD353BD}"/>
          </ac:spMkLst>
        </pc:spChg>
        <pc:spChg chg="mod">
          <ac:chgData name="Francisco Artes" userId="5be56ff3f51c4e1a" providerId="LiveId" clId="{0EE59759-499F-4C5A-80F4-9EF8D82406DF}" dt="2022-09-21T16:59:10.345" v="16653"/>
          <ac:spMkLst>
            <pc:docMk/>
            <pc:sldMk cId="846453904" sldId="2373"/>
            <ac:spMk id="6" creationId="{5106D3A8-0A44-DE64-5129-8202989C0126}"/>
          </ac:spMkLst>
        </pc:spChg>
        <pc:spChg chg="mod">
          <ac:chgData name="Francisco Artes" userId="5be56ff3f51c4e1a" providerId="LiveId" clId="{0EE59759-499F-4C5A-80F4-9EF8D82406DF}" dt="2022-09-21T16:59:10.345" v="16653"/>
          <ac:spMkLst>
            <pc:docMk/>
            <pc:sldMk cId="846453904" sldId="2373"/>
            <ac:spMk id="7" creationId="{53A32AFA-ED45-B366-0984-EBD7D5CB62DC}"/>
          </ac:spMkLst>
        </pc:spChg>
        <pc:spChg chg="mod">
          <ac:chgData name="Francisco Artes" userId="5be56ff3f51c4e1a" providerId="LiveId" clId="{0EE59759-499F-4C5A-80F4-9EF8D82406DF}" dt="2022-09-21T16:59:10.345" v="16653"/>
          <ac:spMkLst>
            <pc:docMk/>
            <pc:sldMk cId="846453904" sldId="2373"/>
            <ac:spMk id="8" creationId="{3D0579A3-AAF8-8F47-9032-00C2A112545A}"/>
          </ac:spMkLst>
        </pc:spChg>
        <pc:spChg chg="mod">
          <ac:chgData name="Francisco Artes" userId="5be56ff3f51c4e1a" providerId="LiveId" clId="{0EE59759-499F-4C5A-80F4-9EF8D82406DF}" dt="2022-09-21T16:59:10.345" v="16653"/>
          <ac:spMkLst>
            <pc:docMk/>
            <pc:sldMk cId="846453904" sldId="2373"/>
            <ac:spMk id="9" creationId="{952FCD61-3B08-D6BA-C91A-4D7AD7FB76C0}"/>
          </ac:spMkLst>
        </pc:spChg>
        <pc:spChg chg="mod">
          <ac:chgData name="Francisco Artes" userId="5be56ff3f51c4e1a" providerId="LiveId" clId="{0EE59759-499F-4C5A-80F4-9EF8D82406DF}" dt="2022-09-21T16:59:10.345" v="16653"/>
          <ac:spMkLst>
            <pc:docMk/>
            <pc:sldMk cId="846453904" sldId="2373"/>
            <ac:spMk id="15" creationId="{B1F719E3-AD48-29A4-9E6D-F127EAD7D804}"/>
          </ac:spMkLst>
        </pc:spChg>
        <pc:spChg chg="mod">
          <ac:chgData name="Francisco Artes" userId="5be56ff3f51c4e1a" providerId="LiveId" clId="{0EE59759-499F-4C5A-80F4-9EF8D82406DF}" dt="2022-09-21T16:59:10.345" v="16653"/>
          <ac:spMkLst>
            <pc:docMk/>
            <pc:sldMk cId="846453904" sldId="2373"/>
            <ac:spMk id="16" creationId="{AB03CC4E-97FB-3831-6C7F-71CFFDADCB13}"/>
          </ac:spMkLst>
        </pc:spChg>
        <pc:spChg chg="mod">
          <ac:chgData name="Francisco Artes" userId="5be56ff3f51c4e1a" providerId="LiveId" clId="{0EE59759-499F-4C5A-80F4-9EF8D82406DF}" dt="2022-09-21T16:59:10.345" v="16653"/>
          <ac:spMkLst>
            <pc:docMk/>
            <pc:sldMk cId="846453904" sldId="2373"/>
            <ac:spMk id="17" creationId="{F9E2710A-0A4B-0753-A254-BB38B6DE19EE}"/>
          </ac:spMkLst>
        </pc:spChg>
        <pc:spChg chg="mod">
          <ac:chgData name="Francisco Artes" userId="5be56ff3f51c4e1a" providerId="LiveId" clId="{0EE59759-499F-4C5A-80F4-9EF8D82406DF}" dt="2022-09-21T16:59:10.345" v="16653"/>
          <ac:spMkLst>
            <pc:docMk/>
            <pc:sldMk cId="846453904" sldId="2373"/>
            <ac:spMk id="21" creationId="{F208B9BA-972E-1733-D8EA-53E6B5CC751F}"/>
          </ac:spMkLst>
        </pc:spChg>
        <pc:grpChg chg="add mod">
          <ac:chgData name="Francisco Artes" userId="5be56ff3f51c4e1a" providerId="LiveId" clId="{0EE59759-499F-4C5A-80F4-9EF8D82406DF}" dt="2022-09-21T17:02:27.291" v="16729" actId="1037"/>
          <ac:grpSpMkLst>
            <pc:docMk/>
            <pc:sldMk cId="846453904" sldId="2373"/>
            <ac:grpSpMk id="4" creationId="{052E99A2-4A06-BB86-1C13-27BDAC5A4DC0}"/>
          </ac:grpSpMkLst>
        </pc:grpChg>
        <pc:cxnChg chg="mod">
          <ac:chgData name="Francisco Artes" userId="5be56ff3f51c4e1a" providerId="LiveId" clId="{0EE59759-499F-4C5A-80F4-9EF8D82406DF}" dt="2022-09-21T16:59:10.345" v="16653"/>
          <ac:cxnSpMkLst>
            <pc:docMk/>
            <pc:sldMk cId="846453904" sldId="2373"/>
            <ac:cxnSpMk id="10" creationId="{0D83FF14-1C41-F3E7-2A04-E908F4420321}"/>
          </ac:cxnSpMkLst>
        </pc:cxnChg>
        <pc:cxnChg chg="mod">
          <ac:chgData name="Francisco Artes" userId="5be56ff3f51c4e1a" providerId="LiveId" clId="{0EE59759-499F-4C5A-80F4-9EF8D82406DF}" dt="2022-09-21T16:59:10.345" v="16653"/>
          <ac:cxnSpMkLst>
            <pc:docMk/>
            <pc:sldMk cId="846453904" sldId="2373"/>
            <ac:cxnSpMk id="11" creationId="{54E6A80F-0CD2-124E-BB9D-20A979EB1D64}"/>
          </ac:cxnSpMkLst>
        </pc:cxnChg>
        <pc:cxnChg chg="mod">
          <ac:chgData name="Francisco Artes" userId="5be56ff3f51c4e1a" providerId="LiveId" clId="{0EE59759-499F-4C5A-80F4-9EF8D82406DF}" dt="2022-09-21T16:59:10.345" v="16653"/>
          <ac:cxnSpMkLst>
            <pc:docMk/>
            <pc:sldMk cId="846453904" sldId="2373"/>
            <ac:cxnSpMk id="12" creationId="{BD46C89A-2449-ACA3-3CD1-A2C5B5008E6E}"/>
          </ac:cxnSpMkLst>
        </pc:cxnChg>
        <pc:cxnChg chg="mod">
          <ac:chgData name="Francisco Artes" userId="5be56ff3f51c4e1a" providerId="LiveId" clId="{0EE59759-499F-4C5A-80F4-9EF8D82406DF}" dt="2022-09-21T16:59:10.345" v="16653"/>
          <ac:cxnSpMkLst>
            <pc:docMk/>
            <pc:sldMk cId="846453904" sldId="2373"/>
            <ac:cxnSpMk id="13" creationId="{25363A24-0231-5A67-D54E-50F960548CA9}"/>
          </ac:cxnSpMkLst>
        </pc:cxnChg>
        <pc:cxnChg chg="mod">
          <ac:chgData name="Francisco Artes" userId="5be56ff3f51c4e1a" providerId="LiveId" clId="{0EE59759-499F-4C5A-80F4-9EF8D82406DF}" dt="2022-09-21T16:59:10.345" v="16653"/>
          <ac:cxnSpMkLst>
            <pc:docMk/>
            <pc:sldMk cId="846453904" sldId="2373"/>
            <ac:cxnSpMk id="14" creationId="{9286CEC9-720F-BAD5-B3FF-3B1CE105C347}"/>
          </ac:cxnSpMkLst>
        </pc:cxnChg>
        <pc:cxnChg chg="mod">
          <ac:chgData name="Francisco Artes" userId="5be56ff3f51c4e1a" providerId="LiveId" clId="{0EE59759-499F-4C5A-80F4-9EF8D82406DF}" dt="2022-09-21T16:59:10.345" v="16653"/>
          <ac:cxnSpMkLst>
            <pc:docMk/>
            <pc:sldMk cId="846453904" sldId="2373"/>
            <ac:cxnSpMk id="18" creationId="{7AB7EA85-F5E9-9890-69C5-047D5016BD33}"/>
          </ac:cxnSpMkLst>
        </pc:cxnChg>
        <pc:cxnChg chg="mod">
          <ac:chgData name="Francisco Artes" userId="5be56ff3f51c4e1a" providerId="LiveId" clId="{0EE59759-499F-4C5A-80F4-9EF8D82406DF}" dt="2022-09-21T16:59:10.345" v="16653"/>
          <ac:cxnSpMkLst>
            <pc:docMk/>
            <pc:sldMk cId="846453904" sldId="2373"/>
            <ac:cxnSpMk id="19" creationId="{CEFEBC7A-BBE2-3A7D-BE12-4AC4C077B2DA}"/>
          </ac:cxnSpMkLst>
        </pc:cxnChg>
        <pc:cxnChg chg="mod">
          <ac:chgData name="Francisco Artes" userId="5be56ff3f51c4e1a" providerId="LiveId" clId="{0EE59759-499F-4C5A-80F4-9EF8D82406DF}" dt="2022-09-21T16:59:10.345" v="16653"/>
          <ac:cxnSpMkLst>
            <pc:docMk/>
            <pc:sldMk cId="846453904" sldId="2373"/>
            <ac:cxnSpMk id="20" creationId="{E606D783-9E83-AA3A-83FA-FB7E025C2BE1}"/>
          </ac:cxnSpMkLst>
        </pc:cxnChg>
      </pc:sldChg>
      <pc:sldChg chg="addSp modSp new mod">
        <pc:chgData name="Francisco Artes" userId="5be56ff3f51c4e1a" providerId="LiveId" clId="{0EE59759-499F-4C5A-80F4-9EF8D82406DF}" dt="2022-09-21T17:06:28.441" v="17328" actId="20577"/>
        <pc:sldMkLst>
          <pc:docMk/>
          <pc:sldMk cId="2747870477" sldId="2374"/>
        </pc:sldMkLst>
        <pc:spChg chg="mod">
          <ac:chgData name="Francisco Artes" userId="5be56ff3f51c4e1a" providerId="LiveId" clId="{0EE59759-499F-4C5A-80F4-9EF8D82406DF}" dt="2022-09-21T17:06:28.441" v="17328" actId="20577"/>
          <ac:spMkLst>
            <pc:docMk/>
            <pc:sldMk cId="2747870477" sldId="2374"/>
            <ac:spMk id="2" creationId="{63A8854E-BE79-C2CC-C5A2-D075BF74936C}"/>
          </ac:spMkLst>
        </pc:spChg>
        <pc:spChg chg="mod">
          <ac:chgData name="Francisco Artes" userId="5be56ff3f51c4e1a" providerId="LiveId" clId="{0EE59759-499F-4C5A-80F4-9EF8D82406DF}" dt="2022-09-21T17:05:43.121" v="17249" actId="20577"/>
          <ac:spMkLst>
            <pc:docMk/>
            <pc:sldMk cId="2747870477" sldId="2374"/>
            <ac:spMk id="3" creationId="{EB969568-BB39-2310-57B2-B8B385975CB3}"/>
          </ac:spMkLst>
        </pc:spChg>
        <pc:spChg chg="mod">
          <ac:chgData name="Francisco Artes" userId="5be56ff3f51c4e1a" providerId="LiveId" clId="{0EE59759-499F-4C5A-80F4-9EF8D82406DF}" dt="2022-09-21T17:03:32.134" v="16736"/>
          <ac:spMkLst>
            <pc:docMk/>
            <pc:sldMk cId="2747870477" sldId="2374"/>
            <ac:spMk id="6" creationId="{A9D8D7D6-B713-5F98-B649-C9FC29033EF2}"/>
          </ac:spMkLst>
        </pc:spChg>
        <pc:spChg chg="mod">
          <ac:chgData name="Francisco Artes" userId="5be56ff3f51c4e1a" providerId="LiveId" clId="{0EE59759-499F-4C5A-80F4-9EF8D82406DF}" dt="2022-09-21T17:03:32.134" v="16736"/>
          <ac:spMkLst>
            <pc:docMk/>
            <pc:sldMk cId="2747870477" sldId="2374"/>
            <ac:spMk id="7" creationId="{A8295460-F1D0-E0DA-C153-44F504A3076A}"/>
          </ac:spMkLst>
        </pc:spChg>
        <pc:spChg chg="mod">
          <ac:chgData name="Francisco Artes" userId="5be56ff3f51c4e1a" providerId="LiveId" clId="{0EE59759-499F-4C5A-80F4-9EF8D82406DF}" dt="2022-09-21T17:03:32.134" v="16736"/>
          <ac:spMkLst>
            <pc:docMk/>
            <pc:sldMk cId="2747870477" sldId="2374"/>
            <ac:spMk id="8" creationId="{31DCD730-E386-C36A-36FA-0AD6F1FEB612}"/>
          </ac:spMkLst>
        </pc:spChg>
        <pc:spChg chg="mod">
          <ac:chgData name="Francisco Artes" userId="5be56ff3f51c4e1a" providerId="LiveId" clId="{0EE59759-499F-4C5A-80F4-9EF8D82406DF}" dt="2022-09-21T17:03:32.134" v="16736"/>
          <ac:spMkLst>
            <pc:docMk/>
            <pc:sldMk cId="2747870477" sldId="2374"/>
            <ac:spMk id="9" creationId="{7F586BCC-539C-DBCC-716F-5A7C8402E2CE}"/>
          </ac:spMkLst>
        </pc:spChg>
        <pc:spChg chg="mod">
          <ac:chgData name="Francisco Artes" userId="5be56ff3f51c4e1a" providerId="LiveId" clId="{0EE59759-499F-4C5A-80F4-9EF8D82406DF}" dt="2022-09-21T17:03:32.134" v="16736"/>
          <ac:spMkLst>
            <pc:docMk/>
            <pc:sldMk cId="2747870477" sldId="2374"/>
            <ac:spMk id="10" creationId="{249DC289-234F-DB74-88C1-B7DD44485B64}"/>
          </ac:spMkLst>
        </pc:spChg>
        <pc:spChg chg="mod">
          <ac:chgData name="Francisco Artes" userId="5be56ff3f51c4e1a" providerId="LiveId" clId="{0EE59759-499F-4C5A-80F4-9EF8D82406DF}" dt="2022-09-21T17:03:32.134" v="16736"/>
          <ac:spMkLst>
            <pc:docMk/>
            <pc:sldMk cId="2747870477" sldId="2374"/>
            <ac:spMk id="13" creationId="{A712DBDE-93FA-936C-1449-447A8615B422}"/>
          </ac:spMkLst>
        </pc:spChg>
        <pc:spChg chg="mod">
          <ac:chgData name="Francisco Artes" userId="5be56ff3f51c4e1a" providerId="LiveId" clId="{0EE59759-499F-4C5A-80F4-9EF8D82406DF}" dt="2022-09-21T17:03:32.134" v="16736"/>
          <ac:spMkLst>
            <pc:docMk/>
            <pc:sldMk cId="2747870477" sldId="2374"/>
            <ac:spMk id="14" creationId="{79C096D1-A035-CBFF-E3AF-CAD22396E5FB}"/>
          </ac:spMkLst>
        </pc:spChg>
        <pc:grpChg chg="add mod">
          <ac:chgData name="Francisco Artes" userId="5be56ff3f51c4e1a" providerId="LiveId" clId="{0EE59759-499F-4C5A-80F4-9EF8D82406DF}" dt="2022-09-21T17:03:37.621" v="16783" actId="1037"/>
          <ac:grpSpMkLst>
            <pc:docMk/>
            <pc:sldMk cId="2747870477" sldId="2374"/>
            <ac:grpSpMk id="4" creationId="{6D22B3FE-2978-10A8-0ED5-E5D7A2CBDA37}"/>
          </ac:grpSpMkLst>
        </pc:grpChg>
        <pc:grpChg chg="mod">
          <ac:chgData name="Francisco Artes" userId="5be56ff3f51c4e1a" providerId="LiveId" clId="{0EE59759-499F-4C5A-80F4-9EF8D82406DF}" dt="2022-09-21T17:03:32.134" v="16736"/>
          <ac:grpSpMkLst>
            <pc:docMk/>
            <pc:sldMk cId="2747870477" sldId="2374"/>
            <ac:grpSpMk id="5" creationId="{4F351F74-3311-9AD8-C8B6-A708392234E7}"/>
          </ac:grpSpMkLst>
        </pc:grpChg>
        <pc:cxnChg chg="mod">
          <ac:chgData name="Francisco Artes" userId="5be56ff3f51c4e1a" providerId="LiveId" clId="{0EE59759-499F-4C5A-80F4-9EF8D82406DF}" dt="2022-09-21T17:03:32.134" v="16736"/>
          <ac:cxnSpMkLst>
            <pc:docMk/>
            <pc:sldMk cId="2747870477" sldId="2374"/>
            <ac:cxnSpMk id="11" creationId="{A5F5EDF9-3325-55A5-459D-85CC855F2C73}"/>
          </ac:cxnSpMkLst>
        </pc:cxnChg>
        <pc:cxnChg chg="mod">
          <ac:chgData name="Francisco Artes" userId="5be56ff3f51c4e1a" providerId="LiveId" clId="{0EE59759-499F-4C5A-80F4-9EF8D82406DF}" dt="2022-09-21T17:03:32.134" v="16736"/>
          <ac:cxnSpMkLst>
            <pc:docMk/>
            <pc:sldMk cId="2747870477" sldId="2374"/>
            <ac:cxnSpMk id="12" creationId="{90715594-24ED-0833-58CB-74185B301F00}"/>
          </ac:cxnSpMkLst>
        </pc:cxnChg>
      </pc:sldChg>
      <pc:sldChg chg="modSp new mod">
        <pc:chgData name="Francisco Artes" userId="5be56ff3f51c4e1a" providerId="LiveId" clId="{0EE59759-499F-4C5A-80F4-9EF8D82406DF}" dt="2022-09-21T17:13:30.804" v="17424" actId="20577"/>
        <pc:sldMkLst>
          <pc:docMk/>
          <pc:sldMk cId="3484236426" sldId="2375"/>
        </pc:sldMkLst>
        <pc:spChg chg="mod">
          <ac:chgData name="Francisco Artes" userId="5be56ff3f51c4e1a" providerId="LiveId" clId="{0EE59759-499F-4C5A-80F4-9EF8D82406DF}" dt="2022-09-21T17:13:30.804" v="17424" actId="20577"/>
          <ac:spMkLst>
            <pc:docMk/>
            <pc:sldMk cId="3484236426" sldId="2375"/>
            <ac:spMk id="2" creationId="{7C52EA36-582C-30B6-3C3B-391870F73434}"/>
          </ac:spMkLst>
        </pc:spChg>
        <pc:spChg chg="mod">
          <ac:chgData name="Francisco Artes" userId="5be56ff3f51c4e1a" providerId="LiveId" clId="{0EE59759-499F-4C5A-80F4-9EF8D82406DF}" dt="2022-09-21T17:13:01.536" v="17361" actId="1035"/>
          <ac:spMkLst>
            <pc:docMk/>
            <pc:sldMk cId="3484236426" sldId="2375"/>
            <ac:spMk id="3" creationId="{78FCF65E-C1B6-E530-5149-F259722286B8}"/>
          </ac:spMkLst>
        </pc:spChg>
      </pc:sldChg>
      <pc:sldChg chg="addSp modSp new mod">
        <pc:chgData name="Francisco Artes" userId="5be56ff3f51c4e1a" providerId="LiveId" clId="{0EE59759-499F-4C5A-80F4-9EF8D82406DF}" dt="2022-09-21T17:25:21.286" v="17505" actId="20577"/>
        <pc:sldMkLst>
          <pc:docMk/>
          <pc:sldMk cId="3745242669" sldId="2376"/>
        </pc:sldMkLst>
        <pc:spChg chg="mod">
          <ac:chgData name="Francisco Artes" userId="5be56ff3f51c4e1a" providerId="LiveId" clId="{0EE59759-499F-4C5A-80F4-9EF8D82406DF}" dt="2022-09-21T17:25:21.286" v="17505" actId="20577"/>
          <ac:spMkLst>
            <pc:docMk/>
            <pc:sldMk cId="3745242669" sldId="2376"/>
            <ac:spMk id="2" creationId="{97C3977A-9168-5812-95E3-4B78B58BD8AC}"/>
          </ac:spMkLst>
        </pc:spChg>
        <pc:spChg chg="mod">
          <ac:chgData name="Francisco Artes" userId="5be56ff3f51c4e1a" providerId="LiveId" clId="{0EE59759-499F-4C5A-80F4-9EF8D82406DF}" dt="2022-09-21T17:21:59.587" v="17484" actId="14100"/>
          <ac:spMkLst>
            <pc:docMk/>
            <pc:sldMk cId="3745242669" sldId="2376"/>
            <ac:spMk id="3" creationId="{52717E74-9CC1-615C-1B1A-0456C7AF24DC}"/>
          </ac:spMkLst>
        </pc:spChg>
        <pc:picChg chg="add mod">
          <ac:chgData name="Francisco Artes" userId="5be56ff3f51c4e1a" providerId="LiveId" clId="{0EE59759-499F-4C5A-80F4-9EF8D82406DF}" dt="2022-09-21T17:22:12.913" v="17488" actId="1076"/>
          <ac:picMkLst>
            <pc:docMk/>
            <pc:sldMk cId="3745242669" sldId="2376"/>
            <ac:picMk id="4" creationId="{F7CA402C-DD00-6D1D-02E9-6577B522C934}"/>
          </ac:picMkLst>
        </pc:picChg>
      </pc:sldChg>
      <pc:sldChg chg="addSp modSp new mod">
        <pc:chgData name="Francisco Artes" userId="5be56ff3f51c4e1a" providerId="LiveId" clId="{0EE59759-499F-4C5A-80F4-9EF8D82406DF}" dt="2022-09-21T17:31:36.978" v="17665" actId="20577"/>
        <pc:sldMkLst>
          <pc:docMk/>
          <pc:sldMk cId="2152914418" sldId="2377"/>
        </pc:sldMkLst>
        <pc:spChg chg="mod">
          <ac:chgData name="Francisco Artes" userId="5be56ff3f51c4e1a" providerId="LiveId" clId="{0EE59759-499F-4C5A-80F4-9EF8D82406DF}" dt="2022-09-21T17:31:36.978" v="17665" actId="20577"/>
          <ac:spMkLst>
            <pc:docMk/>
            <pc:sldMk cId="2152914418" sldId="2377"/>
            <ac:spMk id="2" creationId="{78F0F946-2B59-BADF-C8DE-FF48091A8AD3}"/>
          </ac:spMkLst>
        </pc:spChg>
        <pc:spChg chg="mod">
          <ac:chgData name="Francisco Artes" userId="5be56ff3f51c4e1a" providerId="LiveId" clId="{0EE59759-499F-4C5A-80F4-9EF8D82406DF}" dt="2022-09-21T17:30:21.688" v="17633" actId="14100"/>
          <ac:spMkLst>
            <pc:docMk/>
            <pc:sldMk cId="2152914418" sldId="2377"/>
            <ac:spMk id="3" creationId="{53925605-7838-A4EC-AF5E-30C836725E83}"/>
          </ac:spMkLst>
        </pc:spChg>
        <pc:spChg chg="add mod">
          <ac:chgData name="Francisco Artes" userId="5be56ff3f51c4e1a" providerId="LiveId" clId="{0EE59759-499F-4C5A-80F4-9EF8D82406DF}" dt="2022-09-21T17:30:29.305" v="17634" actId="14100"/>
          <ac:spMkLst>
            <pc:docMk/>
            <pc:sldMk cId="2152914418" sldId="2377"/>
            <ac:spMk id="4" creationId="{4DB92502-FCC4-1DC8-3AD4-30805083A269}"/>
          </ac:spMkLst>
        </pc:spChg>
        <pc:picChg chg="add mod">
          <ac:chgData name="Francisco Artes" userId="5be56ff3f51c4e1a" providerId="LiveId" clId="{0EE59759-499F-4C5A-80F4-9EF8D82406DF}" dt="2022-09-21T17:30:38.848" v="17636" actId="14100"/>
          <ac:picMkLst>
            <pc:docMk/>
            <pc:sldMk cId="2152914418" sldId="2377"/>
            <ac:picMk id="5" creationId="{98B847D3-A654-AD24-521C-BFE111346A9D}"/>
          </ac:picMkLst>
        </pc:picChg>
      </pc:sldChg>
      <pc:sldChg chg="addSp modSp new mod">
        <pc:chgData name="Francisco Artes" userId="5be56ff3f51c4e1a" providerId="LiveId" clId="{0EE59759-499F-4C5A-80F4-9EF8D82406DF}" dt="2022-09-21T17:36:52.609" v="17803" actId="1035"/>
        <pc:sldMkLst>
          <pc:docMk/>
          <pc:sldMk cId="2545851409" sldId="2378"/>
        </pc:sldMkLst>
        <pc:spChg chg="mod">
          <ac:chgData name="Francisco Artes" userId="5be56ff3f51c4e1a" providerId="LiveId" clId="{0EE59759-499F-4C5A-80F4-9EF8D82406DF}" dt="2022-09-21T17:32:38.453" v="17740" actId="20577"/>
          <ac:spMkLst>
            <pc:docMk/>
            <pc:sldMk cId="2545851409" sldId="2378"/>
            <ac:spMk id="2" creationId="{BC8D4C49-3069-8297-64EE-12D3F71D7BD2}"/>
          </ac:spMkLst>
        </pc:spChg>
        <pc:spChg chg="mod">
          <ac:chgData name="Francisco Artes" userId="5be56ff3f51c4e1a" providerId="LiveId" clId="{0EE59759-499F-4C5A-80F4-9EF8D82406DF}" dt="2022-09-21T17:36:36.720" v="17743" actId="14100"/>
          <ac:spMkLst>
            <pc:docMk/>
            <pc:sldMk cId="2545851409" sldId="2378"/>
            <ac:spMk id="3" creationId="{58C11634-EE5B-9338-10B2-26B80393DD32}"/>
          </ac:spMkLst>
        </pc:spChg>
        <pc:spChg chg="mod">
          <ac:chgData name="Francisco Artes" userId="5be56ff3f51c4e1a" providerId="LiveId" clId="{0EE59759-499F-4C5A-80F4-9EF8D82406DF}" dt="2022-09-21T17:36:41.543" v="17745"/>
          <ac:spMkLst>
            <pc:docMk/>
            <pc:sldMk cId="2545851409" sldId="2378"/>
            <ac:spMk id="7" creationId="{490F0D64-F283-D57B-F66C-899E2037F8A9}"/>
          </ac:spMkLst>
        </pc:spChg>
        <pc:spChg chg="mod">
          <ac:chgData name="Francisco Artes" userId="5be56ff3f51c4e1a" providerId="LiveId" clId="{0EE59759-499F-4C5A-80F4-9EF8D82406DF}" dt="2022-09-21T17:36:41.543" v="17745"/>
          <ac:spMkLst>
            <pc:docMk/>
            <pc:sldMk cId="2545851409" sldId="2378"/>
            <ac:spMk id="8" creationId="{396E977E-F7C5-866E-5707-3A7C0793B678}"/>
          </ac:spMkLst>
        </pc:spChg>
        <pc:spChg chg="mod">
          <ac:chgData name="Francisco Artes" userId="5be56ff3f51c4e1a" providerId="LiveId" clId="{0EE59759-499F-4C5A-80F4-9EF8D82406DF}" dt="2022-09-21T17:36:41.543" v="17745"/>
          <ac:spMkLst>
            <pc:docMk/>
            <pc:sldMk cId="2545851409" sldId="2378"/>
            <ac:spMk id="9" creationId="{A501E0A1-F8E5-D7DD-4702-655B9E2D5E39}"/>
          </ac:spMkLst>
        </pc:spChg>
        <pc:spChg chg="mod">
          <ac:chgData name="Francisco Artes" userId="5be56ff3f51c4e1a" providerId="LiveId" clId="{0EE59759-499F-4C5A-80F4-9EF8D82406DF}" dt="2022-09-21T17:36:41.543" v="17745"/>
          <ac:spMkLst>
            <pc:docMk/>
            <pc:sldMk cId="2545851409" sldId="2378"/>
            <ac:spMk id="14" creationId="{37876F03-AF8A-C4F2-846E-0628521814E6}"/>
          </ac:spMkLst>
        </pc:spChg>
        <pc:spChg chg="mod">
          <ac:chgData name="Francisco Artes" userId="5be56ff3f51c4e1a" providerId="LiveId" clId="{0EE59759-499F-4C5A-80F4-9EF8D82406DF}" dt="2022-09-21T17:36:41.543" v="17745"/>
          <ac:spMkLst>
            <pc:docMk/>
            <pc:sldMk cId="2545851409" sldId="2378"/>
            <ac:spMk id="15" creationId="{5FFAAB98-F795-4A57-81BE-3A27C2CA477D}"/>
          </ac:spMkLst>
        </pc:spChg>
        <pc:spChg chg="mod">
          <ac:chgData name="Francisco Artes" userId="5be56ff3f51c4e1a" providerId="LiveId" clId="{0EE59759-499F-4C5A-80F4-9EF8D82406DF}" dt="2022-09-21T17:36:41.543" v="17745"/>
          <ac:spMkLst>
            <pc:docMk/>
            <pc:sldMk cId="2545851409" sldId="2378"/>
            <ac:spMk id="16" creationId="{B5ED1C45-6BD8-D96C-6734-47837A38F18E}"/>
          </ac:spMkLst>
        </pc:spChg>
        <pc:spChg chg="mod">
          <ac:chgData name="Francisco Artes" userId="5be56ff3f51c4e1a" providerId="LiveId" clId="{0EE59759-499F-4C5A-80F4-9EF8D82406DF}" dt="2022-09-21T17:36:41.543" v="17745"/>
          <ac:spMkLst>
            <pc:docMk/>
            <pc:sldMk cId="2545851409" sldId="2378"/>
            <ac:spMk id="17" creationId="{B1380090-7EB5-9659-D110-2386EA63B927}"/>
          </ac:spMkLst>
        </pc:spChg>
        <pc:spChg chg="mod">
          <ac:chgData name="Francisco Artes" userId="5be56ff3f51c4e1a" providerId="LiveId" clId="{0EE59759-499F-4C5A-80F4-9EF8D82406DF}" dt="2022-09-21T17:36:41.543" v="17745"/>
          <ac:spMkLst>
            <pc:docMk/>
            <pc:sldMk cId="2545851409" sldId="2378"/>
            <ac:spMk id="18" creationId="{880D6F96-91D9-CD05-3910-86AC057EC5C4}"/>
          </ac:spMkLst>
        </pc:spChg>
        <pc:spChg chg="mod">
          <ac:chgData name="Francisco Artes" userId="5be56ff3f51c4e1a" providerId="LiveId" clId="{0EE59759-499F-4C5A-80F4-9EF8D82406DF}" dt="2022-09-21T17:36:41.543" v="17745"/>
          <ac:spMkLst>
            <pc:docMk/>
            <pc:sldMk cId="2545851409" sldId="2378"/>
            <ac:spMk id="19" creationId="{2A548303-04D3-E916-9C19-24A3EBA3CF59}"/>
          </ac:spMkLst>
        </pc:spChg>
        <pc:spChg chg="mod">
          <ac:chgData name="Francisco Artes" userId="5be56ff3f51c4e1a" providerId="LiveId" clId="{0EE59759-499F-4C5A-80F4-9EF8D82406DF}" dt="2022-09-21T17:36:41.543" v="17745"/>
          <ac:spMkLst>
            <pc:docMk/>
            <pc:sldMk cId="2545851409" sldId="2378"/>
            <ac:spMk id="20" creationId="{6295928C-2734-89F5-59CD-A161376454A1}"/>
          </ac:spMkLst>
        </pc:spChg>
        <pc:spChg chg="mod">
          <ac:chgData name="Francisco Artes" userId="5be56ff3f51c4e1a" providerId="LiveId" clId="{0EE59759-499F-4C5A-80F4-9EF8D82406DF}" dt="2022-09-21T17:36:41.543" v="17745"/>
          <ac:spMkLst>
            <pc:docMk/>
            <pc:sldMk cId="2545851409" sldId="2378"/>
            <ac:spMk id="21" creationId="{F2E0F78D-AA3A-E6A6-3876-69D4403B70DC}"/>
          </ac:spMkLst>
        </pc:spChg>
        <pc:spChg chg="mod">
          <ac:chgData name="Francisco Artes" userId="5be56ff3f51c4e1a" providerId="LiveId" clId="{0EE59759-499F-4C5A-80F4-9EF8D82406DF}" dt="2022-09-21T17:36:41.543" v="17745"/>
          <ac:spMkLst>
            <pc:docMk/>
            <pc:sldMk cId="2545851409" sldId="2378"/>
            <ac:spMk id="22" creationId="{8C9540F3-836D-666B-E0C9-236725277F3F}"/>
          </ac:spMkLst>
        </pc:spChg>
        <pc:grpChg chg="add mod">
          <ac:chgData name="Francisco Artes" userId="5be56ff3f51c4e1a" providerId="LiveId" clId="{0EE59759-499F-4C5A-80F4-9EF8D82406DF}" dt="2022-09-21T17:36:52.609" v="17803" actId="1035"/>
          <ac:grpSpMkLst>
            <pc:docMk/>
            <pc:sldMk cId="2545851409" sldId="2378"/>
            <ac:grpSpMk id="4" creationId="{5F8B997F-2E7C-57AD-F3E2-C098F3E0B167}"/>
          </ac:grpSpMkLst>
        </pc:grpChg>
        <pc:cxnChg chg="mod">
          <ac:chgData name="Francisco Artes" userId="5be56ff3f51c4e1a" providerId="LiveId" clId="{0EE59759-499F-4C5A-80F4-9EF8D82406DF}" dt="2022-09-21T17:36:41.543" v="17745"/>
          <ac:cxnSpMkLst>
            <pc:docMk/>
            <pc:sldMk cId="2545851409" sldId="2378"/>
            <ac:cxnSpMk id="5" creationId="{FD24C201-CBCA-A327-4855-6BBC6F83649B}"/>
          </ac:cxnSpMkLst>
        </pc:cxnChg>
        <pc:cxnChg chg="mod">
          <ac:chgData name="Francisco Artes" userId="5be56ff3f51c4e1a" providerId="LiveId" clId="{0EE59759-499F-4C5A-80F4-9EF8D82406DF}" dt="2022-09-21T17:36:41.543" v="17745"/>
          <ac:cxnSpMkLst>
            <pc:docMk/>
            <pc:sldMk cId="2545851409" sldId="2378"/>
            <ac:cxnSpMk id="6" creationId="{F87E782F-77EC-B55E-E9CC-4EA065AFA3D3}"/>
          </ac:cxnSpMkLst>
        </pc:cxnChg>
        <pc:cxnChg chg="mod">
          <ac:chgData name="Francisco Artes" userId="5be56ff3f51c4e1a" providerId="LiveId" clId="{0EE59759-499F-4C5A-80F4-9EF8D82406DF}" dt="2022-09-21T17:36:41.543" v="17745"/>
          <ac:cxnSpMkLst>
            <pc:docMk/>
            <pc:sldMk cId="2545851409" sldId="2378"/>
            <ac:cxnSpMk id="10" creationId="{967C8333-4039-B34B-9D0C-256954A92DD4}"/>
          </ac:cxnSpMkLst>
        </pc:cxnChg>
        <pc:cxnChg chg="mod">
          <ac:chgData name="Francisco Artes" userId="5be56ff3f51c4e1a" providerId="LiveId" clId="{0EE59759-499F-4C5A-80F4-9EF8D82406DF}" dt="2022-09-21T17:36:41.543" v="17745"/>
          <ac:cxnSpMkLst>
            <pc:docMk/>
            <pc:sldMk cId="2545851409" sldId="2378"/>
            <ac:cxnSpMk id="11" creationId="{CDD5B2B1-6F12-20FB-C58D-3496105AEC1D}"/>
          </ac:cxnSpMkLst>
        </pc:cxnChg>
        <pc:cxnChg chg="mod">
          <ac:chgData name="Francisco Artes" userId="5be56ff3f51c4e1a" providerId="LiveId" clId="{0EE59759-499F-4C5A-80F4-9EF8D82406DF}" dt="2022-09-21T17:36:41.543" v="17745"/>
          <ac:cxnSpMkLst>
            <pc:docMk/>
            <pc:sldMk cId="2545851409" sldId="2378"/>
            <ac:cxnSpMk id="12" creationId="{9C17A370-7400-573E-7A56-0E412A389403}"/>
          </ac:cxnSpMkLst>
        </pc:cxnChg>
        <pc:cxnChg chg="mod">
          <ac:chgData name="Francisco Artes" userId="5be56ff3f51c4e1a" providerId="LiveId" clId="{0EE59759-499F-4C5A-80F4-9EF8D82406DF}" dt="2022-09-21T17:36:41.543" v="17745"/>
          <ac:cxnSpMkLst>
            <pc:docMk/>
            <pc:sldMk cId="2545851409" sldId="2378"/>
            <ac:cxnSpMk id="13" creationId="{6ABCF456-64B4-699F-1AD4-0663D3082D85}"/>
          </ac:cxnSpMkLst>
        </pc:cxnChg>
      </pc:sldChg>
      <pc:sldChg chg="addSp modSp new mod">
        <pc:chgData name="Francisco Artes" userId="5be56ff3f51c4e1a" providerId="LiveId" clId="{0EE59759-499F-4C5A-80F4-9EF8D82406DF}" dt="2022-09-21T17:41:49.759" v="17887" actId="1076"/>
        <pc:sldMkLst>
          <pc:docMk/>
          <pc:sldMk cId="3177443722" sldId="2379"/>
        </pc:sldMkLst>
        <pc:spChg chg="mod">
          <ac:chgData name="Francisco Artes" userId="5be56ff3f51c4e1a" providerId="LiveId" clId="{0EE59759-499F-4C5A-80F4-9EF8D82406DF}" dt="2022-09-21T17:38:23.228" v="17807"/>
          <ac:spMkLst>
            <pc:docMk/>
            <pc:sldMk cId="3177443722" sldId="2379"/>
            <ac:spMk id="2" creationId="{E9D066F0-BE78-2470-C91B-B4566E8FF635}"/>
          </ac:spMkLst>
        </pc:spChg>
        <pc:spChg chg="mod">
          <ac:chgData name="Francisco Artes" userId="5be56ff3f51c4e1a" providerId="LiveId" clId="{0EE59759-499F-4C5A-80F4-9EF8D82406DF}" dt="2022-09-21T17:41:17.287" v="17813" actId="14100"/>
          <ac:spMkLst>
            <pc:docMk/>
            <pc:sldMk cId="3177443722" sldId="2379"/>
            <ac:spMk id="3" creationId="{79A89810-C36F-ADBC-A26B-BA155BE4C18C}"/>
          </ac:spMkLst>
        </pc:spChg>
        <pc:spChg chg="add mod">
          <ac:chgData name="Francisco Artes" userId="5be56ff3f51c4e1a" providerId="LiveId" clId="{0EE59759-499F-4C5A-80F4-9EF8D82406DF}" dt="2022-09-21T17:41:49.759" v="17887" actId="1076"/>
          <ac:spMkLst>
            <pc:docMk/>
            <pc:sldMk cId="3177443722" sldId="2379"/>
            <ac:spMk id="5" creationId="{AF4B8975-93DF-F252-954D-08145C96944E}"/>
          </ac:spMkLst>
        </pc:spChg>
        <pc:picChg chg="add mod">
          <ac:chgData name="Francisco Artes" userId="5be56ff3f51c4e1a" providerId="LiveId" clId="{0EE59759-499F-4C5A-80F4-9EF8D82406DF}" dt="2022-09-21T17:41:49.759" v="17887" actId="1076"/>
          <ac:picMkLst>
            <pc:docMk/>
            <pc:sldMk cId="3177443722" sldId="2379"/>
            <ac:picMk id="4" creationId="{86E27767-1D30-05D0-5101-51787C707FDC}"/>
          </ac:picMkLst>
        </pc:picChg>
      </pc:sldChg>
      <pc:sldChg chg="addSp modSp new mod">
        <pc:chgData name="Francisco Artes" userId="5be56ff3f51c4e1a" providerId="LiveId" clId="{0EE59759-499F-4C5A-80F4-9EF8D82406DF}" dt="2022-09-21T17:48:27.183" v="17961" actId="14100"/>
        <pc:sldMkLst>
          <pc:docMk/>
          <pc:sldMk cId="1569716313" sldId="2380"/>
        </pc:sldMkLst>
        <pc:spChg chg="mod">
          <ac:chgData name="Francisco Artes" userId="5be56ff3f51c4e1a" providerId="LiveId" clId="{0EE59759-499F-4C5A-80F4-9EF8D82406DF}" dt="2022-09-21T17:43:22.042" v="17940" actId="20577"/>
          <ac:spMkLst>
            <pc:docMk/>
            <pc:sldMk cId="1569716313" sldId="2380"/>
            <ac:spMk id="2" creationId="{5EB42036-5B42-181E-B4E8-FD334BF9437B}"/>
          </ac:spMkLst>
        </pc:spChg>
        <pc:spChg chg="mod">
          <ac:chgData name="Francisco Artes" userId="5be56ff3f51c4e1a" providerId="LiveId" clId="{0EE59759-499F-4C5A-80F4-9EF8D82406DF}" dt="2022-09-21T17:48:27.183" v="17961" actId="14100"/>
          <ac:spMkLst>
            <pc:docMk/>
            <pc:sldMk cId="1569716313" sldId="2380"/>
            <ac:spMk id="3" creationId="{03E8C91B-141A-7E9B-EEEF-7F017892A039}"/>
          </ac:spMkLst>
        </pc:spChg>
        <pc:picChg chg="add mod">
          <ac:chgData name="Francisco Artes" userId="5be56ff3f51c4e1a" providerId="LiveId" clId="{0EE59759-499F-4C5A-80F4-9EF8D82406DF}" dt="2022-09-21T17:48:23.839" v="17960" actId="1076"/>
          <ac:picMkLst>
            <pc:docMk/>
            <pc:sldMk cId="1569716313" sldId="2380"/>
            <ac:picMk id="4" creationId="{7EAC82D1-B371-9E26-A65C-8DD213889EC7}"/>
          </ac:picMkLst>
        </pc:picChg>
      </pc:sldChg>
      <pc:sldChg chg="addSp modSp new mod">
        <pc:chgData name="Francisco Artes" userId="5be56ff3f51c4e1a" providerId="LiveId" clId="{0EE59759-499F-4C5A-80F4-9EF8D82406DF}" dt="2022-09-21T17:51:12.452" v="18022" actId="1038"/>
        <pc:sldMkLst>
          <pc:docMk/>
          <pc:sldMk cId="4138922765" sldId="2381"/>
        </pc:sldMkLst>
        <pc:spChg chg="mod">
          <ac:chgData name="Francisco Artes" userId="5be56ff3f51c4e1a" providerId="LiveId" clId="{0EE59759-499F-4C5A-80F4-9EF8D82406DF}" dt="2022-09-21T17:48:57.135" v="18007" actId="20577"/>
          <ac:spMkLst>
            <pc:docMk/>
            <pc:sldMk cId="4138922765" sldId="2381"/>
            <ac:spMk id="2" creationId="{33CCCADA-630F-8440-BB40-0A792F4FAE6B}"/>
          </ac:spMkLst>
        </pc:spChg>
        <pc:spChg chg="mod">
          <ac:chgData name="Francisco Artes" userId="5be56ff3f51c4e1a" providerId="LiveId" clId="{0EE59759-499F-4C5A-80F4-9EF8D82406DF}" dt="2022-09-21T17:50:59.071" v="18012" actId="14100"/>
          <ac:spMkLst>
            <pc:docMk/>
            <pc:sldMk cId="4138922765" sldId="2381"/>
            <ac:spMk id="3" creationId="{D5E430B5-A02D-4261-216E-A7542272A4FF}"/>
          </ac:spMkLst>
        </pc:spChg>
        <pc:picChg chg="add mod">
          <ac:chgData name="Francisco Artes" userId="5be56ff3f51c4e1a" providerId="LiveId" clId="{0EE59759-499F-4C5A-80F4-9EF8D82406DF}" dt="2022-09-21T17:51:12.452" v="18022" actId="1038"/>
          <ac:picMkLst>
            <pc:docMk/>
            <pc:sldMk cId="4138922765" sldId="2381"/>
            <ac:picMk id="4" creationId="{F8A3E924-9F62-9D62-69F3-726C4777B653}"/>
          </ac:picMkLst>
        </pc:picChg>
      </pc:sldChg>
      <pc:sldChg chg="addSp modSp new mod">
        <pc:chgData name="Francisco Artes" userId="5be56ff3f51c4e1a" providerId="LiveId" clId="{0EE59759-499F-4C5A-80F4-9EF8D82406DF}" dt="2022-09-21T18:09:29.670" v="18088" actId="20577"/>
        <pc:sldMkLst>
          <pc:docMk/>
          <pc:sldMk cId="2592388652" sldId="2382"/>
        </pc:sldMkLst>
        <pc:spChg chg="mod">
          <ac:chgData name="Francisco Artes" userId="5be56ff3f51c4e1a" providerId="LiveId" clId="{0EE59759-499F-4C5A-80F4-9EF8D82406DF}" dt="2022-09-21T18:09:05.988" v="18082" actId="20577"/>
          <ac:spMkLst>
            <pc:docMk/>
            <pc:sldMk cId="2592388652" sldId="2382"/>
            <ac:spMk id="2" creationId="{0B45E6F9-309D-DD92-4735-A83E723273C6}"/>
          </ac:spMkLst>
        </pc:spChg>
        <pc:spChg chg="mod">
          <ac:chgData name="Francisco Artes" userId="5be56ff3f51c4e1a" providerId="LiveId" clId="{0EE59759-499F-4C5A-80F4-9EF8D82406DF}" dt="2022-09-21T18:09:29.670" v="18088" actId="20577"/>
          <ac:spMkLst>
            <pc:docMk/>
            <pc:sldMk cId="2592388652" sldId="2382"/>
            <ac:spMk id="3" creationId="{FC448424-2E46-C736-DCF3-E63B3CD888BA}"/>
          </ac:spMkLst>
        </pc:spChg>
        <pc:picChg chg="add mod">
          <ac:chgData name="Francisco Artes" userId="5be56ff3f51c4e1a" providerId="LiveId" clId="{0EE59759-499F-4C5A-80F4-9EF8D82406DF}" dt="2022-09-21T18:09:22.772" v="18087" actId="1076"/>
          <ac:picMkLst>
            <pc:docMk/>
            <pc:sldMk cId="2592388652" sldId="2382"/>
            <ac:picMk id="4" creationId="{78DC798A-1B16-4333-B9B5-52D823C92028}"/>
          </ac:picMkLst>
        </pc:picChg>
      </pc:sldChg>
      <pc:sldChg chg="addSp modSp new mod">
        <pc:chgData name="Francisco Artes" userId="5be56ff3f51c4e1a" providerId="LiveId" clId="{0EE59759-499F-4C5A-80F4-9EF8D82406DF}" dt="2022-09-21T18:12:05.972" v="18211" actId="14100"/>
        <pc:sldMkLst>
          <pc:docMk/>
          <pc:sldMk cId="3726639448" sldId="2383"/>
        </pc:sldMkLst>
        <pc:spChg chg="mod">
          <ac:chgData name="Francisco Artes" userId="5be56ff3f51c4e1a" providerId="LiveId" clId="{0EE59759-499F-4C5A-80F4-9EF8D82406DF}" dt="2022-09-21T18:10:30.071" v="18176" actId="20577"/>
          <ac:spMkLst>
            <pc:docMk/>
            <pc:sldMk cId="3726639448" sldId="2383"/>
            <ac:spMk id="2" creationId="{91288897-80CB-6BA1-A7DA-D66C059E9075}"/>
          </ac:spMkLst>
        </pc:spChg>
        <pc:spChg chg="mod">
          <ac:chgData name="Francisco Artes" userId="5be56ff3f51c4e1a" providerId="LiveId" clId="{0EE59759-499F-4C5A-80F4-9EF8D82406DF}" dt="2022-09-21T18:12:01.503" v="18210" actId="14100"/>
          <ac:spMkLst>
            <pc:docMk/>
            <pc:sldMk cId="3726639448" sldId="2383"/>
            <ac:spMk id="3" creationId="{B7A18BDA-711F-C818-11DC-BDB9A79DD2A1}"/>
          </ac:spMkLst>
        </pc:spChg>
        <pc:spChg chg="add mod">
          <ac:chgData name="Francisco Artes" userId="5be56ff3f51c4e1a" providerId="LiveId" clId="{0EE59759-499F-4C5A-80F4-9EF8D82406DF}" dt="2022-09-21T18:12:05.972" v="18211" actId="14100"/>
          <ac:spMkLst>
            <pc:docMk/>
            <pc:sldMk cId="3726639448" sldId="2383"/>
            <ac:spMk id="4" creationId="{C0284532-5064-6351-199F-6DA487475081}"/>
          </ac:spMkLst>
        </pc:spChg>
      </pc:sldChg>
      <pc:sldChg chg="addSp modSp new mod">
        <pc:chgData name="Francisco Artes" userId="5be56ff3f51c4e1a" providerId="LiveId" clId="{0EE59759-499F-4C5A-80F4-9EF8D82406DF}" dt="2022-09-21T18:25:19.550" v="18304" actId="20577"/>
        <pc:sldMkLst>
          <pc:docMk/>
          <pc:sldMk cId="859027255" sldId="2384"/>
        </pc:sldMkLst>
        <pc:spChg chg="mod">
          <ac:chgData name="Francisco Artes" userId="5be56ff3f51c4e1a" providerId="LiveId" clId="{0EE59759-499F-4C5A-80F4-9EF8D82406DF}" dt="2022-09-21T18:13:51.099" v="18295" actId="14100"/>
          <ac:spMkLst>
            <pc:docMk/>
            <pc:sldMk cId="859027255" sldId="2384"/>
            <ac:spMk id="2" creationId="{5D47B909-C0B4-5B2D-1F68-0108277E6EA4}"/>
          </ac:spMkLst>
        </pc:spChg>
        <pc:spChg chg="mod">
          <ac:chgData name="Francisco Artes" userId="5be56ff3f51c4e1a" providerId="LiveId" clId="{0EE59759-499F-4C5A-80F4-9EF8D82406DF}" dt="2022-09-21T18:25:19.550" v="18304" actId="20577"/>
          <ac:spMkLst>
            <pc:docMk/>
            <pc:sldMk cId="859027255" sldId="2384"/>
            <ac:spMk id="3" creationId="{9AD5C0E1-7B78-E278-95B3-BECE44410C99}"/>
          </ac:spMkLst>
        </pc:spChg>
        <pc:spChg chg="add mod">
          <ac:chgData name="Francisco Artes" userId="5be56ff3f51c4e1a" providerId="LiveId" clId="{0EE59759-499F-4C5A-80F4-9EF8D82406DF}" dt="2022-09-21T18:13:31.502" v="18270"/>
          <ac:spMkLst>
            <pc:docMk/>
            <pc:sldMk cId="859027255" sldId="2384"/>
            <ac:spMk id="5" creationId="{6FDF8FB1-E79F-B751-E146-6668E4FF81E9}"/>
          </ac:spMkLst>
        </pc:spChg>
        <pc:picChg chg="add mod">
          <ac:chgData name="Francisco Artes" userId="5be56ff3f51c4e1a" providerId="LiveId" clId="{0EE59759-499F-4C5A-80F4-9EF8D82406DF}" dt="2022-09-21T18:13:31.502" v="18270"/>
          <ac:picMkLst>
            <pc:docMk/>
            <pc:sldMk cId="859027255" sldId="2384"/>
            <ac:picMk id="4" creationId="{DAF05C67-AE99-D64E-44F9-F4BA41417D19}"/>
          </ac:picMkLst>
        </pc:picChg>
      </pc:sldChg>
      <pc:sldChg chg="addSp modSp new mod">
        <pc:chgData name="Francisco Artes" userId="5be56ff3f51c4e1a" providerId="LiveId" clId="{0EE59759-499F-4C5A-80F4-9EF8D82406DF}" dt="2022-09-21T18:33:04.967" v="18352"/>
        <pc:sldMkLst>
          <pc:docMk/>
          <pc:sldMk cId="3836637275" sldId="2385"/>
        </pc:sldMkLst>
        <pc:spChg chg="mod">
          <ac:chgData name="Francisco Artes" userId="5be56ff3f51c4e1a" providerId="LiveId" clId="{0EE59759-499F-4C5A-80F4-9EF8D82406DF}" dt="2022-09-21T18:26:37.636" v="18344" actId="20577"/>
          <ac:spMkLst>
            <pc:docMk/>
            <pc:sldMk cId="3836637275" sldId="2385"/>
            <ac:spMk id="2" creationId="{469571F0-F1AD-6F0A-8BFC-CA46173D9F7B}"/>
          </ac:spMkLst>
        </pc:spChg>
        <pc:spChg chg="mod">
          <ac:chgData name="Francisco Artes" userId="5be56ff3f51c4e1a" providerId="LiveId" clId="{0EE59759-499F-4C5A-80F4-9EF8D82406DF}" dt="2022-09-21T18:33:04.967" v="18352"/>
          <ac:spMkLst>
            <pc:docMk/>
            <pc:sldMk cId="3836637275" sldId="2385"/>
            <ac:spMk id="3" creationId="{3EE1C709-06B5-B996-AC07-C432C68E80CF}"/>
          </ac:spMkLst>
        </pc:spChg>
        <pc:spChg chg="add mod">
          <ac:chgData name="Francisco Artes" userId="5be56ff3f51c4e1a" providerId="LiveId" clId="{0EE59759-499F-4C5A-80F4-9EF8D82406DF}" dt="2022-09-21T18:26:25.699" v="18308"/>
          <ac:spMkLst>
            <pc:docMk/>
            <pc:sldMk cId="3836637275" sldId="2385"/>
            <ac:spMk id="5" creationId="{15B43D4B-A8B5-F613-3B17-1C54ED1F1EDA}"/>
          </ac:spMkLst>
        </pc:spChg>
        <pc:picChg chg="add mod">
          <ac:chgData name="Francisco Artes" userId="5be56ff3f51c4e1a" providerId="LiveId" clId="{0EE59759-499F-4C5A-80F4-9EF8D82406DF}" dt="2022-09-21T18:26:25.699" v="18308"/>
          <ac:picMkLst>
            <pc:docMk/>
            <pc:sldMk cId="3836637275" sldId="2385"/>
            <ac:picMk id="4" creationId="{6F0026C2-0D1F-3510-36A7-F1A4CD658339}"/>
          </ac:picMkLst>
        </pc:picChg>
      </pc:sldChg>
      <pc:sldChg chg="addSp modSp new mod">
        <pc:chgData name="Francisco Artes" userId="5be56ff3f51c4e1a" providerId="LiveId" clId="{0EE59759-499F-4C5A-80F4-9EF8D82406DF}" dt="2022-09-21T18:43:31.007" v="18613" actId="14100"/>
        <pc:sldMkLst>
          <pc:docMk/>
          <pc:sldMk cId="1523246648" sldId="2386"/>
        </pc:sldMkLst>
        <pc:spChg chg="mod">
          <ac:chgData name="Francisco Artes" userId="5be56ff3f51c4e1a" providerId="LiveId" clId="{0EE59759-499F-4C5A-80F4-9EF8D82406DF}" dt="2022-09-21T18:34:56.886" v="18411" actId="20577"/>
          <ac:spMkLst>
            <pc:docMk/>
            <pc:sldMk cId="1523246648" sldId="2386"/>
            <ac:spMk id="2" creationId="{014EC1D3-E348-7A67-AEC0-E64B1ABCE882}"/>
          </ac:spMkLst>
        </pc:spChg>
        <pc:spChg chg="mod">
          <ac:chgData name="Francisco Artes" userId="5be56ff3f51c4e1a" providerId="LiveId" clId="{0EE59759-499F-4C5A-80F4-9EF8D82406DF}" dt="2022-09-21T18:42:24.310" v="18573" actId="1035"/>
          <ac:spMkLst>
            <pc:docMk/>
            <pc:sldMk cId="1523246648" sldId="2386"/>
            <ac:spMk id="3" creationId="{704DD752-3F4B-F72D-6EA2-452EE9EAEDC7}"/>
          </ac:spMkLst>
        </pc:spChg>
        <pc:spChg chg="add mod">
          <ac:chgData name="Francisco Artes" userId="5be56ff3f51c4e1a" providerId="LiveId" clId="{0EE59759-499F-4C5A-80F4-9EF8D82406DF}" dt="2022-09-21T18:43:31.007" v="18613" actId="14100"/>
          <ac:spMkLst>
            <pc:docMk/>
            <pc:sldMk cId="1523246648" sldId="2386"/>
            <ac:spMk id="4" creationId="{259F4B69-39B1-F246-9A6E-70C6778DAD3B}"/>
          </ac:spMkLst>
        </pc:spChg>
      </pc:sldChg>
      <pc:sldChg chg="addSp modSp new mod">
        <pc:chgData name="Francisco Artes" userId="5be56ff3f51c4e1a" providerId="LiveId" clId="{0EE59759-499F-4C5A-80F4-9EF8D82406DF}" dt="2022-09-21T18:53:25.663" v="18855"/>
        <pc:sldMkLst>
          <pc:docMk/>
          <pc:sldMk cId="60851853" sldId="2387"/>
        </pc:sldMkLst>
        <pc:spChg chg="mod">
          <ac:chgData name="Francisco Artes" userId="5be56ff3f51c4e1a" providerId="LiveId" clId="{0EE59759-499F-4C5A-80F4-9EF8D82406DF}" dt="2022-09-21T18:48:40.325" v="18847" actId="20577"/>
          <ac:spMkLst>
            <pc:docMk/>
            <pc:sldMk cId="60851853" sldId="2387"/>
            <ac:spMk id="2" creationId="{D938E5EA-B70A-BB9D-A0FE-5E2924D70F93}"/>
          </ac:spMkLst>
        </pc:spChg>
        <pc:spChg chg="mod">
          <ac:chgData name="Francisco Artes" userId="5be56ff3f51c4e1a" providerId="LiveId" clId="{0EE59759-499F-4C5A-80F4-9EF8D82406DF}" dt="2022-09-21T18:53:25.663" v="18855"/>
          <ac:spMkLst>
            <pc:docMk/>
            <pc:sldMk cId="60851853" sldId="2387"/>
            <ac:spMk id="3" creationId="{0B3B1C32-EE7D-8A18-FC75-8D8D9ED8A643}"/>
          </ac:spMkLst>
        </pc:spChg>
        <pc:picChg chg="add mod">
          <ac:chgData name="Francisco Artes" userId="5be56ff3f51c4e1a" providerId="LiveId" clId="{0EE59759-499F-4C5A-80F4-9EF8D82406DF}" dt="2022-09-21T18:48:49.522" v="18850"/>
          <ac:picMkLst>
            <pc:docMk/>
            <pc:sldMk cId="60851853" sldId="2387"/>
            <ac:picMk id="4" creationId="{4B1E7B97-CDEC-F1AD-940A-65A6422A73FF}"/>
          </ac:picMkLst>
        </pc:picChg>
      </pc:sldChg>
      <pc:sldChg chg="addSp modSp new mod">
        <pc:chgData name="Francisco Artes" userId="5be56ff3f51c4e1a" providerId="LiveId" clId="{0EE59759-499F-4C5A-80F4-9EF8D82406DF}" dt="2022-09-21T19:03:53.425" v="18925" actId="27636"/>
        <pc:sldMkLst>
          <pc:docMk/>
          <pc:sldMk cId="969873430" sldId="2388"/>
        </pc:sldMkLst>
        <pc:spChg chg="mod">
          <ac:chgData name="Francisco Artes" userId="5be56ff3f51c4e1a" providerId="LiveId" clId="{0EE59759-499F-4C5A-80F4-9EF8D82406DF}" dt="2022-09-21T18:54:26.306" v="18905" actId="20577"/>
          <ac:spMkLst>
            <pc:docMk/>
            <pc:sldMk cId="969873430" sldId="2388"/>
            <ac:spMk id="2" creationId="{9290DA16-11C1-A09F-505D-3E89EF7DC353}"/>
          </ac:spMkLst>
        </pc:spChg>
        <pc:spChg chg="mod">
          <ac:chgData name="Francisco Artes" userId="5be56ff3f51c4e1a" providerId="LiveId" clId="{0EE59759-499F-4C5A-80F4-9EF8D82406DF}" dt="2022-09-21T19:03:53.425" v="18925" actId="27636"/>
          <ac:spMkLst>
            <pc:docMk/>
            <pc:sldMk cId="969873430" sldId="2388"/>
            <ac:spMk id="3" creationId="{2361510C-EB79-462D-3E23-6FE0BF9F078C}"/>
          </ac:spMkLst>
        </pc:spChg>
        <pc:picChg chg="add mod">
          <ac:chgData name="Francisco Artes" userId="5be56ff3f51c4e1a" providerId="LiveId" clId="{0EE59759-499F-4C5A-80F4-9EF8D82406DF}" dt="2022-09-21T18:55:10.526" v="18915" actId="14100"/>
          <ac:picMkLst>
            <pc:docMk/>
            <pc:sldMk cId="969873430" sldId="2388"/>
            <ac:picMk id="4" creationId="{A3DC7ADC-28E2-C826-9D7B-A369D9823D84}"/>
          </ac:picMkLst>
        </pc:picChg>
        <pc:picChg chg="add mod">
          <ac:chgData name="Francisco Artes" userId="5be56ff3f51c4e1a" providerId="LiveId" clId="{0EE59759-499F-4C5A-80F4-9EF8D82406DF}" dt="2022-09-21T18:55:16.759" v="18918" actId="14100"/>
          <ac:picMkLst>
            <pc:docMk/>
            <pc:sldMk cId="969873430" sldId="2388"/>
            <ac:picMk id="5" creationId="{75492622-647B-9F25-0BC1-242E61DE81B1}"/>
          </ac:picMkLst>
        </pc:picChg>
      </pc:sldChg>
      <pc:sldChg chg="addSp modSp new mod">
        <pc:chgData name="Francisco Artes" userId="5be56ff3f51c4e1a" providerId="LiveId" clId="{0EE59759-499F-4C5A-80F4-9EF8D82406DF}" dt="2022-09-21T19:09:37.669" v="18954" actId="1076"/>
        <pc:sldMkLst>
          <pc:docMk/>
          <pc:sldMk cId="346954995" sldId="2389"/>
        </pc:sldMkLst>
        <pc:spChg chg="mod">
          <ac:chgData name="Francisco Artes" userId="5be56ff3f51c4e1a" providerId="LiveId" clId="{0EE59759-499F-4C5A-80F4-9EF8D82406DF}" dt="2022-09-21T19:05:36.857" v="18928"/>
          <ac:spMkLst>
            <pc:docMk/>
            <pc:sldMk cId="346954995" sldId="2389"/>
            <ac:spMk id="2" creationId="{D834D002-D65A-C970-5E2A-CF550C455889}"/>
          </ac:spMkLst>
        </pc:spChg>
        <pc:spChg chg="mod">
          <ac:chgData name="Francisco Artes" userId="5be56ff3f51c4e1a" providerId="LiveId" clId="{0EE59759-499F-4C5A-80F4-9EF8D82406DF}" dt="2022-09-21T19:09:32.789" v="18953" actId="1076"/>
          <ac:spMkLst>
            <pc:docMk/>
            <pc:sldMk cId="346954995" sldId="2389"/>
            <ac:spMk id="3" creationId="{081AB922-ABD2-F15A-F965-222A087721B6}"/>
          </ac:spMkLst>
        </pc:spChg>
        <pc:graphicFrameChg chg="add mod">
          <ac:chgData name="Francisco Artes" userId="5be56ff3f51c4e1a" providerId="LiveId" clId="{0EE59759-499F-4C5A-80F4-9EF8D82406DF}" dt="2022-09-21T19:06:17.814" v="18936" actId="1076"/>
          <ac:graphicFrameMkLst>
            <pc:docMk/>
            <pc:sldMk cId="346954995" sldId="2389"/>
            <ac:graphicFrameMk id="5" creationId="{45BF88EA-9FD4-152C-E550-A4D297EFF8D8}"/>
          </ac:graphicFrameMkLst>
        </pc:graphicFrameChg>
        <pc:picChg chg="add mod">
          <ac:chgData name="Francisco Artes" userId="5be56ff3f51c4e1a" providerId="LiveId" clId="{0EE59759-499F-4C5A-80F4-9EF8D82406DF}" dt="2022-09-21T19:09:37.669" v="18954" actId="1076"/>
          <ac:picMkLst>
            <pc:docMk/>
            <pc:sldMk cId="346954995" sldId="2389"/>
            <ac:picMk id="4" creationId="{AE861C4B-31B2-9A5D-29B1-6938DD67FA54}"/>
          </ac:picMkLst>
        </pc:picChg>
      </pc:sldChg>
      <pc:sldChg chg="addSp modSp new mod">
        <pc:chgData name="Francisco Artes" userId="5be56ff3f51c4e1a" providerId="LiveId" clId="{0EE59759-499F-4C5A-80F4-9EF8D82406DF}" dt="2022-09-21T19:17:38.132" v="19071" actId="1036"/>
        <pc:sldMkLst>
          <pc:docMk/>
          <pc:sldMk cId="4138714217" sldId="2390"/>
        </pc:sldMkLst>
        <pc:spChg chg="mod">
          <ac:chgData name="Francisco Artes" userId="5be56ff3f51c4e1a" providerId="LiveId" clId="{0EE59759-499F-4C5A-80F4-9EF8D82406DF}" dt="2022-09-21T19:12:01.463" v="18996" actId="20577"/>
          <ac:spMkLst>
            <pc:docMk/>
            <pc:sldMk cId="4138714217" sldId="2390"/>
            <ac:spMk id="2" creationId="{1DD40AF5-B085-EB39-7AA2-82D1EA2DF392}"/>
          </ac:spMkLst>
        </pc:spChg>
        <pc:spChg chg="mod">
          <ac:chgData name="Francisco Artes" userId="5be56ff3f51c4e1a" providerId="LiveId" clId="{0EE59759-499F-4C5A-80F4-9EF8D82406DF}" dt="2022-09-21T19:17:26.703" v="19037"/>
          <ac:spMkLst>
            <pc:docMk/>
            <pc:sldMk cId="4138714217" sldId="2390"/>
            <ac:spMk id="3" creationId="{8BCBACE9-379D-EE03-54C1-72685CE2DA5B}"/>
          </ac:spMkLst>
        </pc:spChg>
        <pc:graphicFrameChg chg="add mod">
          <ac:chgData name="Francisco Artes" userId="5be56ff3f51c4e1a" providerId="LiveId" clId="{0EE59759-499F-4C5A-80F4-9EF8D82406DF}" dt="2022-09-21T19:17:38.132" v="19071" actId="1036"/>
          <ac:graphicFrameMkLst>
            <pc:docMk/>
            <pc:sldMk cId="4138714217" sldId="2390"/>
            <ac:graphicFrameMk id="4" creationId="{F84F74A7-84C7-A926-F131-1D12C0BF1C9C}"/>
          </ac:graphicFrameMkLst>
        </pc:graphicFrameChg>
      </pc:sldChg>
      <pc:sldChg chg="addSp delSp modSp new mod">
        <pc:chgData name="Francisco Artes" userId="5be56ff3f51c4e1a" providerId="LiveId" clId="{0EE59759-499F-4C5A-80F4-9EF8D82406DF}" dt="2022-09-21T19:23:29.677" v="19165"/>
        <pc:sldMkLst>
          <pc:docMk/>
          <pc:sldMk cId="4292931142" sldId="2391"/>
        </pc:sldMkLst>
        <pc:spChg chg="mod">
          <ac:chgData name="Francisco Artes" userId="5be56ff3f51c4e1a" providerId="LiveId" clId="{0EE59759-499F-4C5A-80F4-9EF8D82406DF}" dt="2022-09-21T19:18:21.735" v="19116" actId="20577"/>
          <ac:spMkLst>
            <pc:docMk/>
            <pc:sldMk cId="4292931142" sldId="2391"/>
            <ac:spMk id="2" creationId="{91CE2B38-F861-D5C7-D5A5-2125EDC0466F}"/>
          </ac:spMkLst>
        </pc:spChg>
        <pc:spChg chg="mod">
          <ac:chgData name="Francisco Artes" userId="5be56ff3f51c4e1a" providerId="LiveId" clId="{0EE59759-499F-4C5A-80F4-9EF8D82406DF}" dt="2022-09-21T19:23:29.677" v="19165"/>
          <ac:spMkLst>
            <pc:docMk/>
            <pc:sldMk cId="4292931142" sldId="2391"/>
            <ac:spMk id="3" creationId="{0F54BC62-6C91-DDF2-3DAB-9A71E746E11C}"/>
          </ac:spMkLst>
        </pc:spChg>
        <pc:graphicFrameChg chg="add mod">
          <ac:chgData name="Francisco Artes" userId="5be56ff3f51c4e1a" providerId="LiveId" clId="{0EE59759-499F-4C5A-80F4-9EF8D82406DF}" dt="2022-09-21T19:19:53.629" v="19152" actId="1036"/>
          <ac:graphicFrameMkLst>
            <pc:docMk/>
            <pc:sldMk cId="4292931142" sldId="2391"/>
            <ac:graphicFrameMk id="5" creationId="{A1A4A893-B14E-1311-B67A-8FFB70EF6D87}"/>
          </ac:graphicFrameMkLst>
        </pc:graphicFrameChg>
        <pc:picChg chg="add mod">
          <ac:chgData name="Francisco Artes" userId="5be56ff3f51c4e1a" providerId="LiveId" clId="{0EE59759-499F-4C5A-80F4-9EF8D82406DF}" dt="2022-09-21T19:19:53.629" v="19152" actId="1036"/>
          <ac:picMkLst>
            <pc:docMk/>
            <pc:sldMk cId="4292931142" sldId="2391"/>
            <ac:picMk id="4" creationId="{7110431C-27D3-419B-9BE5-ED3D54F4436C}"/>
          </ac:picMkLst>
        </pc:picChg>
        <pc:picChg chg="add del mod">
          <ac:chgData name="Francisco Artes" userId="5be56ff3f51c4e1a" providerId="LiveId" clId="{0EE59759-499F-4C5A-80F4-9EF8D82406DF}" dt="2022-09-21T19:20:20.522" v="19159" actId="21"/>
          <ac:picMkLst>
            <pc:docMk/>
            <pc:sldMk cId="4292931142" sldId="2391"/>
            <ac:picMk id="6" creationId="{9B651524-DE5B-9D33-CA42-EFB9ACF5ABF8}"/>
          </ac:picMkLst>
        </pc:picChg>
      </pc:sldChg>
      <pc:sldChg chg="addSp delSp modSp new mod">
        <pc:chgData name="Francisco Artes" userId="5be56ff3f51c4e1a" providerId="LiveId" clId="{0EE59759-499F-4C5A-80F4-9EF8D82406DF}" dt="2022-09-21T19:26:32.504" v="19168"/>
        <pc:sldMkLst>
          <pc:docMk/>
          <pc:sldMk cId="253055942" sldId="2392"/>
        </pc:sldMkLst>
        <pc:spChg chg="mod">
          <ac:chgData name="Francisco Artes" userId="5be56ff3f51c4e1a" providerId="LiveId" clId="{0EE59759-499F-4C5A-80F4-9EF8D82406DF}" dt="2022-09-21T19:19:10.748" v="19124" actId="6549"/>
          <ac:spMkLst>
            <pc:docMk/>
            <pc:sldMk cId="253055942" sldId="2392"/>
            <ac:spMk id="2" creationId="{3FC606D7-8409-4961-C1BE-78C222C068A1}"/>
          </ac:spMkLst>
        </pc:spChg>
        <pc:spChg chg="mod">
          <ac:chgData name="Francisco Artes" userId="5be56ff3f51c4e1a" providerId="LiveId" clId="{0EE59759-499F-4C5A-80F4-9EF8D82406DF}" dt="2022-09-21T19:26:32.504" v="19168"/>
          <ac:spMkLst>
            <pc:docMk/>
            <pc:sldMk cId="253055942" sldId="2392"/>
            <ac:spMk id="3" creationId="{C5088443-0004-2F61-4414-8B2F42B1FB4E}"/>
          </ac:spMkLst>
        </pc:spChg>
        <pc:graphicFrameChg chg="add del mod">
          <ac:chgData name="Francisco Artes" userId="5be56ff3f51c4e1a" providerId="LiveId" clId="{0EE59759-499F-4C5A-80F4-9EF8D82406DF}" dt="2022-09-21T19:19:47.407" v="19130" actId="478"/>
          <ac:graphicFrameMkLst>
            <pc:docMk/>
            <pc:sldMk cId="253055942" sldId="2392"/>
            <ac:graphicFrameMk id="5" creationId="{CBF235E7-50DA-E95B-6168-F8FB5B959FE6}"/>
          </ac:graphicFrameMkLst>
        </pc:graphicFrameChg>
        <pc:graphicFrameChg chg="add mod">
          <ac:chgData name="Francisco Artes" userId="5be56ff3f51c4e1a" providerId="LiveId" clId="{0EE59759-499F-4C5A-80F4-9EF8D82406DF}" dt="2022-09-21T19:19:58.207" v="19153"/>
          <ac:graphicFrameMkLst>
            <pc:docMk/>
            <pc:sldMk cId="253055942" sldId="2392"/>
            <ac:graphicFrameMk id="7" creationId="{2863D851-C894-9524-7486-E9696DDDDE81}"/>
          </ac:graphicFrameMkLst>
        </pc:graphicFrameChg>
        <pc:picChg chg="add del mod">
          <ac:chgData name="Francisco Artes" userId="5be56ff3f51c4e1a" providerId="LiveId" clId="{0EE59759-499F-4C5A-80F4-9EF8D82406DF}" dt="2022-09-21T19:19:47.407" v="19130" actId="478"/>
          <ac:picMkLst>
            <pc:docMk/>
            <pc:sldMk cId="253055942" sldId="2392"/>
            <ac:picMk id="4" creationId="{49B075EF-0C63-C5B4-93A0-DCE4691E16FB}"/>
          </ac:picMkLst>
        </pc:picChg>
        <pc:picChg chg="add del mod">
          <ac:chgData name="Francisco Artes" userId="5be56ff3f51c4e1a" providerId="LiveId" clId="{0EE59759-499F-4C5A-80F4-9EF8D82406DF}" dt="2022-09-21T19:20:00.831" v="19154" actId="478"/>
          <ac:picMkLst>
            <pc:docMk/>
            <pc:sldMk cId="253055942" sldId="2392"/>
            <ac:picMk id="6" creationId="{CE83DEDB-43F6-4B7F-8AAA-60CA93839958}"/>
          </ac:picMkLst>
        </pc:picChg>
        <pc:picChg chg="add mod">
          <ac:chgData name="Francisco Artes" userId="5be56ff3f51c4e1a" providerId="LiveId" clId="{0EE59759-499F-4C5A-80F4-9EF8D82406DF}" dt="2022-09-21T19:20:22.021" v="19160"/>
          <ac:picMkLst>
            <pc:docMk/>
            <pc:sldMk cId="253055942" sldId="2392"/>
            <ac:picMk id="8" creationId="{C3F20177-8EBC-DBEC-2B8D-82922F04D48C}"/>
          </ac:picMkLst>
        </pc:picChg>
      </pc:sldChg>
      <pc:sldChg chg="new del">
        <pc:chgData name="Francisco Artes" userId="5be56ff3f51c4e1a" providerId="LiveId" clId="{0EE59759-499F-4C5A-80F4-9EF8D82406DF}" dt="2022-09-21T19:36:37.155" v="19218" actId="47"/>
        <pc:sldMkLst>
          <pc:docMk/>
          <pc:sldMk cId="3481520608" sldId="2393"/>
        </pc:sldMkLst>
      </pc:sldChg>
      <pc:sldChg chg="addSp delSp modSp new mod">
        <pc:chgData name="Francisco Artes" userId="5be56ff3f51c4e1a" providerId="LiveId" clId="{0EE59759-499F-4C5A-80F4-9EF8D82406DF}" dt="2022-09-21T19:36:11.464" v="19216"/>
        <pc:sldMkLst>
          <pc:docMk/>
          <pc:sldMk cId="26494278" sldId="2394"/>
        </pc:sldMkLst>
        <pc:spChg chg="mod">
          <ac:chgData name="Francisco Artes" userId="5be56ff3f51c4e1a" providerId="LiveId" clId="{0EE59759-499F-4C5A-80F4-9EF8D82406DF}" dt="2022-09-21T19:32:11.608" v="19197" actId="20577"/>
          <ac:spMkLst>
            <pc:docMk/>
            <pc:sldMk cId="26494278" sldId="2394"/>
            <ac:spMk id="2" creationId="{8EF19733-D623-BE8F-E710-DEB96E04BC4E}"/>
          </ac:spMkLst>
        </pc:spChg>
        <pc:spChg chg="add del mod">
          <ac:chgData name="Francisco Artes" userId="5be56ff3f51c4e1a" providerId="LiveId" clId="{0EE59759-499F-4C5A-80F4-9EF8D82406DF}" dt="2022-09-21T19:36:11.464" v="19216"/>
          <ac:spMkLst>
            <pc:docMk/>
            <pc:sldMk cId="26494278" sldId="2394"/>
            <ac:spMk id="3" creationId="{AFDBAD4E-47FE-2A66-99B4-6C2D33367174}"/>
          </ac:spMkLst>
        </pc:spChg>
        <pc:picChg chg="add del mod">
          <ac:chgData name="Francisco Artes" userId="5be56ff3f51c4e1a" providerId="LiveId" clId="{0EE59759-499F-4C5A-80F4-9EF8D82406DF}" dt="2022-09-21T19:32:45.915" v="19205"/>
          <ac:picMkLst>
            <pc:docMk/>
            <pc:sldMk cId="26494278" sldId="2394"/>
            <ac:picMk id="4" creationId="{2BB0D9C6-E23D-236D-8EED-9CEB6CE9020F}"/>
          </ac:picMkLst>
        </pc:picChg>
        <pc:picChg chg="add mod">
          <ac:chgData name="Francisco Artes" userId="5be56ff3f51c4e1a" providerId="LiveId" clId="{0EE59759-499F-4C5A-80F4-9EF8D82406DF}" dt="2022-09-21T19:32:58.610" v="19211" actId="14100"/>
          <ac:picMkLst>
            <pc:docMk/>
            <pc:sldMk cId="26494278" sldId="2394"/>
            <ac:picMk id="5" creationId="{16B3490D-1E13-ACA8-329B-3E1A41AA6DB6}"/>
          </ac:picMkLst>
        </pc:picChg>
      </pc:sldChg>
      <pc:sldChg chg="addSp delSp modSp new mod">
        <pc:chgData name="Francisco Artes" userId="5be56ff3f51c4e1a" providerId="LiveId" clId="{0EE59759-499F-4C5A-80F4-9EF8D82406DF}" dt="2022-09-21T19:37:40.390" v="19264"/>
        <pc:sldMkLst>
          <pc:docMk/>
          <pc:sldMk cId="1594332700" sldId="2395"/>
        </pc:sldMkLst>
        <pc:spChg chg="mod">
          <ac:chgData name="Francisco Artes" userId="5be56ff3f51c4e1a" providerId="LiveId" clId="{0EE59759-499F-4C5A-80F4-9EF8D82406DF}" dt="2022-09-21T19:37:15.540" v="19259" actId="20577"/>
          <ac:spMkLst>
            <pc:docMk/>
            <pc:sldMk cId="1594332700" sldId="2395"/>
            <ac:spMk id="2" creationId="{11F0E304-FA24-1C0B-9A70-1B3A02F57F11}"/>
          </ac:spMkLst>
        </pc:spChg>
        <pc:spChg chg="del">
          <ac:chgData name="Francisco Artes" userId="5be56ff3f51c4e1a" providerId="LiveId" clId="{0EE59759-499F-4C5A-80F4-9EF8D82406DF}" dt="2022-09-21T19:37:28.702" v="19260" actId="478"/>
          <ac:spMkLst>
            <pc:docMk/>
            <pc:sldMk cId="1594332700" sldId="2395"/>
            <ac:spMk id="3" creationId="{A3BE9D19-A518-A764-9388-EFF90EFEC4E5}"/>
          </ac:spMkLst>
        </pc:spChg>
        <pc:spChg chg="add mod">
          <ac:chgData name="Francisco Artes" userId="5be56ff3f51c4e1a" providerId="LiveId" clId="{0EE59759-499F-4C5A-80F4-9EF8D82406DF}" dt="2022-09-21T19:37:40.390" v="19264"/>
          <ac:spMkLst>
            <pc:docMk/>
            <pc:sldMk cId="1594332700" sldId="2395"/>
            <ac:spMk id="5" creationId="{ED58D471-628D-AFB5-ED9F-45CA4B419D89}"/>
          </ac:spMkLst>
        </pc:spChg>
        <pc:picChg chg="add mod">
          <ac:chgData name="Francisco Artes" userId="5be56ff3f51c4e1a" providerId="LiveId" clId="{0EE59759-499F-4C5A-80F4-9EF8D82406DF}" dt="2022-09-21T19:37:32.169" v="19262"/>
          <ac:picMkLst>
            <pc:docMk/>
            <pc:sldMk cId="1594332700" sldId="2395"/>
            <ac:picMk id="4" creationId="{49AE84D1-52A5-2E88-9BCE-04363A6CBE58}"/>
          </ac:picMkLst>
        </pc:picChg>
      </pc:sldChg>
      <pc:sldChg chg="addSp modSp new mod">
        <pc:chgData name="Francisco Artes" userId="5be56ff3f51c4e1a" providerId="LiveId" clId="{0EE59759-499F-4C5A-80F4-9EF8D82406DF}" dt="2022-09-21T19:38:52.787" v="19290" actId="1036"/>
        <pc:sldMkLst>
          <pc:docMk/>
          <pc:sldMk cId="737706791" sldId="2396"/>
        </pc:sldMkLst>
        <pc:spChg chg="mod">
          <ac:chgData name="Francisco Artes" userId="5be56ff3f51c4e1a" providerId="LiveId" clId="{0EE59759-499F-4C5A-80F4-9EF8D82406DF}" dt="2022-09-21T19:37:59.402" v="19267"/>
          <ac:spMkLst>
            <pc:docMk/>
            <pc:sldMk cId="737706791" sldId="2396"/>
            <ac:spMk id="2" creationId="{B3E284E7-7B74-BAFA-1CF2-998549DF413E}"/>
          </ac:spMkLst>
        </pc:spChg>
        <pc:spChg chg="mod">
          <ac:chgData name="Francisco Artes" userId="5be56ff3f51c4e1a" providerId="LiveId" clId="{0EE59759-499F-4C5A-80F4-9EF8D82406DF}" dt="2022-09-21T19:38:32.073" v="19273" actId="14100"/>
          <ac:spMkLst>
            <pc:docMk/>
            <pc:sldMk cId="737706791" sldId="2396"/>
            <ac:spMk id="3" creationId="{CA97636B-E2FB-485A-FBEC-3A9825004E70}"/>
          </ac:spMkLst>
        </pc:spChg>
        <pc:spChg chg="add mod">
          <ac:chgData name="Francisco Artes" userId="5be56ff3f51c4e1a" providerId="LiveId" clId="{0EE59759-499F-4C5A-80F4-9EF8D82406DF}" dt="2022-09-21T19:38:52.787" v="19290" actId="1036"/>
          <ac:spMkLst>
            <pc:docMk/>
            <pc:sldMk cId="737706791" sldId="2396"/>
            <ac:spMk id="4" creationId="{FB9D0588-9068-EC4A-EEB7-BC794AA503BE}"/>
          </ac:spMkLst>
        </pc:spChg>
        <pc:spChg chg="add mod">
          <ac:chgData name="Francisco Artes" userId="5be56ff3f51c4e1a" providerId="LiveId" clId="{0EE59759-499F-4C5A-80F4-9EF8D82406DF}" dt="2022-09-21T19:38:52.787" v="19290" actId="1036"/>
          <ac:spMkLst>
            <pc:docMk/>
            <pc:sldMk cId="737706791" sldId="2396"/>
            <ac:spMk id="5" creationId="{843A3DBA-27D3-7D3C-E30C-D787A810D8AE}"/>
          </ac:spMkLst>
        </pc:spChg>
        <pc:spChg chg="add mod">
          <ac:chgData name="Francisco Artes" userId="5be56ff3f51c4e1a" providerId="LiveId" clId="{0EE59759-499F-4C5A-80F4-9EF8D82406DF}" dt="2022-09-21T19:38:52.787" v="19290" actId="1036"/>
          <ac:spMkLst>
            <pc:docMk/>
            <pc:sldMk cId="737706791" sldId="2396"/>
            <ac:spMk id="6" creationId="{0F265E71-C88C-07A9-F59C-A0B69E26996A}"/>
          </ac:spMkLst>
        </pc:spChg>
        <pc:spChg chg="add mod">
          <ac:chgData name="Francisco Artes" userId="5be56ff3f51c4e1a" providerId="LiveId" clId="{0EE59759-499F-4C5A-80F4-9EF8D82406DF}" dt="2022-09-21T19:38:52.787" v="19290" actId="1036"/>
          <ac:spMkLst>
            <pc:docMk/>
            <pc:sldMk cId="737706791" sldId="2396"/>
            <ac:spMk id="7" creationId="{DC08CA05-384C-C38D-8A2C-C2FC58E3B0A0}"/>
          </ac:spMkLst>
        </pc:spChg>
        <pc:spChg chg="add mod">
          <ac:chgData name="Francisco Artes" userId="5be56ff3f51c4e1a" providerId="LiveId" clId="{0EE59759-499F-4C5A-80F4-9EF8D82406DF}" dt="2022-09-21T19:38:52.787" v="19290" actId="1036"/>
          <ac:spMkLst>
            <pc:docMk/>
            <pc:sldMk cId="737706791" sldId="2396"/>
            <ac:spMk id="8" creationId="{36450056-F2B4-A31F-E6DD-2F940C9AF7DC}"/>
          </ac:spMkLst>
        </pc:spChg>
        <pc:spChg chg="add mod">
          <ac:chgData name="Francisco Artes" userId="5be56ff3f51c4e1a" providerId="LiveId" clId="{0EE59759-499F-4C5A-80F4-9EF8D82406DF}" dt="2022-09-21T19:38:52.787" v="19290" actId="1036"/>
          <ac:spMkLst>
            <pc:docMk/>
            <pc:sldMk cId="737706791" sldId="2396"/>
            <ac:spMk id="9" creationId="{70F77752-B7E2-1E71-075E-FFF19A019B1B}"/>
          </ac:spMkLst>
        </pc:spChg>
        <pc:spChg chg="add mod">
          <ac:chgData name="Francisco Artes" userId="5be56ff3f51c4e1a" providerId="LiveId" clId="{0EE59759-499F-4C5A-80F4-9EF8D82406DF}" dt="2022-09-21T19:38:52.787" v="19290" actId="1036"/>
          <ac:spMkLst>
            <pc:docMk/>
            <pc:sldMk cId="737706791" sldId="2396"/>
            <ac:spMk id="10" creationId="{77D79C3E-7E3C-3694-BEA6-9DB05DC6E9F7}"/>
          </ac:spMkLst>
        </pc:spChg>
        <pc:spChg chg="add mod">
          <ac:chgData name="Francisco Artes" userId="5be56ff3f51c4e1a" providerId="LiveId" clId="{0EE59759-499F-4C5A-80F4-9EF8D82406DF}" dt="2022-09-21T19:38:52.787" v="19290" actId="1036"/>
          <ac:spMkLst>
            <pc:docMk/>
            <pc:sldMk cId="737706791" sldId="2396"/>
            <ac:spMk id="11" creationId="{75854FBC-8FA0-8AEF-A83E-B879FE2CC6F4}"/>
          </ac:spMkLst>
        </pc:spChg>
        <pc:spChg chg="add mod">
          <ac:chgData name="Francisco Artes" userId="5be56ff3f51c4e1a" providerId="LiveId" clId="{0EE59759-499F-4C5A-80F4-9EF8D82406DF}" dt="2022-09-21T19:38:52.787" v="19290" actId="1036"/>
          <ac:spMkLst>
            <pc:docMk/>
            <pc:sldMk cId="737706791" sldId="2396"/>
            <ac:spMk id="12" creationId="{AEDDFDAF-9901-0EEB-D64E-69E7E49DFF97}"/>
          </ac:spMkLst>
        </pc:spChg>
        <pc:spChg chg="add mod">
          <ac:chgData name="Francisco Artes" userId="5be56ff3f51c4e1a" providerId="LiveId" clId="{0EE59759-499F-4C5A-80F4-9EF8D82406DF}" dt="2022-09-21T19:38:52.787" v="19290" actId="1036"/>
          <ac:spMkLst>
            <pc:docMk/>
            <pc:sldMk cId="737706791" sldId="2396"/>
            <ac:spMk id="13" creationId="{4F831A57-1BF1-07C7-6B3B-5572070F4D95}"/>
          </ac:spMkLst>
        </pc:spChg>
        <pc:spChg chg="add mod">
          <ac:chgData name="Francisco Artes" userId="5be56ff3f51c4e1a" providerId="LiveId" clId="{0EE59759-499F-4C5A-80F4-9EF8D82406DF}" dt="2022-09-21T19:38:52.787" v="19290" actId="1036"/>
          <ac:spMkLst>
            <pc:docMk/>
            <pc:sldMk cId="737706791" sldId="2396"/>
            <ac:spMk id="14" creationId="{80FD3F93-139D-A56B-C992-C0A95E6BD305}"/>
          </ac:spMkLst>
        </pc:spChg>
        <pc:spChg chg="add mod">
          <ac:chgData name="Francisco Artes" userId="5be56ff3f51c4e1a" providerId="LiveId" clId="{0EE59759-499F-4C5A-80F4-9EF8D82406DF}" dt="2022-09-21T19:38:52.787" v="19290" actId="1036"/>
          <ac:spMkLst>
            <pc:docMk/>
            <pc:sldMk cId="737706791" sldId="2396"/>
            <ac:spMk id="15" creationId="{AEA77A7C-D846-A336-9D8C-A842001D3CD8}"/>
          </ac:spMkLst>
        </pc:spChg>
        <pc:spChg chg="add mod">
          <ac:chgData name="Francisco Artes" userId="5be56ff3f51c4e1a" providerId="LiveId" clId="{0EE59759-499F-4C5A-80F4-9EF8D82406DF}" dt="2022-09-21T19:38:52.787" v="19290" actId="1036"/>
          <ac:spMkLst>
            <pc:docMk/>
            <pc:sldMk cId="737706791" sldId="2396"/>
            <ac:spMk id="16" creationId="{9ACBEF33-F2B2-290E-4852-81F82F8B44FB}"/>
          </ac:spMkLst>
        </pc:spChg>
        <pc:spChg chg="add mod">
          <ac:chgData name="Francisco Artes" userId="5be56ff3f51c4e1a" providerId="LiveId" clId="{0EE59759-499F-4C5A-80F4-9EF8D82406DF}" dt="2022-09-21T19:38:52.787" v="19290" actId="1036"/>
          <ac:spMkLst>
            <pc:docMk/>
            <pc:sldMk cId="737706791" sldId="2396"/>
            <ac:spMk id="17" creationId="{6D8F223C-B219-D138-9407-998157540003}"/>
          </ac:spMkLst>
        </pc:spChg>
        <pc:spChg chg="add mod">
          <ac:chgData name="Francisco Artes" userId="5be56ff3f51c4e1a" providerId="LiveId" clId="{0EE59759-499F-4C5A-80F4-9EF8D82406DF}" dt="2022-09-21T19:38:52.787" v="19290" actId="1036"/>
          <ac:spMkLst>
            <pc:docMk/>
            <pc:sldMk cId="737706791" sldId="2396"/>
            <ac:spMk id="18" creationId="{E2C3FEDA-130A-0EAB-FD95-5EE4951AF814}"/>
          </ac:spMkLst>
        </pc:spChg>
        <pc:spChg chg="add mod">
          <ac:chgData name="Francisco Artes" userId="5be56ff3f51c4e1a" providerId="LiveId" clId="{0EE59759-499F-4C5A-80F4-9EF8D82406DF}" dt="2022-09-21T19:38:52.787" v="19290" actId="1036"/>
          <ac:spMkLst>
            <pc:docMk/>
            <pc:sldMk cId="737706791" sldId="2396"/>
            <ac:spMk id="19" creationId="{18E8D388-A29D-B18D-FAFF-FDEBFDF08B70}"/>
          </ac:spMkLst>
        </pc:spChg>
        <pc:spChg chg="add mod">
          <ac:chgData name="Francisco Artes" userId="5be56ff3f51c4e1a" providerId="LiveId" clId="{0EE59759-499F-4C5A-80F4-9EF8D82406DF}" dt="2022-09-21T19:38:52.787" v="19290" actId="1036"/>
          <ac:spMkLst>
            <pc:docMk/>
            <pc:sldMk cId="737706791" sldId="2396"/>
            <ac:spMk id="20" creationId="{EF80B905-93AA-E4A3-CBD4-F8E9ED4B63BA}"/>
          </ac:spMkLst>
        </pc:spChg>
        <pc:spChg chg="add mod">
          <ac:chgData name="Francisco Artes" userId="5be56ff3f51c4e1a" providerId="LiveId" clId="{0EE59759-499F-4C5A-80F4-9EF8D82406DF}" dt="2022-09-21T19:38:52.787" v="19290" actId="1036"/>
          <ac:spMkLst>
            <pc:docMk/>
            <pc:sldMk cId="737706791" sldId="2396"/>
            <ac:spMk id="21" creationId="{E66CE8FD-5CA8-DAF2-FE5F-DCBA433B2E58}"/>
          </ac:spMkLst>
        </pc:spChg>
        <pc:spChg chg="add mod">
          <ac:chgData name="Francisco Artes" userId="5be56ff3f51c4e1a" providerId="LiveId" clId="{0EE59759-499F-4C5A-80F4-9EF8D82406DF}" dt="2022-09-21T19:38:52.787" v="19290" actId="1036"/>
          <ac:spMkLst>
            <pc:docMk/>
            <pc:sldMk cId="737706791" sldId="2396"/>
            <ac:spMk id="22" creationId="{BA04F39E-411A-78D4-6938-3FC4DD4A08B1}"/>
          </ac:spMkLst>
        </pc:spChg>
        <pc:spChg chg="add mod">
          <ac:chgData name="Francisco Artes" userId="5be56ff3f51c4e1a" providerId="LiveId" clId="{0EE59759-499F-4C5A-80F4-9EF8D82406DF}" dt="2022-09-21T19:38:52.787" v="19290" actId="1036"/>
          <ac:spMkLst>
            <pc:docMk/>
            <pc:sldMk cId="737706791" sldId="2396"/>
            <ac:spMk id="23" creationId="{827FE35B-09B9-EFB9-9798-2D707A557F23}"/>
          </ac:spMkLst>
        </pc:spChg>
        <pc:spChg chg="add mod">
          <ac:chgData name="Francisco Artes" userId="5be56ff3f51c4e1a" providerId="LiveId" clId="{0EE59759-499F-4C5A-80F4-9EF8D82406DF}" dt="2022-09-21T19:38:52.787" v="19290" actId="1036"/>
          <ac:spMkLst>
            <pc:docMk/>
            <pc:sldMk cId="737706791" sldId="2396"/>
            <ac:spMk id="24" creationId="{407C7F8E-939B-022B-6CC0-138BFF4F7ECB}"/>
          </ac:spMkLst>
        </pc:spChg>
        <pc:spChg chg="add mod">
          <ac:chgData name="Francisco Artes" userId="5be56ff3f51c4e1a" providerId="LiveId" clId="{0EE59759-499F-4C5A-80F4-9EF8D82406DF}" dt="2022-09-21T19:38:52.787" v="19290" actId="1036"/>
          <ac:spMkLst>
            <pc:docMk/>
            <pc:sldMk cId="737706791" sldId="2396"/>
            <ac:spMk id="25" creationId="{BFACE1B9-0F6B-0672-65E3-12F151BE0CA9}"/>
          </ac:spMkLst>
        </pc:spChg>
        <pc:spChg chg="add mod">
          <ac:chgData name="Francisco Artes" userId="5be56ff3f51c4e1a" providerId="LiveId" clId="{0EE59759-499F-4C5A-80F4-9EF8D82406DF}" dt="2022-09-21T19:38:52.787" v="19290" actId="1036"/>
          <ac:spMkLst>
            <pc:docMk/>
            <pc:sldMk cId="737706791" sldId="2396"/>
            <ac:spMk id="26" creationId="{9CF8896F-9426-2571-44F2-08BCE9E7D10E}"/>
          </ac:spMkLst>
        </pc:spChg>
        <pc:spChg chg="add mod">
          <ac:chgData name="Francisco Artes" userId="5be56ff3f51c4e1a" providerId="LiveId" clId="{0EE59759-499F-4C5A-80F4-9EF8D82406DF}" dt="2022-09-21T19:38:52.787" v="19290" actId="1036"/>
          <ac:spMkLst>
            <pc:docMk/>
            <pc:sldMk cId="737706791" sldId="2396"/>
            <ac:spMk id="27" creationId="{7257F4E1-5DBD-D17A-89F5-490E535B6B4F}"/>
          </ac:spMkLst>
        </pc:spChg>
        <pc:spChg chg="add mod">
          <ac:chgData name="Francisco Artes" userId="5be56ff3f51c4e1a" providerId="LiveId" clId="{0EE59759-499F-4C5A-80F4-9EF8D82406DF}" dt="2022-09-21T19:38:52.787" v="19290" actId="1036"/>
          <ac:spMkLst>
            <pc:docMk/>
            <pc:sldMk cId="737706791" sldId="2396"/>
            <ac:spMk id="28" creationId="{67F280DF-E94D-B8A9-2F1D-35B2378A1C43}"/>
          </ac:spMkLst>
        </pc:spChg>
        <pc:spChg chg="add mod">
          <ac:chgData name="Francisco Artes" userId="5be56ff3f51c4e1a" providerId="LiveId" clId="{0EE59759-499F-4C5A-80F4-9EF8D82406DF}" dt="2022-09-21T19:38:52.787" v="19290" actId="1036"/>
          <ac:spMkLst>
            <pc:docMk/>
            <pc:sldMk cId="737706791" sldId="2396"/>
            <ac:spMk id="29" creationId="{2D47E4E4-6148-22C0-E7D6-3847425F54AF}"/>
          </ac:spMkLst>
        </pc:spChg>
        <pc:spChg chg="add mod">
          <ac:chgData name="Francisco Artes" userId="5be56ff3f51c4e1a" providerId="LiveId" clId="{0EE59759-499F-4C5A-80F4-9EF8D82406DF}" dt="2022-09-21T19:38:52.787" v="19290" actId="1036"/>
          <ac:spMkLst>
            <pc:docMk/>
            <pc:sldMk cId="737706791" sldId="2396"/>
            <ac:spMk id="30" creationId="{72CA57CF-CA8C-A635-44B6-5B9B26CBA8F4}"/>
          </ac:spMkLst>
        </pc:spChg>
        <pc:spChg chg="add mod">
          <ac:chgData name="Francisco Artes" userId="5be56ff3f51c4e1a" providerId="LiveId" clId="{0EE59759-499F-4C5A-80F4-9EF8D82406DF}" dt="2022-09-21T19:38:52.787" v="19290" actId="1036"/>
          <ac:spMkLst>
            <pc:docMk/>
            <pc:sldMk cId="737706791" sldId="2396"/>
            <ac:spMk id="31" creationId="{CC0FFCAB-6485-4A70-5048-1ABE4FADD064}"/>
          </ac:spMkLst>
        </pc:spChg>
        <pc:spChg chg="add mod">
          <ac:chgData name="Francisco Artes" userId="5be56ff3f51c4e1a" providerId="LiveId" clId="{0EE59759-499F-4C5A-80F4-9EF8D82406DF}" dt="2022-09-21T19:38:52.787" v="19290" actId="1036"/>
          <ac:spMkLst>
            <pc:docMk/>
            <pc:sldMk cId="737706791" sldId="2396"/>
            <ac:spMk id="32" creationId="{9ABA6348-7D2F-757C-CBDE-ABE86ED75B26}"/>
          </ac:spMkLst>
        </pc:spChg>
        <pc:spChg chg="add mod">
          <ac:chgData name="Francisco Artes" userId="5be56ff3f51c4e1a" providerId="LiveId" clId="{0EE59759-499F-4C5A-80F4-9EF8D82406DF}" dt="2022-09-21T19:38:52.787" v="19290" actId="1036"/>
          <ac:spMkLst>
            <pc:docMk/>
            <pc:sldMk cId="737706791" sldId="2396"/>
            <ac:spMk id="33" creationId="{C1D7AB88-00CD-032C-F910-6E04B853AC3B}"/>
          </ac:spMkLst>
        </pc:spChg>
        <pc:spChg chg="add mod">
          <ac:chgData name="Francisco Artes" userId="5be56ff3f51c4e1a" providerId="LiveId" clId="{0EE59759-499F-4C5A-80F4-9EF8D82406DF}" dt="2022-09-21T19:38:52.787" v="19290" actId="1036"/>
          <ac:spMkLst>
            <pc:docMk/>
            <pc:sldMk cId="737706791" sldId="2396"/>
            <ac:spMk id="34" creationId="{9E1CD039-BA59-8859-C450-AD1784B87B96}"/>
          </ac:spMkLst>
        </pc:spChg>
        <pc:spChg chg="add mod">
          <ac:chgData name="Francisco Artes" userId="5be56ff3f51c4e1a" providerId="LiveId" clId="{0EE59759-499F-4C5A-80F4-9EF8D82406DF}" dt="2022-09-21T19:38:52.787" v="19290" actId="1036"/>
          <ac:spMkLst>
            <pc:docMk/>
            <pc:sldMk cId="737706791" sldId="2396"/>
            <ac:spMk id="35" creationId="{2A2BE24A-5F03-5734-56DF-24F55DCBB729}"/>
          </ac:spMkLst>
        </pc:spChg>
        <pc:spChg chg="add mod">
          <ac:chgData name="Francisco Artes" userId="5be56ff3f51c4e1a" providerId="LiveId" clId="{0EE59759-499F-4C5A-80F4-9EF8D82406DF}" dt="2022-09-21T19:38:52.787" v="19290" actId="1036"/>
          <ac:spMkLst>
            <pc:docMk/>
            <pc:sldMk cId="737706791" sldId="2396"/>
            <ac:spMk id="36" creationId="{D810AD6B-D53E-ADA9-0FC7-CA2847FC8A73}"/>
          </ac:spMkLst>
        </pc:spChg>
        <pc:spChg chg="add mod">
          <ac:chgData name="Francisco Artes" userId="5be56ff3f51c4e1a" providerId="LiveId" clId="{0EE59759-499F-4C5A-80F4-9EF8D82406DF}" dt="2022-09-21T19:38:52.787" v="19290" actId="1036"/>
          <ac:spMkLst>
            <pc:docMk/>
            <pc:sldMk cId="737706791" sldId="2396"/>
            <ac:spMk id="37" creationId="{888AF35B-0412-652A-51C8-25B7A014739D}"/>
          </ac:spMkLst>
        </pc:spChg>
        <pc:spChg chg="add mod">
          <ac:chgData name="Francisco Artes" userId="5be56ff3f51c4e1a" providerId="LiveId" clId="{0EE59759-499F-4C5A-80F4-9EF8D82406DF}" dt="2022-09-21T19:38:52.787" v="19290" actId="1036"/>
          <ac:spMkLst>
            <pc:docMk/>
            <pc:sldMk cId="737706791" sldId="2396"/>
            <ac:spMk id="39" creationId="{C554BA96-C4DA-5536-A61C-866BC95CF82A}"/>
          </ac:spMkLst>
        </pc:spChg>
        <pc:spChg chg="add mod">
          <ac:chgData name="Francisco Artes" userId="5be56ff3f51c4e1a" providerId="LiveId" clId="{0EE59759-499F-4C5A-80F4-9EF8D82406DF}" dt="2022-09-21T19:38:52.787" v="19290" actId="1036"/>
          <ac:spMkLst>
            <pc:docMk/>
            <pc:sldMk cId="737706791" sldId="2396"/>
            <ac:spMk id="41" creationId="{79EF8B38-377B-3F26-B0F9-FC3EFC250443}"/>
          </ac:spMkLst>
        </pc:spChg>
        <pc:spChg chg="add mod">
          <ac:chgData name="Francisco Artes" userId="5be56ff3f51c4e1a" providerId="LiveId" clId="{0EE59759-499F-4C5A-80F4-9EF8D82406DF}" dt="2022-09-21T19:38:52.787" v="19290" actId="1036"/>
          <ac:spMkLst>
            <pc:docMk/>
            <pc:sldMk cId="737706791" sldId="2396"/>
            <ac:spMk id="43" creationId="{DA211176-6AB7-9FC5-BAE8-EF812DC3EFCB}"/>
          </ac:spMkLst>
        </pc:spChg>
        <pc:spChg chg="add mod">
          <ac:chgData name="Francisco Artes" userId="5be56ff3f51c4e1a" providerId="LiveId" clId="{0EE59759-499F-4C5A-80F4-9EF8D82406DF}" dt="2022-09-21T19:38:52.787" v="19290" actId="1036"/>
          <ac:spMkLst>
            <pc:docMk/>
            <pc:sldMk cId="737706791" sldId="2396"/>
            <ac:spMk id="45" creationId="{142631EA-4BF6-648C-8DC3-DF63B4D30ABD}"/>
          </ac:spMkLst>
        </pc:spChg>
        <pc:spChg chg="add mod">
          <ac:chgData name="Francisco Artes" userId="5be56ff3f51c4e1a" providerId="LiveId" clId="{0EE59759-499F-4C5A-80F4-9EF8D82406DF}" dt="2022-09-21T19:38:52.787" v="19290" actId="1036"/>
          <ac:spMkLst>
            <pc:docMk/>
            <pc:sldMk cId="737706791" sldId="2396"/>
            <ac:spMk id="47" creationId="{BAFBE877-89C4-33B8-952E-4698D5FA204A}"/>
          </ac:spMkLst>
        </pc:spChg>
        <pc:spChg chg="add mod">
          <ac:chgData name="Francisco Artes" userId="5be56ff3f51c4e1a" providerId="LiveId" clId="{0EE59759-499F-4C5A-80F4-9EF8D82406DF}" dt="2022-09-21T19:38:52.787" v="19290" actId="1036"/>
          <ac:spMkLst>
            <pc:docMk/>
            <pc:sldMk cId="737706791" sldId="2396"/>
            <ac:spMk id="49" creationId="{2A9DA3A8-F6AC-EA6E-2432-F50B6F29A787}"/>
          </ac:spMkLst>
        </pc:spChg>
        <pc:spChg chg="add mod">
          <ac:chgData name="Francisco Artes" userId="5be56ff3f51c4e1a" providerId="LiveId" clId="{0EE59759-499F-4C5A-80F4-9EF8D82406DF}" dt="2022-09-21T19:38:52.787" v="19290" actId="1036"/>
          <ac:spMkLst>
            <pc:docMk/>
            <pc:sldMk cId="737706791" sldId="2396"/>
            <ac:spMk id="51" creationId="{367B38C0-AC67-FA17-8DB7-AF93117A9E5A}"/>
          </ac:spMkLst>
        </pc:spChg>
        <pc:spChg chg="add mod">
          <ac:chgData name="Francisco Artes" userId="5be56ff3f51c4e1a" providerId="LiveId" clId="{0EE59759-499F-4C5A-80F4-9EF8D82406DF}" dt="2022-09-21T19:38:52.787" v="19290" actId="1036"/>
          <ac:spMkLst>
            <pc:docMk/>
            <pc:sldMk cId="737706791" sldId="2396"/>
            <ac:spMk id="53" creationId="{06409FB6-3BB0-4962-B868-5D42B8F08EFA}"/>
          </ac:spMkLst>
        </pc:spChg>
        <pc:spChg chg="add mod">
          <ac:chgData name="Francisco Artes" userId="5be56ff3f51c4e1a" providerId="LiveId" clId="{0EE59759-499F-4C5A-80F4-9EF8D82406DF}" dt="2022-09-21T19:38:52.787" v="19290" actId="1036"/>
          <ac:spMkLst>
            <pc:docMk/>
            <pc:sldMk cId="737706791" sldId="2396"/>
            <ac:spMk id="55" creationId="{38165FD1-BE87-AB61-AC40-D752B64E2A4A}"/>
          </ac:spMkLst>
        </pc:spChg>
        <pc:spChg chg="add mod">
          <ac:chgData name="Francisco Artes" userId="5be56ff3f51c4e1a" providerId="LiveId" clId="{0EE59759-499F-4C5A-80F4-9EF8D82406DF}" dt="2022-09-21T19:38:52.787" v="19290" actId="1036"/>
          <ac:spMkLst>
            <pc:docMk/>
            <pc:sldMk cId="737706791" sldId="2396"/>
            <ac:spMk id="57" creationId="{854F5D51-9E5C-CC7F-41DE-9B548DC3A634}"/>
          </ac:spMkLst>
        </pc:spChg>
        <pc:spChg chg="add mod">
          <ac:chgData name="Francisco Artes" userId="5be56ff3f51c4e1a" providerId="LiveId" clId="{0EE59759-499F-4C5A-80F4-9EF8D82406DF}" dt="2022-09-21T19:38:52.787" v="19290" actId="1036"/>
          <ac:spMkLst>
            <pc:docMk/>
            <pc:sldMk cId="737706791" sldId="2396"/>
            <ac:spMk id="59" creationId="{C4AAAA18-08E0-8CDD-4AA9-7034CFF43A96}"/>
          </ac:spMkLst>
        </pc:spChg>
        <pc:spChg chg="add mod">
          <ac:chgData name="Francisco Artes" userId="5be56ff3f51c4e1a" providerId="LiveId" clId="{0EE59759-499F-4C5A-80F4-9EF8D82406DF}" dt="2022-09-21T19:38:52.787" v="19290" actId="1036"/>
          <ac:spMkLst>
            <pc:docMk/>
            <pc:sldMk cId="737706791" sldId="2396"/>
            <ac:spMk id="60" creationId="{777FDA5D-8394-5832-4C9A-D9B0DA6605A2}"/>
          </ac:spMkLst>
        </pc:spChg>
        <pc:spChg chg="add mod">
          <ac:chgData name="Francisco Artes" userId="5be56ff3f51c4e1a" providerId="LiveId" clId="{0EE59759-499F-4C5A-80F4-9EF8D82406DF}" dt="2022-09-21T19:38:52.787" v="19290" actId="1036"/>
          <ac:spMkLst>
            <pc:docMk/>
            <pc:sldMk cId="737706791" sldId="2396"/>
            <ac:spMk id="61" creationId="{CA7FB98A-3C7D-C0EF-FBEA-BF19BD46281A}"/>
          </ac:spMkLst>
        </pc:spChg>
        <pc:spChg chg="add mod">
          <ac:chgData name="Francisco Artes" userId="5be56ff3f51c4e1a" providerId="LiveId" clId="{0EE59759-499F-4C5A-80F4-9EF8D82406DF}" dt="2022-09-21T19:38:52.787" v="19290" actId="1036"/>
          <ac:spMkLst>
            <pc:docMk/>
            <pc:sldMk cId="737706791" sldId="2396"/>
            <ac:spMk id="62" creationId="{2BC38CBD-68C2-1E9A-FC72-622AB2A1FB4C}"/>
          </ac:spMkLst>
        </pc:spChg>
        <pc:spChg chg="add mod">
          <ac:chgData name="Francisco Artes" userId="5be56ff3f51c4e1a" providerId="LiveId" clId="{0EE59759-499F-4C5A-80F4-9EF8D82406DF}" dt="2022-09-21T19:38:52.787" v="19290" actId="1036"/>
          <ac:spMkLst>
            <pc:docMk/>
            <pc:sldMk cId="737706791" sldId="2396"/>
            <ac:spMk id="74" creationId="{6DC343CB-861A-28D3-B7C3-F8A994914DBA}"/>
          </ac:spMkLst>
        </pc:spChg>
        <pc:spChg chg="add mod">
          <ac:chgData name="Francisco Artes" userId="5be56ff3f51c4e1a" providerId="LiveId" clId="{0EE59759-499F-4C5A-80F4-9EF8D82406DF}" dt="2022-09-21T19:38:52.787" v="19290" actId="1036"/>
          <ac:spMkLst>
            <pc:docMk/>
            <pc:sldMk cId="737706791" sldId="2396"/>
            <ac:spMk id="75" creationId="{14F9ECBC-2FE0-A28B-48D1-25DE0C6F692A}"/>
          </ac:spMkLst>
        </pc:spChg>
        <pc:spChg chg="add mod">
          <ac:chgData name="Francisco Artes" userId="5be56ff3f51c4e1a" providerId="LiveId" clId="{0EE59759-499F-4C5A-80F4-9EF8D82406DF}" dt="2022-09-21T19:38:52.787" v="19290" actId="1036"/>
          <ac:spMkLst>
            <pc:docMk/>
            <pc:sldMk cId="737706791" sldId="2396"/>
            <ac:spMk id="76" creationId="{DBAF3BFA-D2FB-AB95-EADA-A81495974855}"/>
          </ac:spMkLst>
        </pc:spChg>
        <pc:spChg chg="add mod">
          <ac:chgData name="Francisco Artes" userId="5be56ff3f51c4e1a" providerId="LiveId" clId="{0EE59759-499F-4C5A-80F4-9EF8D82406DF}" dt="2022-09-21T19:38:52.787" v="19290" actId="1036"/>
          <ac:spMkLst>
            <pc:docMk/>
            <pc:sldMk cId="737706791" sldId="2396"/>
            <ac:spMk id="77" creationId="{65D067AC-F178-65C2-A284-31E3C1D1A564}"/>
          </ac:spMkLst>
        </pc:spChg>
        <pc:spChg chg="add mod">
          <ac:chgData name="Francisco Artes" userId="5be56ff3f51c4e1a" providerId="LiveId" clId="{0EE59759-499F-4C5A-80F4-9EF8D82406DF}" dt="2022-09-21T19:38:52.787" v="19290" actId="1036"/>
          <ac:spMkLst>
            <pc:docMk/>
            <pc:sldMk cId="737706791" sldId="2396"/>
            <ac:spMk id="78" creationId="{311FBE9F-9D5E-0E18-4578-171A1C23E9E6}"/>
          </ac:spMkLst>
        </pc:spChg>
        <pc:spChg chg="add mod">
          <ac:chgData name="Francisco Artes" userId="5be56ff3f51c4e1a" providerId="LiveId" clId="{0EE59759-499F-4C5A-80F4-9EF8D82406DF}" dt="2022-09-21T19:38:52.787" v="19290" actId="1036"/>
          <ac:spMkLst>
            <pc:docMk/>
            <pc:sldMk cId="737706791" sldId="2396"/>
            <ac:spMk id="79" creationId="{4F35F098-74BB-2D13-A766-5FAA2B6C2EB3}"/>
          </ac:spMkLst>
        </pc:spChg>
        <pc:spChg chg="add mod">
          <ac:chgData name="Francisco Artes" userId="5be56ff3f51c4e1a" providerId="LiveId" clId="{0EE59759-499F-4C5A-80F4-9EF8D82406DF}" dt="2022-09-21T19:38:52.787" v="19290" actId="1036"/>
          <ac:spMkLst>
            <pc:docMk/>
            <pc:sldMk cId="737706791" sldId="2396"/>
            <ac:spMk id="80" creationId="{C6B242E7-32BB-1305-03D1-FC570412A354}"/>
          </ac:spMkLst>
        </pc:spChg>
        <pc:spChg chg="add mod">
          <ac:chgData name="Francisco Artes" userId="5be56ff3f51c4e1a" providerId="LiveId" clId="{0EE59759-499F-4C5A-80F4-9EF8D82406DF}" dt="2022-09-21T19:38:52.787" v="19290" actId="1036"/>
          <ac:spMkLst>
            <pc:docMk/>
            <pc:sldMk cId="737706791" sldId="2396"/>
            <ac:spMk id="81" creationId="{03A33ACD-4E07-AD22-4244-25D92D1F649A}"/>
          </ac:spMkLst>
        </pc:spChg>
        <pc:spChg chg="add mod">
          <ac:chgData name="Francisco Artes" userId="5be56ff3f51c4e1a" providerId="LiveId" clId="{0EE59759-499F-4C5A-80F4-9EF8D82406DF}" dt="2022-09-21T19:38:52.787" v="19290" actId="1036"/>
          <ac:spMkLst>
            <pc:docMk/>
            <pc:sldMk cId="737706791" sldId="2396"/>
            <ac:spMk id="82" creationId="{F9A20D3E-C330-178E-1FFD-A02E833F1225}"/>
          </ac:spMkLst>
        </pc:spChg>
        <pc:spChg chg="add mod">
          <ac:chgData name="Francisco Artes" userId="5be56ff3f51c4e1a" providerId="LiveId" clId="{0EE59759-499F-4C5A-80F4-9EF8D82406DF}" dt="2022-09-21T19:38:52.787" v="19290" actId="1036"/>
          <ac:spMkLst>
            <pc:docMk/>
            <pc:sldMk cId="737706791" sldId="2396"/>
            <ac:spMk id="83" creationId="{023982EF-C9F3-0B96-7D8A-6C9F4D6B536E}"/>
          </ac:spMkLst>
        </pc:spChg>
        <pc:spChg chg="add mod">
          <ac:chgData name="Francisco Artes" userId="5be56ff3f51c4e1a" providerId="LiveId" clId="{0EE59759-499F-4C5A-80F4-9EF8D82406DF}" dt="2022-09-21T19:38:52.787" v="19290" actId="1036"/>
          <ac:spMkLst>
            <pc:docMk/>
            <pc:sldMk cId="737706791" sldId="2396"/>
            <ac:spMk id="84" creationId="{857A3BD2-F618-5747-3C47-62BAF955AC47}"/>
          </ac:spMkLst>
        </pc:spChg>
        <pc:spChg chg="add mod">
          <ac:chgData name="Francisco Artes" userId="5be56ff3f51c4e1a" providerId="LiveId" clId="{0EE59759-499F-4C5A-80F4-9EF8D82406DF}" dt="2022-09-21T19:38:52.787" v="19290" actId="1036"/>
          <ac:spMkLst>
            <pc:docMk/>
            <pc:sldMk cId="737706791" sldId="2396"/>
            <ac:spMk id="85" creationId="{C419484F-4F43-8276-BB7C-6D4052B33D39}"/>
          </ac:spMkLst>
        </pc:spChg>
        <pc:spChg chg="add mod">
          <ac:chgData name="Francisco Artes" userId="5be56ff3f51c4e1a" providerId="LiveId" clId="{0EE59759-499F-4C5A-80F4-9EF8D82406DF}" dt="2022-09-21T19:38:44.266" v="19277"/>
          <ac:spMkLst>
            <pc:docMk/>
            <pc:sldMk cId="737706791" sldId="2396"/>
            <ac:spMk id="86" creationId="{8FD50605-DEA5-183B-358A-86CB5602922F}"/>
          </ac:spMkLst>
        </pc:spChg>
        <pc:cxnChg chg="add mod">
          <ac:chgData name="Francisco Artes" userId="5be56ff3f51c4e1a" providerId="LiveId" clId="{0EE59759-499F-4C5A-80F4-9EF8D82406DF}" dt="2022-09-21T19:38:52.787" v="19290" actId="1036"/>
          <ac:cxnSpMkLst>
            <pc:docMk/>
            <pc:sldMk cId="737706791" sldId="2396"/>
            <ac:cxnSpMk id="38" creationId="{C309DAE2-5643-1A75-9A9D-662DAB3F5883}"/>
          </ac:cxnSpMkLst>
        </pc:cxnChg>
        <pc:cxnChg chg="add mod">
          <ac:chgData name="Francisco Artes" userId="5be56ff3f51c4e1a" providerId="LiveId" clId="{0EE59759-499F-4C5A-80F4-9EF8D82406DF}" dt="2022-09-21T19:38:52.787" v="19290" actId="1036"/>
          <ac:cxnSpMkLst>
            <pc:docMk/>
            <pc:sldMk cId="737706791" sldId="2396"/>
            <ac:cxnSpMk id="40" creationId="{E239AFDD-4352-40F2-5D48-CD65BED2A30F}"/>
          </ac:cxnSpMkLst>
        </pc:cxnChg>
        <pc:cxnChg chg="add mod">
          <ac:chgData name="Francisco Artes" userId="5be56ff3f51c4e1a" providerId="LiveId" clId="{0EE59759-499F-4C5A-80F4-9EF8D82406DF}" dt="2022-09-21T19:38:52.787" v="19290" actId="1036"/>
          <ac:cxnSpMkLst>
            <pc:docMk/>
            <pc:sldMk cId="737706791" sldId="2396"/>
            <ac:cxnSpMk id="42" creationId="{52066AB1-DECD-5295-2AAC-FDF938FD0945}"/>
          </ac:cxnSpMkLst>
        </pc:cxnChg>
        <pc:cxnChg chg="add mod">
          <ac:chgData name="Francisco Artes" userId="5be56ff3f51c4e1a" providerId="LiveId" clId="{0EE59759-499F-4C5A-80F4-9EF8D82406DF}" dt="2022-09-21T19:38:52.787" v="19290" actId="1036"/>
          <ac:cxnSpMkLst>
            <pc:docMk/>
            <pc:sldMk cId="737706791" sldId="2396"/>
            <ac:cxnSpMk id="44" creationId="{DF684766-C045-52CD-2794-B627D2ECAFA2}"/>
          </ac:cxnSpMkLst>
        </pc:cxnChg>
        <pc:cxnChg chg="add mod">
          <ac:chgData name="Francisco Artes" userId="5be56ff3f51c4e1a" providerId="LiveId" clId="{0EE59759-499F-4C5A-80F4-9EF8D82406DF}" dt="2022-09-21T19:38:52.787" v="19290" actId="1036"/>
          <ac:cxnSpMkLst>
            <pc:docMk/>
            <pc:sldMk cId="737706791" sldId="2396"/>
            <ac:cxnSpMk id="46" creationId="{D17ECAA3-011E-D40F-577C-A3138137B308}"/>
          </ac:cxnSpMkLst>
        </pc:cxnChg>
        <pc:cxnChg chg="add mod">
          <ac:chgData name="Francisco Artes" userId="5be56ff3f51c4e1a" providerId="LiveId" clId="{0EE59759-499F-4C5A-80F4-9EF8D82406DF}" dt="2022-09-21T19:38:52.787" v="19290" actId="1036"/>
          <ac:cxnSpMkLst>
            <pc:docMk/>
            <pc:sldMk cId="737706791" sldId="2396"/>
            <ac:cxnSpMk id="48" creationId="{07202D3B-F965-4164-CD95-385BB5950E6E}"/>
          </ac:cxnSpMkLst>
        </pc:cxnChg>
        <pc:cxnChg chg="add mod">
          <ac:chgData name="Francisco Artes" userId="5be56ff3f51c4e1a" providerId="LiveId" clId="{0EE59759-499F-4C5A-80F4-9EF8D82406DF}" dt="2022-09-21T19:38:52.787" v="19290" actId="1036"/>
          <ac:cxnSpMkLst>
            <pc:docMk/>
            <pc:sldMk cId="737706791" sldId="2396"/>
            <ac:cxnSpMk id="50" creationId="{92EB4EEF-F3B9-34E0-8315-99A397CA0708}"/>
          </ac:cxnSpMkLst>
        </pc:cxnChg>
        <pc:cxnChg chg="add mod">
          <ac:chgData name="Francisco Artes" userId="5be56ff3f51c4e1a" providerId="LiveId" clId="{0EE59759-499F-4C5A-80F4-9EF8D82406DF}" dt="2022-09-21T19:38:52.787" v="19290" actId="1036"/>
          <ac:cxnSpMkLst>
            <pc:docMk/>
            <pc:sldMk cId="737706791" sldId="2396"/>
            <ac:cxnSpMk id="52" creationId="{8FAB7422-1C33-CF15-3619-D970D7F661A9}"/>
          </ac:cxnSpMkLst>
        </pc:cxnChg>
        <pc:cxnChg chg="add mod">
          <ac:chgData name="Francisco Artes" userId="5be56ff3f51c4e1a" providerId="LiveId" clId="{0EE59759-499F-4C5A-80F4-9EF8D82406DF}" dt="2022-09-21T19:38:52.787" v="19290" actId="1036"/>
          <ac:cxnSpMkLst>
            <pc:docMk/>
            <pc:sldMk cId="737706791" sldId="2396"/>
            <ac:cxnSpMk id="54" creationId="{A3FA8253-7B20-BBC3-D147-C85E35E54DBB}"/>
          </ac:cxnSpMkLst>
        </pc:cxnChg>
        <pc:cxnChg chg="add mod">
          <ac:chgData name="Francisco Artes" userId="5be56ff3f51c4e1a" providerId="LiveId" clId="{0EE59759-499F-4C5A-80F4-9EF8D82406DF}" dt="2022-09-21T19:38:52.787" v="19290" actId="1036"/>
          <ac:cxnSpMkLst>
            <pc:docMk/>
            <pc:sldMk cId="737706791" sldId="2396"/>
            <ac:cxnSpMk id="56" creationId="{CB7DC4DA-4BA0-164D-EE2F-6DB3598FC61F}"/>
          </ac:cxnSpMkLst>
        </pc:cxnChg>
        <pc:cxnChg chg="add mod">
          <ac:chgData name="Francisco Artes" userId="5be56ff3f51c4e1a" providerId="LiveId" clId="{0EE59759-499F-4C5A-80F4-9EF8D82406DF}" dt="2022-09-21T19:38:52.787" v="19290" actId="1036"/>
          <ac:cxnSpMkLst>
            <pc:docMk/>
            <pc:sldMk cId="737706791" sldId="2396"/>
            <ac:cxnSpMk id="58" creationId="{447323E6-6303-ECC5-826B-69BEBDF1C054}"/>
          </ac:cxnSpMkLst>
        </pc:cxnChg>
        <pc:cxnChg chg="add mod">
          <ac:chgData name="Francisco Artes" userId="5be56ff3f51c4e1a" providerId="LiveId" clId="{0EE59759-499F-4C5A-80F4-9EF8D82406DF}" dt="2022-09-21T19:38:52.787" v="19290" actId="1036"/>
          <ac:cxnSpMkLst>
            <pc:docMk/>
            <pc:sldMk cId="737706791" sldId="2396"/>
            <ac:cxnSpMk id="63" creationId="{89FE3BCA-8281-E5CA-70FC-33278572F997}"/>
          </ac:cxnSpMkLst>
        </pc:cxnChg>
        <pc:cxnChg chg="add mod">
          <ac:chgData name="Francisco Artes" userId="5be56ff3f51c4e1a" providerId="LiveId" clId="{0EE59759-499F-4C5A-80F4-9EF8D82406DF}" dt="2022-09-21T19:38:52.787" v="19290" actId="1036"/>
          <ac:cxnSpMkLst>
            <pc:docMk/>
            <pc:sldMk cId="737706791" sldId="2396"/>
            <ac:cxnSpMk id="64" creationId="{D354DEDF-8469-72C7-457D-387B880EDD1B}"/>
          </ac:cxnSpMkLst>
        </pc:cxnChg>
        <pc:cxnChg chg="add mod">
          <ac:chgData name="Francisco Artes" userId="5be56ff3f51c4e1a" providerId="LiveId" clId="{0EE59759-499F-4C5A-80F4-9EF8D82406DF}" dt="2022-09-21T19:38:52.787" v="19290" actId="1036"/>
          <ac:cxnSpMkLst>
            <pc:docMk/>
            <pc:sldMk cId="737706791" sldId="2396"/>
            <ac:cxnSpMk id="65" creationId="{21A54D51-714A-4E9B-36DF-F36AA2D5B02A}"/>
          </ac:cxnSpMkLst>
        </pc:cxnChg>
        <pc:cxnChg chg="add mod">
          <ac:chgData name="Francisco Artes" userId="5be56ff3f51c4e1a" providerId="LiveId" clId="{0EE59759-499F-4C5A-80F4-9EF8D82406DF}" dt="2022-09-21T19:38:52.787" v="19290" actId="1036"/>
          <ac:cxnSpMkLst>
            <pc:docMk/>
            <pc:sldMk cId="737706791" sldId="2396"/>
            <ac:cxnSpMk id="66" creationId="{D8E1C964-0F23-AE4E-573C-228AFF58E0AD}"/>
          </ac:cxnSpMkLst>
        </pc:cxnChg>
        <pc:cxnChg chg="add mod">
          <ac:chgData name="Francisco Artes" userId="5be56ff3f51c4e1a" providerId="LiveId" clId="{0EE59759-499F-4C5A-80F4-9EF8D82406DF}" dt="2022-09-21T19:38:52.787" v="19290" actId="1036"/>
          <ac:cxnSpMkLst>
            <pc:docMk/>
            <pc:sldMk cId="737706791" sldId="2396"/>
            <ac:cxnSpMk id="67" creationId="{80D37121-9210-9A63-6343-8C4B095FD568}"/>
          </ac:cxnSpMkLst>
        </pc:cxnChg>
        <pc:cxnChg chg="add mod">
          <ac:chgData name="Francisco Artes" userId="5be56ff3f51c4e1a" providerId="LiveId" clId="{0EE59759-499F-4C5A-80F4-9EF8D82406DF}" dt="2022-09-21T19:38:52.787" v="19290" actId="1036"/>
          <ac:cxnSpMkLst>
            <pc:docMk/>
            <pc:sldMk cId="737706791" sldId="2396"/>
            <ac:cxnSpMk id="68" creationId="{0D14B8D9-13D4-152B-AF54-0D111597ECC1}"/>
          </ac:cxnSpMkLst>
        </pc:cxnChg>
        <pc:cxnChg chg="add mod">
          <ac:chgData name="Francisco Artes" userId="5be56ff3f51c4e1a" providerId="LiveId" clId="{0EE59759-499F-4C5A-80F4-9EF8D82406DF}" dt="2022-09-21T19:38:52.787" v="19290" actId="1036"/>
          <ac:cxnSpMkLst>
            <pc:docMk/>
            <pc:sldMk cId="737706791" sldId="2396"/>
            <ac:cxnSpMk id="69" creationId="{C0BEEE83-74D9-061C-5AFC-1516C4958E09}"/>
          </ac:cxnSpMkLst>
        </pc:cxnChg>
        <pc:cxnChg chg="add mod">
          <ac:chgData name="Francisco Artes" userId="5be56ff3f51c4e1a" providerId="LiveId" clId="{0EE59759-499F-4C5A-80F4-9EF8D82406DF}" dt="2022-09-21T19:38:52.787" v="19290" actId="1036"/>
          <ac:cxnSpMkLst>
            <pc:docMk/>
            <pc:sldMk cId="737706791" sldId="2396"/>
            <ac:cxnSpMk id="70" creationId="{5118935B-3AD7-D21B-8341-0703914E6C47}"/>
          </ac:cxnSpMkLst>
        </pc:cxnChg>
        <pc:cxnChg chg="add mod">
          <ac:chgData name="Francisco Artes" userId="5be56ff3f51c4e1a" providerId="LiveId" clId="{0EE59759-499F-4C5A-80F4-9EF8D82406DF}" dt="2022-09-21T19:38:52.787" v="19290" actId="1036"/>
          <ac:cxnSpMkLst>
            <pc:docMk/>
            <pc:sldMk cId="737706791" sldId="2396"/>
            <ac:cxnSpMk id="71" creationId="{FD715B59-B245-D2EF-0534-75B6095B477B}"/>
          </ac:cxnSpMkLst>
        </pc:cxnChg>
        <pc:cxnChg chg="add mod">
          <ac:chgData name="Francisco Artes" userId="5be56ff3f51c4e1a" providerId="LiveId" clId="{0EE59759-499F-4C5A-80F4-9EF8D82406DF}" dt="2022-09-21T19:38:52.787" v="19290" actId="1036"/>
          <ac:cxnSpMkLst>
            <pc:docMk/>
            <pc:sldMk cId="737706791" sldId="2396"/>
            <ac:cxnSpMk id="72" creationId="{64B6ACA4-DFA7-53ED-52E1-3BF2724681E1}"/>
          </ac:cxnSpMkLst>
        </pc:cxnChg>
        <pc:cxnChg chg="add mod">
          <ac:chgData name="Francisco Artes" userId="5be56ff3f51c4e1a" providerId="LiveId" clId="{0EE59759-499F-4C5A-80F4-9EF8D82406DF}" dt="2022-09-21T19:38:52.787" v="19290" actId="1036"/>
          <ac:cxnSpMkLst>
            <pc:docMk/>
            <pc:sldMk cId="737706791" sldId="2396"/>
            <ac:cxnSpMk id="73" creationId="{2646F50D-299A-4091-3685-88094442CE79}"/>
          </ac:cxnSpMkLst>
        </pc:cxnChg>
      </pc:sldChg>
      <pc:sldChg chg="addSp delSp modSp add mod">
        <pc:chgData name="Francisco Artes" userId="5be56ff3f51c4e1a" providerId="LiveId" clId="{0EE59759-499F-4C5A-80F4-9EF8D82406DF}" dt="2022-09-21T19:42:06.826" v="19329" actId="1076"/>
        <pc:sldMkLst>
          <pc:docMk/>
          <pc:sldMk cId="4148679777" sldId="2397"/>
        </pc:sldMkLst>
        <pc:spChg chg="del">
          <ac:chgData name="Francisco Artes" userId="5be56ff3f51c4e1a" providerId="LiveId" clId="{0EE59759-499F-4C5A-80F4-9EF8D82406DF}" dt="2022-09-21T19:39:20.870" v="19293" actId="478"/>
          <ac:spMkLst>
            <pc:docMk/>
            <pc:sldMk cId="4148679777" sldId="2397"/>
            <ac:spMk id="3" creationId="{CA97636B-E2FB-485A-FBEC-3A9825004E70}"/>
          </ac:spMkLst>
        </pc:spChg>
        <pc:spChg chg="del">
          <ac:chgData name="Francisco Artes" userId="5be56ff3f51c4e1a" providerId="LiveId" clId="{0EE59759-499F-4C5A-80F4-9EF8D82406DF}" dt="2022-09-21T19:39:20.870" v="19293" actId="478"/>
          <ac:spMkLst>
            <pc:docMk/>
            <pc:sldMk cId="4148679777" sldId="2397"/>
            <ac:spMk id="4" creationId="{FB9D0588-9068-EC4A-EEB7-BC794AA503BE}"/>
          </ac:spMkLst>
        </pc:spChg>
        <pc:spChg chg="del">
          <ac:chgData name="Francisco Artes" userId="5be56ff3f51c4e1a" providerId="LiveId" clId="{0EE59759-499F-4C5A-80F4-9EF8D82406DF}" dt="2022-09-21T19:39:20.870" v="19293" actId="478"/>
          <ac:spMkLst>
            <pc:docMk/>
            <pc:sldMk cId="4148679777" sldId="2397"/>
            <ac:spMk id="5" creationId="{843A3DBA-27D3-7D3C-E30C-D787A810D8AE}"/>
          </ac:spMkLst>
        </pc:spChg>
        <pc:spChg chg="del">
          <ac:chgData name="Francisco Artes" userId="5be56ff3f51c4e1a" providerId="LiveId" clId="{0EE59759-499F-4C5A-80F4-9EF8D82406DF}" dt="2022-09-21T19:39:20.870" v="19293" actId="478"/>
          <ac:spMkLst>
            <pc:docMk/>
            <pc:sldMk cId="4148679777" sldId="2397"/>
            <ac:spMk id="6" creationId="{0F265E71-C88C-07A9-F59C-A0B69E26996A}"/>
          </ac:spMkLst>
        </pc:spChg>
        <pc:spChg chg="del">
          <ac:chgData name="Francisco Artes" userId="5be56ff3f51c4e1a" providerId="LiveId" clId="{0EE59759-499F-4C5A-80F4-9EF8D82406DF}" dt="2022-09-21T19:39:20.870" v="19293" actId="478"/>
          <ac:spMkLst>
            <pc:docMk/>
            <pc:sldMk cId="4148679777" sldId="2397"/>
            <ac:spMk id="7" creationId="{DC08CA05-384C-C38D-8A2C-C2FC58E3B0A0}"/>
          </ac:spMkLst>
        </pc:spChg>
        <pc:spChg chg="del">
          <ac:chgData name="Francisco Artes" userId="5be56ff3f51c4e1a" providerId="LiveId" clId="{0EE59759-499F-4C5A-80F4-9EF8D82406DF}" dt="2022-09-21T19:39:20.870" v="19293" actId="478"/>
          <ac:spMkLst>
            <pc:docMk/>
            <pc:sldMk cId="4148679777" sldId="2397"/>
            <ac:spMk id="8" creationId="{36450056-F2B4-A31F-E6DD-2F940C9AF7DC}"/>
          </ac:spMkLst>
        </pc:spChg>
        <pc:spChg chg="del">
          <ac:chgData name="Francisco Artes" userId="5be56ff3f51c4e1a" providerId="LiveId" clId="{0EE59759-499F-4C5A-80F4-9EF8D82406DF}" dt="2022-09-21T19:39:20.870" v="19293" actId="478"/>
          <ac:spMkLst>
            <pc:docMk/>
            <pc:sldMk cId="4148679777" sldId="2397"/>
            <ac:spMk id="9" creationId="{70F77752-B7E2-1E71-075E-FFF19A019B1B}"/>
          </ac:spMkLst>
        </pc:spChg>
        <pc:spChg chg="del">
          <ac:chgData name="Francisco Artes" userId="5be56ff3f51c4e1a" providerId="LiveId" clId="{0EE59759-499F-4C5A-80F4-9EF8D82406DF}" dt="2022-09-21T19:39:20.870" v="19293" actId="478"/>
          <ac:spMkLst>
            <pc:docMk/>
            <pc:sldMk cId="4148679777" sldId="2397"/>
            <ac:spMk id="10" creationId="{77D79C3E-7E3C-3694-BEA6-9DB05DC6E9F7}"/>
          </ac:spMkLst>
        </pc:spChg>
        <pc:spChg chg="del">
          <ac:chgData name="Francisco Artes" userId="5be56ff3f51c4e1a" providerId="LiveId" clId="{0EE59759-499F-4C5A-80F4-9EF8D82406DF}" dt="2022-09-21T19:39:20.870" v="19293" actId="478"/>
          <ac:spMkLst>
            <pc:docMk/>
            <pc:sldMk cId="4148679777" sldId="2397"/>
            <ac:spMk id="11" creationId="{75854FBC-8FA0-8AEF-A83E-B879FE2CC6F4}"/>
          </ac:spMkLst>
        </pc:spChg>
        <pc:spChg chg="del">
          <ac:chgData name="Francisco Artes" userId="5be56ff3f51c4e1a" providerId="LiveId" clId="{0EE59759-499F-4C5A-80F4-9EF8D82406DF}" dt="2022-09-21T19:39:20.870" v="19293" actId="478"/>
          <ac:spMkLst>
            <pc:docMk/>
            <pc:sldMk cId="4148679777" sldId="2397"/>
            <ac:spMk id="12" creationId="{AEDDFDAF-9901-0EEB-D64E-69E7E49DFF97}"/>
          </ac:spMkLst>
        </pc:spChg>
        <pc:spChg chg="del">
          <ac:chgData name="Francisco Artes" userId="5be56ff3f51c4e1a" providerId="LiveId" clId="{0EE59759-499F-4C5A-80F4-9EF8D82406DF}" dt="2022-09-21T19:39:20.870" v="19293" actId="478"/>
          <ac:spMkLst>
            <pc:docMk/>
            <pc:sldMk cId="4148679777" sldId="2397"/>
            <ac:spMk id="13" creationId="{4F831A57-1BF1-07C7-6B3B-5572070F4D95}"/>
          </ac:spMkLst>
        </pc:spChg>
        <pc:spChg chg="del">
          <ac:chgData name="Francisco Artes" userId="5be56ff3f51c4e1a" providerId="LiveId" clId="{0EE59759-499F-4C5A-80F4-9EF8D82406DF}" dt="2022-09-21T19:39:20.870" v="19293" actId="478"/>
          <ac:spMkLst>
            <pc:docMk/>
            <pc:sldMk cId="4148679777" sldId="2397"/>
            <ac:spMk id="14" creationId="{80FD3F93-139D-A56B-C992-C0A95E6BD305}"/>
          </ac:spMkLst>
        </pc:spChg>
        <pc:spChg chg="del">
          <ac:chgData name="Francisco Artes" userId="5be56ff3f51c4e1a" providerId="LiveId" clId="{0EE59759-499F-4C5A-80F4-9EF8D82406DF}" dt="2022-09-21T19:39:20.870" v="19293" actId="478"/>
          <ac:spMkLst>
            <pc:docMk/>
            <pc:sldMk cId="4148679777" sldId="2397"/>
            <ac:spMk id="15" creationId="{AEA77A7C-D846-A336-9D8C-A842001D3CD8}"/>
          </ac:spMkLst>
        </pc:spChg>
        <pc:spChg chg="del">
          <ac:chgData name="Francisco Artes" userId="5be56ff3f51c4e1a" providerId="LiveId" clId="{0EE59759-499F-4C5A-80F4-9EF8D82406DF}" dt="2022-09-21T19:39:20.870" v="19293" actId="478"/>
          <ac:spMkLst>
            <pc:docMk/>
            <pc:sldMk cId="4148679777" sldId="2397"/>
            <ac:spMk id="16" creationId="{9ACBEF33-F2B2-290E-4852-81F82F8B44FB}"/>
          </ac:spMkLst>
        </pc:spChg>
        <pc:spChg chg="del">
          <ac:chgData name="Francisco Artes" userId="5be56ff3f51c4e1a" providerId="LiveId" clId="{0EE59759-499F-4C5A-80F4-9EF8D82406DF}" dt="2022-09-21T19:39:20.870" v="19293" actId="478"/>
          <ac:spMkLst>
            <pc:docMk/>
            <pc:sldMk cId="4148679777" sldId="2397"/>
            <ac:spMk id="17" creationId="{6D8F223C-B219-D138-9407-998157540003}"/>
          </ac:spMkLst>
        </pc:spChg>
        <pc:spChg chg="del">
          <ac:chgData name="Francisco Artes" userId="5be56ff3f51c4e1a" providerId="LiveId" clId="{0EE59759-499F-4C5A-80F4-9EF8D82406DF}" dt="2022-09-21T19:39:20.870" v="19293" actId="478"/>
          <ac:spMkLst>
            <pc:docMk/>
            <pc:sldMk cId="4148679777" sldId="2397"/>
            <ac:spMk id="18" creationId="{E2C3FEDA-130A-0EAB-FD95-5EE4951AF814}"/>
          </ac:spMkLst>
        </pc:spChg>
        <pc:spChg chg="del">
          <ac:chgData name="Francisco Artes" userId="5be56ff3f51c4e1a" providerId="LiveId" clId="{0EE59759-499F-4C5A-80F4-9EF8D82406DF}" dt="2022-09-21T19:39:20.870" v="19293" actId="478"/>
          <ac:spMkLst>
            <pc:docMk/>
            <pc:sldMk cId="4148679777" sldId="2397"/>
            <ac:spMk id="19" creationId="{18E8D388-A29D-B18D-FAFF-FDEBFDF08B70}"/>
          </ac:spMkLst>
        </pc:spChg>
        <pc:spChg chg="del">
          <ac:chgData name="Francisco Artes" userId="5be56ff3f51c4e1a" providerId="LiveId" clId="{0EE59759-499F-4C5A-80F4-9EF8D82406DF}" dt="2022-09-21T19:39:20.870" v="19293" actId="478"/>
          <ac:spMkLst>
            <pc:docMk/>
            <pc:sldMk cId="4148679777" sldId="2397"/>
            <ac:spMk id="20" creationId="{EF80B905-93AA-E4A3-CBD4-F8E9ED4B63BA}"/>
          </ac:spMkLst>
        </pc:spChg>
        <pc:spChg chg="del">
          <ac:chgData name="Francisco Artes" userId="5be56ff3f51c4e1a" providerId="LiveId" clId="{0EE59759-499F-4C5A-80F4-9EF8D82406DF}" dt="2022-09-21T19:39:20.870" v="19293" actId="478"/>
          <ac:spMkLst>
            <pc:docMk/>
            <pc:sldMk cId="4148679777" sldId="2397"/>
            <ac:spMk id="21" creationId="{E66CE8FD-5CA8-DAF2-FE5F-DCBA433B2E58}"/>
          </ac:spMkLst>
        </pc:spChg>
        <pc:spChg chg="del">
          <ac:chgData name="Francisco Artes" userId="5be56ff3f51c4e1a" providerId="LiveId" clId="{0EE59759-499F-4C5A-80F4-9EF8D82406DF}" dt="2022-09-21T19:39:20.870" v="19293" actId="478"/>
          <ac:spMkLst>
            <pc:docMk/>
            <pc:sldMk cId="4148679777" sldId="2397"/>
            <ac:spMk id="22" creationId="{BA04F39E-411A-78D4-6938-3FC4DD4A08B1}"/>
          </ac:spMkLst>
        </pc:spChg>
        <pc:spChg chg="del">
          <ac:chgData name="Francisco Artes" userId="5be56ff3f51c4e1a" providerId="LiveId" clId="{0EE59759-499F-4C5A-80F4-9EF8D82406DF}" dt="2022-09-21T19:39:20.870" v="19293" actId="478"/>
          <ac:spMkLst>
            <pc:docMk/>
            <pc:sldMk cId="4148679777" sldId="2397"/>
            <ac:spMk id="23" creationId="{827FE35B-09B9-EFB9-9798-2D707A557F23}"/>
          </ac:spMkLst>
        </pc:spChg>
        <pc:spChg chg="del">
          <ac:chgData name="Francisco Artes" userId="5be56ff3f51c4e1a" providerId="LiveId" clId="{0EE59759-499F-4C5A-80F4-9EF8D82406DF}" dt="2022-09-21T19:39:20.870" v="19293" actId="478"/>
          <ac:spMkLst>
            <pc:docMk/>
            <pc:sldMk cId="4148679777" sldId="2397"/>
            <ac:spMk id="24" creationId="{407C7F8E-939B-022B-6CC0-138BFF4F7ECB}"/>
          </ac:spMkLst>
        </pc:spChg>
        <pc:spChg chg="del">
          <ac:chgData name="Francisco Artes" userId="5be56ff3f51c4e1a" providerId="LiveId" clId="{0EE59759-499F-4C5A-80F4-9EF8D82406DF}" dt="2022-09-21T19:39:20.870" v="19293" actId="478"/>
          <ac:spMkLst>
            <pc:docMk/>
            <pc:sldMk cId="4148679777" sldId="2397"/>
            <ac:spMk id="25" creationId="{BFACE1B9-0F6B-0672-65E3-12F151BE0CA9}"/>
          </ac:spMkLst>
        </pc:spChg>
        <pc:spChg chg="del">
          <ac:chgData name="Francisco Artes" userId="5be56ff3f51c4e1a" providerId="LiveId" clId="{0EE59759-499F-4C5A-80F4-9EF8D82406DF}" dt="2022-09-21T19:39:20.870" v="19293" actId="478"/>
          <ac:spMkLst>
            <pc:docMk/>
            <pc:sldMk cId="4148679777" sldId="2397"/>
            <ac:spMk id="26" creationId="{9CF8896F-9426-2571-44F2-08BCE9E7D10E}"/>
          </ac:spMkLst>
        </pc:spChg>
        <pc:spChg chg="del">
          <ac:chgData name="Francisco Artes" userId="5be56ff3f51c4e1a" providerId="LiveId" clId="{0EE59759-499F-4C5A-80F4-9EF8D82406DF}" dt="2022-09-21T19:39:20.870" v="19293" actId="478"/>
          <ac:spMkLst>
            <pc:docMk/>
            <pc:sldMk cId="4148679777" sldId="2397"/>
            <ac:spMk id="27" creationId="{7257F4E1-5DBD-D17A-89F5-490E535B6B4F}"/>
          </ac:spMkLst>
        </pc:spChg>
        <pc:spChg chg="del">
          <ac:chgData name="Francisco Artes" userId="5be56ff3f51c4e1a" providerId="LiveId" clId="{0EE59759-499F-4C5A-80F4-9EF8D82406DF}" dt="2022-09-21T19:39:20.870" v="19293" actId="478"/>
          <ac:spMkLst>
            <pc:docMk/>
            <pc:sldMk cId="4148679777" sldId="2397"/>
            <ac:spMk id="28" creationId="{67F280DF-E94D-B8A9-2F1D-35B2378A1C43}"/>
          </ac:spMkLst>
        </pc:spChg>
        <pc:spChg chg="del">
          <ac:chgData name="Francisco Artes" userId="5be56ff3f51c4e1a" providerId="LiveId" clId="{0EE59759-499F-4C5A-80F4-9EF8D82406DF}" dt="2022-09-21T19:39:20.870" v="19293" actId="478"/>
          <ac:spMkLst>
            <pc:docMk/>
            <pc:sldMk cId="4148679777" sldId="2397"/>
            <ac:spMk id="29" creationId="{2D47E4E4-6148-22C0-E7D6-3847425F54AF}"/>
          </ac:spMkLst>
        </pc:spChg>
        <pc:spChg chg="del">
          <ac:chgData name="Francisco Artes" userId="5be56ff3f51c4e1a" providerId="LiveId" clId="{0EE59759-499F-4C5A-80F4-9EF8D82406DF}" dt="2022-09-21T19:39:20.870" v="19293" actId="478"/>
          <ac:spMkLst>
            <pc:docMk/>
            <pc:sldMk cId="4148679777" sldId="2397"/>
            <ac:spMk id="30" creationId="{72CA57CF-CA8C-A635-44B6-5B9B26CBA8F4}"/>
          </ac:spMkLst>
        </pc:spChg>
        <pc:spChg chg="del">
          <ac:chgData name="Francisco Artes" userId="5be56ff3f51c4e1a" providerId="LiveId" clId="{0EE59759-499F-4C5A-80F4-9EF8D82406DF}" dt="2022-09-21T19:39:20.870" v="19293" actId="478"/>
          <ac:spMkLst>
            <pc:docMk/>
            <pc:sldMk cId="4148679777" sldId="2397"/>
            <ac:spMk id="31" creationId="{CC0FFCAB-6485-4A70-5048-1ABE4FADD064}"/>
          </ac:spMkLst>
        </pc:spChg>
        <pc:spChg chg="del">
          <ac:chgData name="Francisco Artes" userId="5be56ff3f51c4e1a" providerId="LiveId" clId="{0EE59759-499F-4C5A-80F4-9EF8D82406DF}" dt="2022-09-21T19:39:20.870" v="19293" actId="478"/>
          <ac:spMkLst>
            <pc:docMk/>
            <pc:sldMk cId="4148679777" sldId="2397"/>
            <ac:spMk id="32" creationId="{9ABA6348-7D2F-757C-CBDE-ABE86ED75B26}"/>
          </ac:spMkLst>
        </pc:spChg>
        <pc:spChg chg="del">
          <ac:chgData name="Francisco Artes" userId="5be56ff3f51c4e1a" providerId="LiveId" clId="{0EE59759-499F-4C5A-80F4-9EF8D82406DF}" dt="2022-09-21T19:39:20.870" v="19293" actId="478"/>
          <ac:spMkLst>
            <pc:docMk/>
            <pc:sldMk cId="4148679777" sldId="2397"/>
            <ac:spMk id="33" creationId="{C1D7AB88-00CD-032C-F910-6E04B853AC3B}"/>
          </ac:spMkLst>
        </pc:spChg>
        <pc:spChg chg="del">
          <ac:chgData name="Francisco Artes" userId="5be56ff3f51c4e1a" providerId="LiveId" clId="{0EE59759-499F-4C5A-80F4-9EF8D82406DF}" dt="2022-09-21T19:39:20.870" v="19293" actId="478"/>
          <ac:spMkLst>
            <pc:docMk/>
            <pc:sldMk cId="4148679777" sldId="2397"/>
            <ac:spMk id="34" creationId="{9E1CD039-BA59-8859-C450-AD1784B87B96}"/>
          </ac:spMkLst>
        </pc:spChg>
        <pc:spChg chg="del">
          <ac:chgData name="Francisco Artes" userId="5be56ff3f51c4e1a" providerId="LiveId" clId="{0EE59759-499F-4C5A-80F4-9EF8D82406DF}" dt="2022-09-21T19:39:20.870" v="19293" actId="478"/>
          <ac:spMkLst>
            <pc:docMk/>
            <pc:sldMk cId="4148679777" sldId="2397"/>
            <ac:spMk id="35" creationId="{2A2BE24A-5F03-5734-56DF-24F55DCBB729}"/>
          </ac:spMkLst>
        </pc:spChg>
        <pc:spChg chg="del">
          <ac:chgData name="Francisco Artes" userId="5be56ff3f51c4e1a" providerId="LiveId" clId="{0EE59759-499F-4C5A-80F4-9EF8D82406DF}" dt="2022-09-21T19:39:20.870" v="19293" actId="478"/>
          <ac:spMkLst>
            <pc:docMk/>
            <pc:sldMk cId="4148679777" sldId="2397"/>
            <ac:spMk id="36" creationId="{D810AD6B-D53E-ADA9-0FC7-CA2847FC8A73}"/>
          </ac:spMkLst>
        </pc:spChg>
        <pc:spChg chg="del">
          <ac:chgData name="Francisco Artes" userId="5be56ff3f51c4e1a" providerId="LiveId" clId="{0EE59759-499F-4C5A-80F4-9EF8D82406DF}" dt="2022-09-21T19:39:20.870" v="19293" actId="478"/>
          <ac:spMkLst>
            <pc:docMk/>
            <pc:sldMk cId="4148679777" sldId="2397"/>
            <ac:spMk id="37" creationId="{888AF35B-0412-652A-51C8-25B7A014739D}"/>
          </ac:spMkLst>
        </pc:spChg>
        <pc:spChg chg="del">
          <ac:chgData name="Francisco Artes" userId="5be56ff3f51c4e1a" providerId="LiveId" clId="{0EE59759-499F-4C5A-80F4-9EF8D82406DF}" dt="2022-09-21T19:39:20.870" v="19293" actId="478"/>
          <ac:spMkLst>
            <pc:docMk/>
            <pc:sldMk cId="4148679777" sldId="2397"/>
            <ac:spMk id="39" creationId="{C554BA96-C4DA-5536-A61C-866BC95CF82A}"/>
          </ac:spMkLst>
        </pc:spChg>
        <pc:spChg chg="del">
          <ac:chgData name="Francisco Artes" userId="5be56ff3f51c4e1a" providerId="LiveId" clId="{0EE59759-499F-4C5A-80F4-9EF8D82406DF}" dt="2022-09-21T19:39:20.870" v="19293" actId="478"/>
          <ac:spMkLst>
            <pc:docMk/>
            <pc:sldMk cId="4148679777" sldId="2397"/>
            <ac:spMk id="41" creationId="{79EF8B38-377B-3F26-B0F9-FC3EFC250443}"/>
          </ac:spMkLst>
        </pc:spChg>
        <pc:spChg chg="del">
          <ac:chgData name="Francisco Artes" userId="5be56ff3f51c4e1a" providerId="LiveId" clId="{0EE59759-499F-4C5A-80F4-9EF8D82406DF}" dt="2022-09-21T19:39:20.870" v="19293" actId="478"/>
          <ac:spMkLst>
            <pc:docMk/>
            <pc:sldMk cId="4148679777" sldId="2397"/>
            <ac:spMk id="43" creationId="{DA211176-6AB7-9FC5-BAE8-EF812DC3EFCB}"/>
          </ac:spMkLst>
        </pc:spChg>
        <pc:spChg chg="del">
          <ac:chgData name="Francisco Artes" userId="5be56ff3f51c4e1a" providerId="LiveId" clId="{0EE59759-499F-4C5A-80F4-9EF8D82406DF}" dt="2022-09-21T19:39:20.870" v="19293" actId="478"/>
          <ac:spMkLst>
            <pc:docMk/>
            <pc:sldMk cId="4148679777" sldId="2397"/>
            <ac:spMk id="45" creationId="{142631EA-4BF6-648C-8DC3-DF63B4D30ABD}"/>
          </ac:spMkLst>
        </pc:spChg>
        <pc:spChg chg="del">
          <ac:chgData name="Francisco Artes" userId="5be56ff3f51c4e1a" providerId="LiveId" clId="{0EE59759-499F-4C5A-80F4-9EF8D82406DF}" dt="2022-09-21T19:39:20.870" v="19293" actId="478"/>
          <ac:spMkLst>
            <pc:docMk/>
            <pc:sldMk cId="4148679777" sldId="2397"/>
            <ac:spMk id="47" creationId="{BAFBE877-89C4-33B8-952E-4698D5FA204A}"/>
          </ac:spMkLst>
        </pc:spChg>
        <pc:spChg chg="del">
          <ac:chgData name="Francisco Artes" userId="5be56ff3f51c4e1a" providerId="LiveId" clId="{0EE59759-499F-4C5A-80F4-9EF8D82406DF}" dt="2022-09-21T19:39:20.870" v="19293" actId="478"/>
          <ac:spMkLst>
            <pc:docMk/>
            <pc:sldMk cId="4148679777" sldId="2397"/>
            <ac:spMk id="49" creationId="{2A9DA3A8-F6AC-EA6E-2432-F50B6F29A787}"/>
          </ac:spMkLst>
        </pc:spChg>
        <pc:spChg chg="del">
          <ac:chgData name="Francisco Artes" userId="5be56ff3f51c4e1a" providerId="LiveId" clId="{0EE59759-499F-4C5A-80F4-9EF8D82406DF}" dt="2022-09-21T19:39:20.870" v="19293" actId="478"/>
          <ac:spMkLst>
            <pc:docMk/>
            <pc:sldMk cId="4148679777" sldId="2397"/>
            <ac:spMk id="51" creationId="{367B38C0-AC67-FA17-8DB7-AF93117A9E5A}"/>
          </ac:spMkLst>
        </pc:spChg>
        <pc:spChg chg="del">
          <ac:chgData name="Francisco Artes" userId="5be56ff3f51c4e1a" providerId="LiveId" clId="{0EE59759-499F-4C5A-80F4-9EF8D82406DF}" dt="2022-09-21T19:39:20.870" v="19293" actId="478"/>
          <ac:spMkLst>
            <pc:docMk/>
            <pc:sldMk cId="4148679777" sldId="2397"/>
            <ac:spMk id="53" creationId="{06409FB6-3BB0-4962-B868-5D42B8F08EFA}"/>
          </ac:spMkLst>
        </pc:spChg>
        <pc:spChg chg="del">
          <ac:chgData name="Francisco Artes" userId="5be56ff3f51c4e1a" providerId="LiveId" clId="{0EE59759-499F-4C5A-80F4-9EF8D82406DF}" dt="2022-09-21T19:39:20.870" v="19293" actId="478"/>
          <ac:spMkLst>
            <pc:docMk/>
            <pc:sldMk cId="4148679777" sldId="2397"/>
            <ac:spMk id="55" creationId="{38165FD1-BE87-AB61-AC40-D752B64E2A4A}"/>
          </ac:spMkLst>
        </pc:spChg>
        <pc:spChg chg="del">
          <ac:chgData name="Francisco Artes" userId="5be56ff3f51c4e1a" providerId="LiveId" clId="{0EE59759-499F-4C5A-80F4-9EF8D82406DF}" dt="2022-09-21T19:39:20.870" v="19293" actId="478"/>
          <ac:spMkLst>
            <pc:docMk/>
            <pc:sldMk cId="4148679777" sldId="2397"/>
            <ac:spMk id="57" creationId="{854F5D51-9E5C-CC7F-41DE-9B548DC3A634}"/>
          </ac:spMkLst>
        </pc:spChg>
        <pc:spChg chg="del">
          <ac:chgData name="Francisco Artes" userId="5be56ff3f51c4e1a" providerId="LiveId" clId="{0EE59759-499F-4C5A-80F4-9EF8D82406DF}" dt="2022-09-21T19:39:20.870" v="19293" actId="478"/>
          <ac:spMkLst>
            <pc:docMk/>
            <pc:sldMk cId="4148679777" sldId="2397"/>
            <ac:spMk id="59" creationId="{C4AAAA18-08E0-8CDD-4AA9-7034CFF43A96}"/>
          </ac:spMkLst>
        </pc:spChg>
        <pc:spChg chg="del">
          <ac:chgData name="Francisco Artes" userId="5be56ff3f51c4e1a" providerId="LiveId" clId="{0EE59759-499F-4C5A-80F4-9EF8D82406DF}" dt="2022-09-21T19:39:20.870" v="19293" actId="478"/>
          <ac:spMkLst>
            <pc:docMk/>
            <pc:sldMk cId="4148679777" sldId="2397"/>
            <ac:spMk id="60" creationId="{777FDA5D-8394-5832-4C9A-D9B0DA6605A2}"/>
          </ac:spMkLst>
        </pc:spChg>
        <pc:spChg chg="del">
          <ac:chgData name="Francisco Artes" userId="5be56ff3f51c4e1a" providerId="LiveId" clId="{0EE59759-499F-4C5A-80F4-9EF8D82406DF}" dt="2022-09-21T19:39:20.870" v="19293" actId="478"/>
          <ac:spMkLst>
            <pc:docMk/>
            <pc:sldMk cId="4148679777" sldId="2397"/>
            <ac:spMk id="61" creationId="{CA7FB98A-3C7D-C0EF-FBEA-BF19BD46281A}"/>
          </ac:spMkLst>
        </pc:spChg>
        <pc:spChg chg="del">
          <ac:chgData name="Francisco Artes" userId="5be56ff3f51c4e1a" providerId="LiveId" clId="{0EE59759-499F-4C5A-80F4-9EF8D82406DF}" dt="2022-09-21T19:39:20.870" v="19293" actId="478"/>
          <ac:spMkLst>
            <pc:docMk/>
            <pc:sldMk cId="4148679777" sldId="2397"/>
            <ac:spMk id="62" creationId="{2BC38CBD-68C2-1E9A-FC72-622AB2A1FB4C}"/>
          </ac:spMkLst>
        </pc:spChg>
        <pc:spChg chg="del">
          <ac:chgData name="Francisco Artes" userId="5be56ff3f51c4e1a" providerId="LiveId" clId="{0EE59759-499F-4C5A-80F4-9EF8D82406DF}" dt="2022-09-21T19:39:20.870" v="19293" actId="478"/>
          <ac:spMkLst>
            <pc:docMk/>
            <pc:sldMk cId="4148679777" sldId="2397"/>
            <ac:spMk id="74" creationId="{6DC343CB-861A-28D3-B7C3-F8A994914DBA}"/>
          </ac:spMkLst>
        </pc:spChg>
        <pc:spChg chg="del">
          <ac:chgData name="Francisco Artes" userId="5be56ff3f51c4e1a" providerId="LiveId" clId="{0EE59759-499F-4C5A-80F4-9EF8D82406DF}" dt="2022-09-21T19:39:20.870" v="19293" actId="478"/>
          <ac:spMkLst>
            <pc:docMk/>
            <pc:sldMk cId="4148679777" sldId="2397"/>
            <ac:spMk id="75" creationId="{14F9ECBC-2FE0-A28B-48D1-25DE0C6F692A}"/>
          </ac:spMkLst>
        </pc:spChg>
        <pc:spChg chg="del">
          <ac:chgData name="Francisco Artes" userId="5be56ff3f51c4e1a" providerId="LiveId" clId="{0EE59759-499F-4C5A-80F4-9EF8D82406DF}" dt="2022-09-21T19:39:20.870" v="19293" actId="478"/>
          <ac:spMkLst>
            <pc:docMk/>
            <pc:sldMk cId="4148679777" sldId="2397"/>
            <ac:spMk id="76" creationId="{DBAF3BFA-D2FB-AB95-EADA-A81495974855}"/>
          </ac:spMkLst>
        </pc:spChg>
        <pc:spChg chg="del">
          <ac:chgData name="Francisco Artes" userId="5be56ff3f51c4e1a" providerId="LiveId" clId="{0EE59759-499F-4C5A-80F4-9EF8D82406DF}" dt="2022-09-21T19:39:20.870" v="19293" actId="478"/>
          <ac:spMkLst>
            <pc:docMk/>
            <pc:sldMk cId="4148679777" sldId="2397"/>
            <ac:spMk id="77" creationId="{65D067AC-F178-65C2-A284-31E3C1D1A564}"/>
          </ac:spMkLst>
        </pc:spChg>
        <pc:spChg chg="del">
          <ac:chgData name="Francisco Artes" userId="5be56ff3f51c4e1a" providerId="LiveId" clId="{0EE59759-499F-4C5A-80F4-9EF8D82406DF}" dt="2022-09-21T19:39:20.870" v="19293" actId="478"/>
          <ac:spMkLst>
            <pc:docMk/>
            <pc:sldMk cId="4148679777" sldId="2397"/>
            <ac:spMk id="78" creationId="{311FBE9F-9D5E-0E18-4578-171A1C23E9E6}"/>
          </ac:spMkLst>
        </pc:spChg>
        <pc:spChg chg="del">
          <ac:chgData name="Francisco Artes" userId="5be56ff3f51c4e1a" providerId="LiveId" clId="{0EE59759-499F-4C5A-80F4-9EF8D82406DF}" dt="2022-09-21T19:39:20.870" v="19293" actId="478"/>
          <ac:spMkLst>
            <pc:docMk/>
            <pc:sldMk cId="4148679777" sldId="2397"/>
            <ac:spMk id="79" creationId="{4F35F098-74BB-2D13-A766-5FAA2B6C2EB3}"/>
          </ac:spMkLst>
        </pc:spChg>
        <pc:spChg chg="del">
          <ac:chgData name="Francisco Artes" userId="5be56ff3f51c4e1a" providerId="LiveId" clId="{0EE59759-499F-4C5A-80F4-9EF8D82406DF}" dt="2022-09-21T19:39:20.870" v="19293" actId="478"/>
          <ac:spMkLst>
            <pc:docMk/>
            <pc:sldMk cId="4148679777" sldId="2397"/>
            <ac:spMk id="80" creationId="{C6B242E7-32BB-1305-03D1-FC570412A354}"/>
          </ac:spMkLst>
        </pc:spChg>
        <pc:spChg chg="del">
          <ac:chgData name="Francisco Artes" userId="5be56ff3f51c4e1a" providerId="LiveId" clId="{0EE59759-499F-4C5A-80F4-9EF8D82406DF}" dt="2022-09-21T19:39:20.870" v="19293" actId="478"/>
          <ac:spMkLst>
            <pc:docMk/>
            <pc:sldMk cId="4148679777" sldId="2397"/>
            <ac:spMk id="81" creationId="{03A33ACD-4E07-AD22-4244-25D92D1F649A}"/>
          </ac:spMkLst>
        </pc:spChg>
        <pc:spChg chg="del">
          <ac:chgData name="Francisco Artes" userId="5be56ff3f51c4e1a" providerId="LiveId" clId="{0EE59759-499F-4C5A-80F4-9EF8D82406DF}" dt="2022-09-21T19:39:20.870" v="19293" actId="478"/>
          <ac:spMkLst>
            <pc:docMk/>
            <pc:sldMk cId="4148679777" sldId="2397"/>
            <ac:spMk id="82" creationId="{F9A20D3E-C330-178E-1FFD-A02E833F1225}"/>
          </ac:spMkLst>
        </pc:spChg>
        <pc:spChg chg="del">
          <ac:chgData name="Francisco Artes" userId="5be56ff3f51c4e1a" providerId="LiveId" clId="{0EE59759-499F-4C5A-80F4-9EF8D82406DF}" dt="2022-09-21T19:39:20.870" v="19293" actId="478"/>
          <ac:spMkLst>
            <pc:docMk/>
            <pc:sldMk cId="4148679777" sldId="2397"/>
            <ac:spMk id="83" creationId="{023982EF-C9F3-0B96-7D8A-6C9F4D6B536E}"/>
          </ac:spMkLst>
        </pc:spChg>
        <pc:spChg chg="del">
          <ac:chgData name="Francisco Artes" userId="5be56ff3f51c4e1a" providerId="LiveId" clId="{0EE59759-499F-4C5A-80F4-9EF8D82406DF}" dt="2022-09-21T19:39:20.870" v="19293" actId="478"/>
          <ac:spMkLst>
            <pc:docMk/>
            <pc:sldMk cId="4148679777" sldId="2397"/>
            <ac:spMk id="84" creationId="{857A3BD2-F618-5747-3C47-62BAF955AC47}"/>
          </ac:spMkLst>
        </pc:spChg>
        <pc:spChg chg="del">
          <ac:chgData name="Francisco Artes" userId="5be56ff3f51c4e1a" providerId="LiveId" clId="{0EE59759-499F-4C5A-80F4-9EF8D82406DF}" dt="2022-09-21T19:39:20.870" v="19293" actId="478"/>
          <ac:spMkLst>
            <pc:docMk/>
            <pc:sldMk cId="4148679777" sldId="2397"/>
            <ac:spMk id="85" creationId="{C419484F-4F43-8276-BB7C-6D4052B33D39}"/>
          </ac:spMkLst>
        </pc:spChg>
        <pc:spChg chg="del">
          <ac:chgData name="Francisco Artes" userId="5be56ff3f51c4e1a" providerId="LiveId" clId="{0EE59759-499F-4C5A-80F4-9EF8D82406DF}" dt="2022-09-21T19:39:20.870" v="19293" actId="478"/>
          <ac:spMkLst>
            <pc:docMk/>
            <pc:sldMk cId="4148679777" sldId="2397"/>
            <ac:spMk id="86" creationId="{8FD50605-DEA5-183B-358A-86CB5602922F}"/>
          </ac:spMkLst>
        </pc:spChg>
        <pc:spChg chg="add mod">
          <ac:chgData name="Francisco Artes" userId="5be56ff3f51c4e1a" providerId="LiveId" clId="{0EE59759-499F-4C5A-80F4-9EF8D82406DF}" dt="2022-09-21T19:40:22.856" v="19298" actId="27636"/>
          <ac:spMkLst>
            <pc:docMk/>
            <pc:sldMk cId="4148679777" sldId="2397"/>
            <ac:spMk id="88" creationId="{6A68FE9F-79A4-A293-C370-A6802C96A994}"/>
          </ac:spMkLst>
        </pc:spChg>
        <pc:spChg chg="add mod">
          <ac:chgData name="Francisco Artes" userId="5be56ff3f51c4e1a" providerId="LiveId" clId="{0EE59759-499F-4C5A-80F4-9EF8D82406DF}" dt="2022-09-21T19:41:57.385" v="19324" actId="14100"/>
          <ac:spMkLst>
            <pc:docMk/>
            <pc:sldMk cId="4148679777" sldId="2397"/>
            <ac:spMk id="92" creationId="{8A09FDA5-35A3-3331-EBA5-4A539F6CF387}"/>
          </ac:spMkLst>
        </pc:spChg>
        <pc:graphicFrameChg chg="add del mod">
          <ac:chgData name="Francisco Artes" userId="5be56ff3f51c4e1a" providerId="LiveId" clId="{0EE59759-499F-4C5A-80F4-9EF8D82406DF}" dt="2022-09-21T19:40:57.884" v="19301" actId="478"/>
          <ac:graphicFrameMkLst>
            <pc:docMk/>
            <pc:sldMk cId="4148679777" sldId="2397"/>
            <ac:graphicFrameMk id="89" creationId="{D952E90B-6066-E27C-2F83-621D181D5119}"/>
          </ac:graphicFrameMkLst>
        </pc:graphicFrameChg>
        <pc:picChg chg="add mod">
          <ac:chgData name="Francisco Artes" userId="5be56ff3f51c4e1a" providerId="LiveId" clId="{0EE59759-499F-4C5A-80F4-9EF8D82406DF}" dt="2022-09-21T19:42:06.826" v="19329" actId="1076"/>
          <ac:picMkLst>
            <pc:docMk/>
            <pc:sldMk cId="4148679777" sldId="2397"/>
            <ac:picMk id="91" creationId="{7D6DC05A-1C67-F025-507E-77CFB8338A9E}"/>
          </ac:picMkLst>
        </pc:picChg>
        <pc:cxnChg chg="del">
          <ac:chgData name="Francisco Artes" userId="5be56ff3f51c4e1a" providerId="LiveId" clId="{0EE59759-499F-4C5A-80F4-9EF8D82406DF}" dt="2022-09-21T19:39:20.870" v="19293" actId="478"/>
          <ac:cxnSpMkLst>
            <pc:docMk/>
            <pc:sldMk cId="4148679777" sldId="2397"/>
            <ac:cxnSpMk id="38" creationId="{C309DAE2-5643-1A75-9A9D-662DAB3F5883}"/>
          </ac:cxnSpMkLst>
        </pc:cxnChg>
        <pc:cxnChg chg="del">
          <ac:chgData name="Francisco Artes" userId="5be56ff3f51c4e1a" providerId="LiveId" clId="{0EE59759-499F-4C5A-80F4-9EF8D82406DF}" dt="2022-09-21T19:39:20.870" v="19293" actId="478"/>
          <ac:cxnSpMkLst>
            <pc:docMk/>
            <pc:sldMk cId="4148679777" sldId="2397"/>
            <ac:cxnSpMk id="40" creationId="{E239AFDD-4352-40F2-5D48-CD65BED2A30F}"/>
          </ac:cxnSpMkLst>
        </pc:cxnChg>
        <pc:cxnChg chg="del">
          <ac:chgData name="Francisco Artes" userId="5be56ff3f51c4e1a" providerId="LiveId" clId="{0EE59759-499F-4C5A-80F4-9EF8D82406DF}" dt="2022-09-21T19:39:20.870" v="19293" actId="478"/>
          <ac:cxnSpMkLst>
            <pc:docMk/>
            <pc:sldMk cId="4148679777" sldId="2397"/>
            <ac:cxnSpMk id="42" creationId="{52066AB1-DECD-5295-2AAC-FDF938FD0945}"/>
          </ac:cxnSpMkLst>
        </pc:cxnChg>
        <pc:cxnChg chg="del">
          <ac:chgData name="Francisco Artes" userId="5be56ff3f51c4e1a" providerId="LiveId" clId="{0EE59759-499F-4C5A-80F4-9EF8D82406DF}" dt="2022-09-21T19:39:20.870" v="19293" actId="478"/>
          <ac:cxnSpMkLst>
            <pc:docMk/>
            <pc:sldMk cId="4148679777" sldId="2397"/>
            <ac:cxnSpMk id="44" creationId="{DF684766-C045-52CD-2794-B627D2ECAFA2}"/>
          </ac:cxnSpMkLst>
        </pc:cxnChg>
        <pc:cxnChg chg="del">
          <ac:chgData name="Francisco Artes" userId="5be56ff3f51c4e1a" providerId="LiveId" clId="{0EE59759-499F-4C5A-80F4-9EF8D82406DF}" dt="2022-09-21T19:39:20.870" v="19293" actId="478"/>
          <ac:cxnSpMkLst>
            <pc:docMk/>
            <pc:sldMk cId="4148679777" sldId="2397"/>
            <ac:cxnSpMk id="46" creationId="{D17ECAA3-011E-D40F-577C-A3138137B308}"/>
          </ac:cxnSpMkLst>
        </pc:cxnChg>
        <pc:cxnChg chg="del">
          <ac:chgData name="Francisco Artes" userId="5be56ff3f51c4e1a" providerId="LiveId" clId="{0EE59759-499F-4C5A-80F4-9EF8D82406DF}" dt="2022-09-21T19:39:20.870" v="19293" actId="478"/>
          <ac:cxnSpMkLst>
            <pc:docMk/>
            <pc:sldMk cId="4148679777" sldId="2397"/>
            <ac:cxnSpMk id="48" creationId="{07202D3B-F965-4164-CD95-385BB5950E6E}"/>
          </ac:cxnSpMkLst>
        </pc:cxnChg>
        <pc:cxnChg chg="del">
          <ac:chgData name="Francisco Artes" userId="5be56ff3f51c4e1a" providerId="LiveId" clId="{0EE59759-499F-4C5A-80F4-9EF8D82406DF}" dt="2022-09-21T19:39:20.870" v="19293" actId="478"/>
          <ac:cxnSpMkLst>
            <pc:docMk/>
            <pc:sldMk cId="4148679777" sldId="2397"/>
            <ac:cxnSpMk id="50" creationId="{92EB4EEF-F3B9-34E0-8315-99A397CA0708}"/>
          </ac:cxnSpMkLst>
        </pc:cxnChg>
        <pc:cxnChg chg="del">
          <ac:chgData name="Francisco Artes" userId="5be56ff3f51c4e1a" providerId="LiveId" clId="{0EE59759-499F-4C5A-80F4-9EF8D82406DF}" dt="2022-09-21T19:39:20.870" v="19293" actId="478"/>
          <ac:cxnSpMkLst>
            <pc:docMk/>
            <pc:sldMk cId="4148679777" sldId="2397"/>
            <ac:cxnSpMk id="52" creationId="{8FAB7422-1C33-CF15-3619-D970D7F661A9}"/>
          </ac:cxnSpMkLst>
        </pc:cxnChg>
        <pc:cxnChg chg="del">
          <ac:chgData name="Francisco Artes" userId="5be56ff3f51c4e1a" providerId="LiveId" clId="{0EE59759-499F-4C5A-80F4-9EF8D82406DF}" dt="2022-09-21T19:39:20.870" v="19293" actId="478"/>
          <ac:cxnSpMkLst>
            <pc:docMk/>
            <pc:sldMk cId="4148679777" sldId="2397"/>
            <ac:cxnSpMk id="54" creationId="{A3FA8253-7B20-BBC3-D147-C85E35E54DBB}"/>
          </ac:cxnSpMkLst>
        </pc:cxnChg>
        <pc:cxnChg chg="del">
          <ac:chgData name="Francisco Artes" userId="5be56ff3f51c4e1a" providerId="LiveId" clId="{0EE59759-499F-4C5A-80F4-9EF8D82406DF}" dt="2022-09-21T19:39:20.870" v="19293" actId="478"/>
          <ac:cxnSpMkLst>
            <pc:docMk/>
            <pc:sldMk cId="4148679777" sldId="2397"/>
            <ac:cxnSpMk id="56" creationId="{CB7DC4DA-4BA0-164D-EE2F-6DB3598FC61F}"/>
          </ac:cxnSpMkLst>
        </pc:cxnChg>
        <pc:cxnChg chg="del">
          <ac:chgData name="Francisco Artes" userId="5be56ff3f51c4e1a" providerId="LiveId" clId="{0EE59759-499F-4C5A-80F4-9EF8D82406DF}" dt="2022-09-21T19:39:20.870" v="19293" actId="478"/>
          <ac:cxnSpMkLst>
            <pc:docMk/>
            <pc:sldMk cId="4148679777" sldId="2397"/>
            <ac:cxnSpMk id="58" creationId="{447323E6-6303-ECC5-826B-69BEBDF1C054}"/>
          </ac:cxnSpMkLst>
        </pc:cxnChg>
        <pc:cxnChg chg="del">
          <ac:chgData name="Francisco Artes" userId="5be56ff3f51c4e1a" providerId="LiveId" clId="{0EE59759-499F-4C5A-80F4-9EF8D82406DF}" dt="2022-09-21T19:39:20.870" v="19293" actId="478"/>
          <ac:cxnSpMkLst>
            <pc:docMk/>
            <pc:sldMk cId="4148679777" sldId="2397"/>
            <ac:cxnSpMk id="63" creationId="{89FE3BCA-8281-E5CA-70FC-33278572F997}"/>
          </ac:cxnSpMkLst>
        </pc:cxnChg>
        <pc:cxnChg chg="del">
          <ac:chgData name="Francisco Artes" userId="5be56ff3f51c4e1a" providerId="LiveId" clId="{0EE59759-499F-4C5A-80F4-9EF8D82406DF}" dt="2022-09-21T19:39:20.870" v="19293" actId="478"/>
          <ac:cxnSpMkLst>
            <pc:docMk/>
            <pc:sldMk cId="4148679777" sldId="2397"/>
            <ac:cxnSpMk id="64" creationId="{D354DEDF-8469-72C7-457D-387B880EDD1B}"/>
          </ac:cxnSpMkLst>
        </pc:cxnChg>
        <pc:cxnChg chg="del">
          <ac:chgData name="Francisco Artes" userId="5be56ff3f51c4e1a" providerId="LiveId" clId="{0EE59759-499F-4C5A-80F4-9EF8D82406DF}" dt="2022-09-21T19:39:20.870" v="19293" actId="478"/>
          <ac:cxnSpMkLst>
            <pc:docMk/>
            <pc:sldMk cId="4148679777" sldId="2397"/>
            <ac:cxnSpMk id="65" creationId="{21A54D51-714A-4E9B-36DF-F36AA2D5B02A}"/>
          </ac:cxnSpMkLst>
        </pc:cxnChg>
        <pc:cxnChg chg="del">
          <ac:chgData name="Francisco Artes" userId="5be56ff3f51c4e1a" providerId="LiveId" clId="{0EE59759-499F-4C5A-80F4-9EF8D82406DF}" dt="2022-09-21T19:39:20.870" v="19293" actId="478"/>
          <ac:cxnSpMkLst>
            <pc:docMk/>
            <pc:sldMk cId="4148679777" sldId="2397"/>
            <ac:cxnSpMk id="66" creationId="{D8E1C964-0F23-AE4E-573C-228AFF58E0AD}"/>
          </ac:cxnSpMkLst>
        </pc:cxnChg>
        <pc:cxnChg chg="del">
          <ac:chgData name="Francisco Artes" userId="5be56ff3f51c4e1a" providerId="LiveId" clId="{0EE59759-499F-4C5A-80F4-9EF8D82406DF}" dt="2022-09-21T19:39:20.870" v="19293" actId="478"/>
          <ac:cxnSpMkLst>
            <pc:docMk/>
            <pc:sldMk cId="4148679777" sldId="2397"/>
            <ac:cxnSpMk id="67" creationId="{80D37121-9210-9A63-6343-8C4B095FD568}"/>
          </ac:cxnSpMkLst>
        </pc:cxnChg>
        <pc:cxnChg chg="del">
          <ac:chgData name="Francisco Artes" userId="5be56ff3f51c4e1a" providerId="LiveId" clId="{0EE59759-499F-4C5A-80F4-9EF8D82406DF}" dt="2022-09-21T19:39:20.870" v="19293" actId="478"/>
          <ac:cxnSpMkLst>
            <pc:docMk/>
            <pc:sldMk cId="4148679777" sldId="2397"/>
            <ac:cxnSpMk id="68" creationId="{0D14B8D9-13D4-152B-AF54-0D111597ECC1}"/>
          </ac:cxnSpMkLst>
        </pc:cxnChg>
        <pc:cxnChg chg="del">
          <ac:chgData name="Francisco Artes" userId="5be56ff3f51c4e1a" providerId="LiveId" clId="{0EE59759-499F-4C5A-80F4-9EF8D82406DF}" dt="2022-09-21T19:39:20.870" v="19293" actId="478"/>
          <ac:cxnSpMkLst>
            <pc:docMk/>
            <pc:sldMk cId="4148679777" sldId="2397"/>
            <ac:cxnSpMk id="69" creationId="{C0BEEE83-74D9-061C-5AFC-1516C4958E09}"/>
          </ac:cxnSpMkLst>
        </pc:cxnChg>
        <pc:cxnChg chg="del">
          <ac:chgData name="Francisco Artes" userId="5be56ff3f51c4e1a" providerId="LiveId" clId="{0EE59759-499F-4C5A-80F4-9EF8D82406DF}" dt="2022-09-21T19:39:20.870" v="19293" actId="478"/>
          <ac:cxnSpMkLst>
            <pc:docMk/>
            <pc:sldMk cId="4148679777" sldId="2397"/>
            <ac:cxnSpMk id="70" creationId="{5118935B-3AD7-D21B-8341-0703914E6C47}"/>
          </ac:cxnSpMkLst>
        </pc:cxnChg>
        <pc:cxnChg chg="del">
          <ac:chgData name="Francisco Artes" userId="5be56ff3f51c4e1a" providerId="LiveId" clId="{0EE59759-499F-4C5A-80F4-9EF8D82406DF}" dt="2022-09-21T19:39:20.870" v="19293" actId="478"/>
          <ac:cxnSpMkLst>
            <pc:docMk/>
            <pc:sldMk cId="4148679777" sldId="2397"/>
            <ac:cxnSpMk id="71" creationId="{FD715B59-B245-D2EF-0534-75B6095B477B}"/>
          </ac:cxnSpMkLst>
        </pc:cxnChg>
        <pc:cxnChg chg="del">
          <ac:chgData name="Francisco Artes" userId="5be56ff3f51c4e1a" providerId="LiveId" clId="{0EE59759-499F-4C5A-80F4-9EF8D82406DF}" dt="2022-09-21T19:39:20.870" v="19293" actId="478"/>
          <ac:cxnSpMkLst>
            <pc:docMk/>
            <pc:sldMk cId="4148679777" sldId="2397"/>
            <ac:cxnSpMk id="72" creationId="{64B6ACA4-DFA7-53ED-52E1-3BF2724681E1}"/>
          </ac:cxnSpMkLst>
        </pc:cxnChg>
        <pc:cxnChg chg="del">
          <ac:chgData name="Francisco Artes" userId="5be56ff3f51c4e1a" providerId="LiveId" clId="{0EE59759-499F-4C5A-80F4-9EF8D82406DF}" dt="2022-09-21T19:39:20.870" v="19293" actId="478"/>
          <ac:cxnSpMkLst>
            <pc:docMk/>
            <pc:sldMk cId="4148679777" sldId="2397"/>
            <ac:cxnSpMk id="73" creationId="{2646F50D-299A-4091-3685-88094442CE79}"/>
          </ac:cxnSpMkLst>
        </pc:cxnChg>
      </pc:sldChg>
      <pc:sldChg chg="addSp delSp modSp new mod">
        <pc:chgData name="Francisco Artes" userId="5be56ff3f51c4e1a" providerId="LiveId" clId="{0EE59759-499F-4C5A-80F4-9EF8D82406DF}" dt="2022-09-21T19:47:34.691" v="19453"/>
        <pc:sldMkLst>
          <pc:docMk/>
          <pc:sldMk cId="847375342" sldId="2398"/>
        </pc:sldMkLst>
        <pc:spChg chg="mod">
          <ac:chgData name="Francisco Artes" userId="5be56ff3f51c4e1a" providerId="LiveId" clId="{0EE59759-499F-4C5A-80F4-9EF8D82406DF}" dt="2022-09-21T19:42:56.529" v="19347" actId="20577"/>
          <ac:spMkLst>
            <pc:docMk/>
            <pc:sldMk cId="847375342" sldId="2398"/>
            <ac:spMk id="2" creationId="{3B7E8683-4330-AC8D-D7B5-E36AF4BC5F04}"/>
          </ac:spMkLst>
        </pc:spChg>
        <pc:spChg chg="mod">
          <ac:chgData name="Francisco Artes" userId="5be56ff3f51c4e1a" providerId="LiveId" clId="{0EE59759-499F-4C5A-80F4-9EF8D82406DF}" dt="2022-09-21T19:47:34.691" v="19453"/>
          <ac:spMkLst>
            <pc:docMk/>
            <pc:sldMk cId="847375342" sldId="2398"/>
            <ac:spMk id="3" creationId="{A1BC64B9-D3F9-B3AB-C5F7-1895EE6ECC88}"/>
          </ac:spMkLst>
        </pc:spChg>
        <pc:grpChg chg="add mod">
          <ac:chgData name="Francisco Artes" userId="5be56ff3f51c4e1a" providerId="LiveId" clId="{0EE59759-499F-4C5A-80F4-9EF8D82406DF}" dt="2022-09-21T19:43:49.500" v="19383" actId="1037"/>
          <ac:grpSpMkLst>
            <pc:docMk/>
            <pc:sldMk cId="847375342" sldId="2398"/>
            <ac:grpSpMk id="5" creationId="{CC5C5902-3C58-48D3-8FF4-6269A26D9665}"/>
          </ac:grpSpMkLst>
        </pc:grpChg>
        <pc:picChg chg="add mod">
          <ac:chgData name="Francisco Artes" userId="5be56ff3f51c4e1a" providerId="LiveId" clId="{0EE59759-499F-4C5A-80F4-9EF8D82406DF}" dt="2022-09-21T19:43:49.500" v="19383" actId="1037"/>
          <ac:picMkLst>
            <pc:docMk/>
            <pc:sldMk cId="847375342" sldId="2398"/>
            <ac:picMk id="4" creationId="{8140B07A-2A20-0C3A-E26C-9A714F76ADFA}"/>
          </ac:picMkLst>
        </pc:picChg>
        <pc:picChg chg="mod">
          <ac:chgData name="Francisco Artes" userId="5be56ff3f51c4e1a" providerId="LiveId" clId="{0EE59759-499F-4C5A-80F4-9EF8D82406DF}" dt="2022-09-21T19:43:43.846" v="19359"/>
          <ac:picMkLst>
            <pc:docMk/>
            <pc:sldMk cId="847375342" sldId="2398"/>
            <ac:picMk id="6" creationId="{BF24F804-1093-37CB-6138-FA46F69A2E6F}"/>
          </ac:picMkLst>
        </pc:picChg>
        <pc:picChg chg="mod">
          <ac:chgData name="Francisco Artes" userId="5be56ff3f51c4e1a" providerId="LiveId" clId="{0EE59759-499F-4C5A-80F4-9EF8D82406DF}" dt="2022-09-21T19:43:43.846" v="19359"/>
          <ac:picMkLst>
            <pc:docMk/>
            <pc:sldMk cId="847375342" sldId="2398"/>
            <ac:picMk id="7" creationId="{30568124-8C94-8A54-EAF9-1CDE6485299E}"/>
          </ac:picMkLst>
        </pc:picChg>
        <pc:picChg chg="mod">
          <ac:chgData name="Francisco Artes" userId="5be56ff3f51c4e1a" providerId="LiveId" clId="{0EE59759-499F-4C5A-80F4-9EF8D82406DF}" dt="2022-09-21T19:43:43.846" v="19359"/>
          <ac:picMkLst>
            <pc:docMk/>
            <pc:sldMk cId="847375342" sldId="2398"/>
            <ac:picMk id="8" creationId="{90596AA6-1F32-1D14-3CA4-A9743D48EBBC}"/>
          </ac:picMkLst>
        </pc:picChg>
        <pc:picChg chg="add del mod">
          <ac:chgData name="Francisco Artes" userId="5be56ff3f51c4e1a" providerId="LiveId" clId="{0EE59759-499F-4C5A-80F4-9EF8D82406DF}" dt="2022-09-21T19:44:18.942" v="19442" actId="21"/>
          <ac:picMkLst>
            <pc:docMk/>
            <pc:sldMk cId="847375342" sldId="2398"/>
            <ac:picMk id="9" creationId="{E15F6723-28C1-2040-1AA7-A8F5B92AA499}"/>
          </ac:picMkLst>
        </pc:picChg>
      </pc:sldChg>
      <pc:sldChg chg="addSp delSp modSp new mod">
        <pc:chgData name="Francisco Artes" userId="5be56ff3f51c4e1a" providerId="LiveId" clId="{0EE59759-499F-4C5A-80F4-9EF8D82406DF}" dt="2022-09-21T19:49:21.559" v="19454"/>
        <pc:sldMkLst>
          <pc:docMk/>
          <pc:sldMk cId="3520724730" sldId="2399"/>
        </pc:sldMkLst>
        <pc:spChg chg="mod">
          <ac:chgData name="Francisco Artes" userId="5be56ff3f51c4e1a" providerId="LiveId" clId="{0EE59759-499F-4C5A-80F4-9EF8D82406DF}" dt="2022-09-21T19:43:04.510" v="19353" actId="6549"/>
          <ac:spMkLst>
            <pc:docMk/>
            <pc:sldMk cId="3520724730" sldId="2399"/>
            <ac:spMk id="2" creationId="{FAD09854-1570-2457-1967-EE7E23BCAE5A}"/>
          </ac:spMkLst>
        </pc:spChg>
        <pc:spChg chg="mod">
          <ac:chgData name="Francisco Artes" userId="5be56ff3f51c4e1a" providerId="LiveId" clId="{0EE59759-499F-4C5A-80F4-9EF8D82406DF}" dt="2022-09-21T19:49:21.559" v="19454"/>
          <ac:spMkLst>
            <pc:docMk/>
            <pc:sldMk cId="3520724730" sldId="2399"/>
            <ac:spMk id="3" creationId="{832C72E2-F9DD-F7A8-C8D8-1B3C7AEFC578}"/>
          </ac:spMkLst>
        </pc:spChg>
        <pc:grpChg chg="add del mod">
          <ac:chgData name="Francisco Artes" userId="5be56ff3f51c4e1a" providerId="LiveId" clId="{0EE59759-499F-4C5A-80F4-9EF8D82406DF}" dt="2022-09-21T19:44:28.832" v="19444" actId="478"/>
          <ac:grpSpMkLst>
            <pc:docMk/>
            <pc:sldMk cId="3520724730" sldId="2399"/>
            <ac:grpSpMk id="5" creationId="{C908F323-DFE1-184C-F7A4-2D84D5C09405}"/>
          </ac:grpSpMkLst>
        </pc:grpChg>
        <pc:grpChg chg="add mod">
          <ac:chgData name="Francisco Artes" userId="5be56ff3f51c4e1a" providerId="LiveId" clId="{0EE59759-499F-4C5A-80F4-9EF8D82406DF}" dt="2022-09-21T19:44:32.174" v="19445"/>
          <ac:grpSpMkLst>
            <pc:docMk/>
            <pc:sldMk cId="3520724730" sldId="2399"/>
            <ac:grpSpMk id="10" creationId="{09E78186-E280-21DA-847D-D0CE6FDD269A}"/>
          </ac:grpSpMkLst>
        </pc:grpChg>
        <pc:picChg chg="add del mod">
          <ac:chgData name="Francisco Artes" userId="5be56ff3f51c4e1a" providerId="LiveId" clId="{0EE59759-499F-4C5A-80F4-9EF8D82406DF}" dt="2022-09-21T19:44:00.412" v="19386" actId="478"/>
          <ac:picMkLst>
            <pc:docMk/>
            <pc:sldMk cId="3520724730" sldId="2399"/>
            <ac:picMk id="4" creationId="{33AECBF6-E7F2-1C3D-2EF0-2F51CEA6016D}"/>
          </ac:picMkLst>
        </pc:picChg>
        <pc:picChg chg="mod">
          <ac:chgData name="Francisco Artes" userId="5be56ff3f51c4e1a" providerId="LiveId" clId="{0EE59759-499F-4C5A-80F4-9EF8D82406DF}" dt="2022-09-21T19:43:55.708" v="19385"/>
          <ac:picMkLst>
            <pc:docMk/>
            <pc:sldMk cId="3520724730" sldId="2399"/>
            <ac:picMk id="6" creationId="{C7CECAC7-874C-C45E-E35E-379F4504331E}"/>
          </ac:picMkLst>
        </pc:picChg>
        <pc:picChg chg="mod">
          <ac:chgData name="Francisco Artes" userId="5be56ff3f51c4e1a" providerId="LiveId" clId="{0EE59759-499F-4C5A-80F4-9EF8D82406DF}" dt="2022-09-21T19:43:55.708" v="19385"/>
          <ac:picMkLst>
            <pc:docMk/>
            <pc:sldMk cId="3520724730" sldId="2399"/>
            <ac:picMk id="7" creationId="{06F0680F-F08D-1EC6-A76E-86BC97A1061F}"/>
          </ac:picMkLst>
        </pc:picChg>
        <pc:picChg chg="mod">
          <ac:chgData name="Francisco Artes" userId="5be56ff3f51c4e1a" providerId="LiveId" clId="{0EE59759-499F-4C5A-80F4-9EF8D82406DF}" dt="2022-09-21T19:43:55.708" v="19385"/>
          <ac:picMkLst>
            <pc:docMk/>
            <pc:sldMk cId="3520724730" sldId="2399"/>
            <ac:picMk id="8" creationId="{2E0813A4-CEC7-943B-00C5-299E46B21188}"/>
          </ac:picMkLst>
        </pc:picChg>
        <pc:picChg chg="add mod">
          <ac:chgData name="Francisco Artes" userId="5be56ff3f51c4e1a" providerId="LiveId" clId="{0EE59759-499F-4C5A-80F4-9EF8D82406DF}" dt="2022-09-21T19:44:20.541" v="19443"/>
          <ac:picMkLst>
            <pc:docMk/>
            <pc:sldMk cId="3520724730" sldId="2399"/>
            <ac:picMk id="9" creationId="{AD91D1D5-5C7E-D054-2399-CA30B5D858C4}"/>
          </ac:picMkLst>
        </pc:picChg>
        <pc:picChg chg="mod">
          <ac:chgData name="Francisco Artes" userId="5be56ff3f51c4e1a" providerId="LiveId" clId="{0EE59759-499F-4C5A-80F4-9EF8D82406DF}" dt="2022-09-21T19:44:32.174" v="19445"/>
          <ac:picMkLst>
            <pc:docMk/>
            <pc:sldMk cId="3520724730" sldId="2399"/>
            <ac:picMk id="11" creationId="{AC3F7A78-0278-D29D-8984-EE435DFF98C8}"/>
          </ac:picMkLst>
        </pc:picChg>
        <pc:picChg chg="mod">
          <ac:chgData name="Francisco Artes" userId="5be56ff3f51c4e1a" providerId="LiveId" clId="{0EE59759-499F-4C5A-80F4-9EF8D82406DF}" dt="2022-09-21T19:44:32.174" v="19445"/>
          <ac:picMkLst>
            <pc:docMk/>
            <pc:sldMk cId="3520724730" sldId="2399"/>
            <ac:picMk id="12" creationId="{FF2C7FFA-3B72-0499-0529-B6CE47A51AA7}"/>
          </ac:picMkLst>
        </pc:picChg>
        <pc:picChg chg="mod">
          <ac:chgData name="Francisco Artes" userId="5be56ff3f51c4e1a" providerId="LiveId" clId="{0EE59759-499F-4C5A-80F4-9EF8D82406DF}" dt="2022-09-21T19:44:32.174" v="19445"/>
          <ac:picMkLst>
            <pc:docMk/>
            <pc:sldMk cId="3520724730" sldId="2399"/>
            <ac:picMk id="13" creationId="{687CEA20-B7DD-C76A-CC06-05D65052B7EE}"/>
          </ac:picMkLst>
        </pc:picChg>
      </pc:sldChg>
      <pc:sldChg chg="addSp delSp modSp new mod">
        <pc:chgData name="Francisco Artes" userId="5be56ff3f51c4e1a" providerId="LiveId" clId="{0EE59759-499F-4C5A-80F4-9EF8D82406DF}" dt="2022-09-21T19:50:00.959" v="19479"/>
        <pc:sldMkLst>
          <pc:docMk/>
          <pc:sldMk cId="3052310195" sldId="2400"/>
        </pc:sldMkLst>
        <pc:spChg chg="mod">
          <ac:chgData name="Francisco Artes" userId="5be56ff3f51c4e1a" providerId="LiveId" clId="{0EE59759-499F-4C5A-80F4-9EF8D82406DF}" dt="2022-09-21T19:49:48.013" v="19476" actId="20577"/>
          <ac:spMkLst>
            <pc:docMk/>
            <pc:sldMk cId="3052310195" sldId="2400"/>
            <ac:spMk id="2" creationId="{06787543-E092-430F-7AF0-7DA727FD51A4}"/>
          </ac:spMkLst>
        </pc:spChg>
        <pc:spChg chg="del">
          <ac:chgData name="Francisco Artes" userId="5be56ff3f51c4e1a" providerId="LiveId" clId="{0EE59759-499F-4C5A-80F4-9EF8D82406DF}" dt="2022-09-21T19:49:50.603" v="19477" actId="478"/>
          <ac:spMkLst>
            <pc:docMk/>
            <pc:sldMk cId="3052310195" sldId="2400"/>
            <ac:spMk id="3" creationId="{68196BE3-5F09-9688-D1C5-A3610A204182}"/>
          </ac:spMkLst>
        </pc:spChg>
        <pc:graphicFrameChg chg="add mod">
          <ac:chgData name="Francisco Artes" userId="5be56ff3f51c4e1a" providerId="LiveId" clId="{0EE59759-499F-4C5A-80F4-9EF8D82406DF}" dt="2022-09-21T19:50:00.959" v="19479"/>
          <ac:graphicFrameMkLst>
            <pc:docMk/>
            <pc:sldMk cId="3052310195" sldId="2400"/>
            <ac:graphicFrameMk id="4" creationId="{3EA8BD6B-8EB5-D127-75B5-364E61953CDD}"/>
          </ac:graphicFrameMkLst>
        </pc:graphicFrameChg>
      </pc:sldChg>
      <pc:sldChg chg="addSp delSp modSp new mod">
        <pc:chgData name="Francisco Artes" userId="5be56ff3f51c4e1a" providerId="LiveId" clId="{0EE59759-499F-4C5A-80F4-9EF8D82406DF}" dt="2022-09-21T19:52:30.728" v="19614" actId="14734"/>
        <pc:sldMkLst>
          <pc:docMk/>
          <pc:sldMk cId="2335480115" sldId="2401"/>
        </pc:sldMkLst>
        <pc:spChg chg="mod">
          <ac:chgData name="Francisco Artes" userId="5be56ff3f51c4e1a" providerId="LiveId" clId="{0EE59759-499F-4C5A-80F4-9EF8D82406DF}" dt="2022-09-21T19:51:40.792" v="19610" actId="20577"/>
          <ac:spMkLst>
            <pc:docMk/>
            <pc:sldMk cId="2335480115" sldId="2401"/>
            <ac:spMk id="2" creationId="{9702688C-B4BF-8890-301B-CC67461DBBDF}"/>
          </ac:spMkLst>
        </pc:spChg>
        <pc:spChg chg="del">
          <ac:chgData name="Francisco Artes" userId="5be56ff3f51c4e1a" providerId="LiveId" clId="{0EE59759-499F-4C5A-80F4-9EF8D82406DF}" dt="2022-09-21T19:51:01.831" v="19565" actId="478"/>
          <ac:spMkLst>
            <pc:docMk/>
            <pc:sldMk cId="2335480115" sldId="2401"/>
            <ac:spMk id="3" creationId="{78B96172-B5D1-BDE3-1EB8-764A47A3370A}"/>
          </ac:spMkLst>
        </pc:spChg>
        <pc:graphicFrameChg chg="add mod modGraphic">
          <ac:chgData name="Francisco Artes" userId="5be56ff3f51c4e1a" providerId="LiveId" clId="{0EE59759-499F-4C5A-80F4-9EF8D82406DF}" dt="2022-09-21T19:52:30.728" v="19614" actId="14734"/>
          <ac:graphicFrameMkLst>
            <pc:docMk/>
            <pc:sldMk cId="2335480115" sldId="2401"/>
            <ac:graphicFrameMk id="4" creationId="{EABAF7E3-A436-C3A8-7FA3-59853C55E881}"/>
          </ac:graphicFrameMkLst>
        </pc:graphicFrameChg>
      </pc:sldChg>
      <pc:sldChg chg="new del">
        <pc:chgData name="Francisco Artes" userId="5be56ff3f51c4e1a" providerId="LiveId" clId="{0EE59759-499F-4C5A-80F4-9EF8D82406DF}" dt="2022-09-21T19:53:02.981" v="19617" actId="47"/>
        <pc:sldMkLst>
          <pc:docMk/>
          <pc:sldMk cId="1012052733" sldId="2402"/>
        </pc:sldMkLst>
      </pc:sldChg>
    </pc:docChg>
  </pc:docChgLst>
  <pc:docChgLst>
    <pc:chgData name="Francisco Artes" userId="5be56ff3f51c4e1a" providerId="LiveId" clId="{88034050-34C1-4D22-AA0C-5DD357C32C9A}"/>
    <pc:docChg chg="undo custSel addSld delSld modSld sldOrd">
      <pc:chgData name="Francisco Artes" userId="5be56ff3f51c4e1a" providerId="LiveId" clId="{88034050-34C1-4D22-AA0C-5DD357C32C9A}" dt="2021-10-27T13:28:15.625" v="2341" actId="1038"/>
      <pc:docMkLst>
        <pc:docMk/>
      </pc:docMkLst>
      <pc:sldChg chg="modSp mod">
        <pc:chgData name="Francisco Artes" userId="5be56ff3f51c4e1a" providerId="LiveId" clId="{88034050-34C1-4D22-AA0C-5DD357C32C9A}" dt="2021-10-18T11:23:41.965" v="10" actId="20577"/>
        <pc:sldMkLst>
          <pc:docMk/>
          <pc:sldMk cId="1273336627" sldId="256"/>
        </pc:sldMkLst>
        <pc:spChg chg="mod">
          <ac:chgData name="Francisco Artes" userId="5be56ff3f51c4e1a" providerId="LiveId" clId="{88034050-34C1-4D22-AA0C-5DD357C32C9A}" dt="2021-10-18T11:23:41.965" v="10" actId="20577"/>
          <ac:spMkLst>
            <pc:docMk/>
            <pc:sldMk cId="1273336627" sldId="256"/>
            <ac:spMk id="12" creationId="{BB2FB9F7-ABCD-4CA6-96D1-41C93D4534FA}"/>
          </ac:spMkLst>
        </pc:spChg>
      </pc:sldChg>
      <pc:sldChg chg="del">
        <pc:chgData name="Francisco Artes" userId="5be56ff3f51c4e1a" providerId="LiveId" clId="{88034050-34C1-4D22-AA0C-5DD357C32C9A}" dt="2021-10-18T11:24:36.019" v="17" actId="47"/>
        <pc:sldMkLst>
          <pc:docMk/>
          <pc:sldMk cId="2546124642" sldId="1788"/>
        </pc:sldMkLst>
      </pc:sldChg>
      <pc:sldChg chg="modSp add mod">
        <pc:chgData name="Francisco Artes" userId="5be56ff3f51c4e1a" providerId="LiveId" clId="{88034050-34C1-4D22-AA0C-5DD357C32C9A}" dt="2021-10-18T12:57:43.997" v="1310" actId="207"/>
        <pc:sldMkLst>
          <pc:docMk/>
          <pc:sldMk cId="3542253605" sldId="1999"/>
        </pc:sldMkLst>
        <pc:spChg chg="mod">
          <ac:chgData name="Francisco Artes" userId="5be56ff3f51c4e1a" providerId="LiveId" clId="{88034050-34C1-4D22-AA0C-5DD357C32C9A}" dt="2021-10-18T11:27:04.034" v="200" actId="1038"/>
          <ac:spMkLst>
            <pc:docMk/>
            <pc:sldMk cId="3542253605" sldId="1999"/>
            <ac:spMk id="3" creationId="{8BB0063E-D62E-40B3-9D81-831CBFC8EACC}"/>
          </ac:spMkLst>
        </pc:spChg>
        <pc:spChg chg="mod">
          <ac:chgData name="Francisco Artes" userId="5be56ff3f51c4e1a" providerId="LiveId" clId="{88034050-34C1-4D22-AA0C-5DD357C32C9A}" dt="2021-10-18T12:57:43.997" v="1310" actId="207"/>
          <ac:spMkLst>
            <pc:docMk/>
            <pc:sldMk cId="3542253605" sldId="1999"/>
            <ac:spMk id="6" creationId="{9D4BC947-A756-4251-8B18-16DB160593EE}"/>
          </ac:spMkLst>
        </pc:spChg>
      </pc:sldChg>
      <pc:sldChg chg="modSp add mod">
        <pc:chgData name="Francisco Artes" userId="5be56ff3f51c4e1a" providerId="LiveId" clId="{88034050-34C1-4D22-AA0C-5DD357C32C9A}" dt="2021-10-18T12:57:29.927" v="1309" actId="207"/>
        <pc:sldMkLst>
          <pc:docMk/>
          <pc:sldMk cId="2989164085" sldId="2043"/>
        </pc:sldMkLst>
        <pc:spChg chg="mod">
          <ac:chgData name="Francisco Artes" userId="5be56ff3f51c4e1a" providerId="LiveId" clId="{88034050-34C1-4D22-AA0C-5DD357C32C9A}" dt="2021-10-18T11:26:52.829" v="157" actId="1037"/>
          <ac:spMkLst>
            <pc:docMk/>
            <pc:sldMk cId="2989164085" sldId="2043"/>
            <ac:spMk id="3" creationId="{8BB0063E-D62E-40B3-9D81-831CBFC8EACC}"/>
          </ac:spMkLst>
        </pc:spChg>
        <pc:spChg chg="mod">
          <ac:chgData name="Francisco Artes" userId="5be56ff3f51c4e1a" providerId="LiveId" clId="{88034050-34C1-4D22-AA0C-5DD357C32C9A}" dt="2021-10-18T12:57:29.927" v="1309" actId="207"/>
          <ac:spMkLst>
            <pc:docMk/>
            <pc:sldMk cId="2989164085" sldId="2043"/>
            <ac:spMk id="5" creationId="{E20D68D3-9C78-4695-B73D-39216C225B5F}"/>
          </ac:spMkLst>
        </pc:spChg>
      </pc:sldChg>
      <pc:sldChg chg="modSp add mod">
        <pc:chgData name="Francisco Artes" userId="5be56ff3f51c4e1a" providerId="LiveId" clId="{88034050-34C1-4D22-AA0C-5DD357C32C9A}" dt="2021-10-27T13:19:45.325" v="1927" actId="207"/>
        <pc:sldMkLst>
          <pc:docMk/>
          <pc:sldMk cId="3884639147" sldId="2044"/>
        </pc:sldMkLst>
        <pc:spChg chg="mod">
          <ac:chgData name="Francisco Artes" userId="5be56ff3f51c4e1a" providerId="LiveId" clId="{88034050-34C1-4D22-AA0C-5DD357C32C9A}" dt="2021-10-18T11:27:14.527" v="241" actId="1038"/>
          <ac:spMkLst>
            <pc:docMk/>
            <pc:sldMk cId="3884639147" sldId="2044"/>
            <ac:spMk id="3" creationId="{8BB0063E-D62E-40B3-9D81-831CBFC8EACC}"/>
          </ac:spMkLst>
        </pc:spChg>
        <pc:spChg chg="mod">
          <ac:chgData name="Francisco Artes" userId="5be56ff3f51c4e1a" providerId="LiveId" clId="{88034050-34C1-4D22-AA0C-5DD357C32C9A}" dt="2021-10-27T13:19:45.325" v="1927" actId="207"/>
          <ac:spMkLst>
            <pc:docMk/>
            <pc:sldMk cId="3884639147" sldId="2044"/>
            <ac:spMk id="5" creationId="{E20D68D3-9C78-4695-B73D-39216C225B5F}"/>
          </ac:spMkLst>
        </pc:spChg>
      </pc:sldChg>
      <pc:sldChg chg="modSp add mod">
        <pc:chgData name="Francisco Artes" userId="5be56ff3f51c4e1a" providerId="LiveId" clId="{88034050-34C1-4D22-AA0C-5DD357C32C9A}" dt="2021-10-18T11:27:25.246" v="283" actId="1037"/>
        <pc:sldMkLst>
          <pc:docMk/>
          <pc:sldMk cId="2879308229" sldId="2046"/>
        </pc:sldMkLst>
        <pc:spChg chg="mod">
          <ac:chgData name="Francisco Artes" userId="5be56ff3f51c4e1a" providerId="LiveId" clId="{88034050-34C1-4D22-AA0C-5DD357C32C9A}" dt="2021-10-18T11:27:25.246" v="283" actId="1037"/>
          <ac:spMkLst>
            <pc:docMk/>
            <pc:sldMk cId="2879308229" sldId="2046"/>
            <ac:spMk id="4" creationId="{2CDC1571-2FE2-4920-A4A0-040FC71C58E3}"/>
          </ac:spMkLst>
        </pc:spChg>
      </pc:sldChg>
      <pc:sldChg chg="modSp add mod">
        <pc:chgData name="Francisco Artes" userId="5be56ff3f51c4e1a" providerId="LiveId" clId="{88034050-34C1-4D22-AA0C-5DD357C32C9A}" dt="2021-10-27T12:45:00.511" v="1759" actId="6549"/>
        <pc:sldMkLst>
          <pc:docMk/>
          <pc:sldMk cId="2589332486" sldId="2047"/>
        </pc:sldMkLst>
        <pc:spChg chg="mod">
          <ac:chgData name="Francisco Artes" userId="5be56ff3f51c4e1a" providerId="LiveId" clId="{88034050-34C1-4D22-AA0C-5DD357C32C9A}" dt="2021-10-18T11:27:44.426" v="334" actId="1037"/>
          <ac:spMkLst>
            <pc:docMk/>
            <pc:sldMk cId="2589332486" sldId="2047"/>
            <ac:spMk id="4" creationId="{0EF13F9A-D27F-4958-90D5-3D4DC3E301EA}"/>
          </ac:spMkLst>
        </pc:spChg>
        <pc:spChg chg="mod">
          <ac:chgData name="Francisco Artes" userId="5be56ff3f51c4e1a" providerId="LiveId" clId="{88034050-34C1-4D22-AA0C-5DD357C32C9A}" dt="2021-10-27T12:45:00.511" v="1759" actId="6549"/>
          <ac:spMkLst>
            <pc:docMk/>
            <pc:sldMk cId="2589332486" sldId="2047"/>
            <ac:spMk id="5" creationId="{C4F338C7-63D2-4DC0-96A1-E9E6E9CA378D}"/>
          </ac:spMkLst>
        </pc:spChg>
        <pc:picChg chg="mod">
          <ac:chgData name="Francisco Artes" userId="5be56ff3f51c4e1a" providerId="LiveId" clId="{88034050-34C1-4D22-AA0C-5DD357C32C9A}" dt="2021-10-18T12:58:08.191" v="1327" actId="1036"/>
          <ac:picMkLst>
            <pc:docMk/>
            <pc:sldMk cId="2589332486" sldId="2047"/>
            <ac:picMk id="3" creationId="{B076143C-4A56-4B25-B101-B099C227BA79}"/>
          </ac:picMkLst>
        </pc:picChg>
      </pc:sldChg>
      <pc:sldChg chg="modSp add mod">
        <pc:chgData name="Francisco Artes" userId="5be56ff3f51c4e1a" providerId="LiveId" clId="{88034050-34C1-4D22-AA0C-5DD357C32C9A}" dt="2021-10-18T12:58:26.182" v="1329" actId="207"/>
        <pc:sldMkLst>
          <pc:docMk/>
          <pc:sldMk cId="3612803334" sldId="2048"/>
        </pc:sldMkLst>
        <pc:spChg chg="mod">
          <ac:chgData name="Francisco Artes" userId="5be56ff3f51c4e1a" providerId="LiveId" clId="{88034050-34C1-4D22-AA0C-5DD357C32C9A}" dt="2021-10-18T11:27:56.609" v="371" actId="1037"/>
          <ac:spMkLst>
            <pc:docMk/>
            <pc:sldMk cId="3612803334" sldId="2048"/>
            <ac:spMk id="4" creationId="{3F575814-CDB7-4920-B437-E507F39DB54B}"/>
          </ac:spMkLst>
        </pc:spChg>
        <pc:spChg chg="mod">
          <ac:chgData name="Francisco Artes" userId="5be56ff3f51c4e1a" providerId="LiveId" clId="{88034050-34C1-4D22-AA0C-5DD357C32C9A}" dt="2021-10-18T12:58:26.182" v="1329" actId="207"/>
          <ac:spMkLst>
            <pc:docMk/>
            <pc:sldMk cId="3612803334" sldId="2048"/>
            <ac:spMk id="5" creationId="{6DA4B358-6CA7-4EDA-8F5E-5B4366D7B60D}"/>
          </ac:spMkLst>
        </pc:spChg>
      </pc:sldChg>
      <pc:sldChg chg="modSp add mod">
        <pc:chgData name="Francisco Artes" userId="5be56ff3f51c4e1a" providerId="LiveId" clId="{88034050-34C1-4D22-AA0C-5DD357C32C9A}" dt="2021-10-18T11:28:06.450" v="412" actId="1037"/>
        <pc:sldMkLst>
          <pc:docMk/>
          <pc:sldMk cId="868553786" sldId="2049"/>
        </pc:sldMkLst>
        <pc:spChg chg="mod">
          <ac:chgData name="Francisco Artes" userId="5be56ff3f51c4e1a" providerId="LiveId" clId="{88034050-34C1-4D22-AA0C-5DD357C32C9A}" dt="2021-10-18T11:28:06.450" v="412" actId="1037"/>
          <ac:spMkLst>
            <pc:docMk/>
            <pc:sldMk cId="868553786" sldId="2049"/>
            <ac:spMk id="4" creationId="{AC37C30A-958C-4D9D-887D-F99B2724434D}"/>
          </ac:spMkLst>
        </pc:spChg>
      </pc:sldChg>
      <pc:sldChg chg="modSp add mod">
        <pc:chgData name="Francisco Artes" userId="5be56ff3f51c4e1a" providerId="LiveId" clId="{88034050-34C1-4D22-AA0C-5DD357C32C9A}" dt="2021-10-18T12:58:53.656" v="1350" actId="207"/>
        <pc:sldMkLst>
          <pc:docMk/>
          <pc:sldMk cId="3987326827" sldId="2050"/>
        </pc:sldMkLst>
        <pc:spChg chg="mod">
          <ac:chgData name="Francisco Artes" userId="5be56ff3f51c4e1a" providerId="LiveId" clId="{88034050-34C1-4D22-AA0C-5DD357C32C9A}" dt="2021-10-18T11:28:16.291" v="451" actId="1038"/>
          <ac:spMkLst>
            <pc:docMk/>
            <pc:sldMk cId="3987326827" sldId="2050"/>
            <ac:spMk id="4" creationId="{408DF3EA-0F1C-4A19-9D37-11ECAE218214}"/>
          </ac:spMkLst>
        </pc:spChg>
        <pc:spChg chg="mod">
          <ac:chgData name="Francisco Artes" userId="5be56ff3f51c4e1a" providerId="LiveId" clId="{88034050-34C1-4D22-AA0C-5DD357C32C9A}" dt="2021-10-18T12:58:53.656" v="1350" actId="207"/>
          <ac:spMkLst>
            <pc:docMk/>
            <pc:sldMk cId="3987326827" sldId="2050"/>
            <ac:spMk id="5" creationId="{F1E55DC2-057E-4CB3-BCB0-8A7FF58C73F6}"/>
          </ac:spMkLst>
        </pc:spChg>
      </pc:sldChg>
      <pc:sldChg chg="modSp add mod">
        <pc:chgData name="Francisco Artes" userId="5be56ff3f51c4e1a" providerId="LiveId" clId="{88034050-34C1-4D22-AA0C-5DD357C32C9A}" dt="2021-10-18T11:28:25.645" v="490" actId="1037"/>
        <pc:sldMkLst>
          <pc:docMk/>
          <pc:sldMk cId="1093606427" sldId="2051"/>
        </pc:sldMkLst>
        <pc:spChg chg="mod">
          <ac:chgData name="Francisco Artes" userId="5be56ff3f51c4e1a" providerId="LiveId" clId="{88034050-34C1-4D22-AA0C-5DD357C32C9A}" dt="2021-10-18T11:28:25.645" v="490" actId="1037"/>
          <ac:spMkLst>
            <pc:docMk/>
            <pc:sldMk cId="1093606427" sldId="2051"/>
            <ac:spMk id="3" creationId="{B3F20BFD-1977-4C29-A8D8-A94923939077}"/>
          </ac:spMkLst>
        </pc:spChg>
      </pc:sldChg>
      <pc:sldChg chg="modSp add mod">
        <pc:chgData name="Francisco Artes" userId="5be56ff3f51c4e1a" providerId="LiveId" clId="{88034050-34C1-4D22-AA0C-5DD357C32C9A}" dt="2021-10-18T11:28:38.815" v="548" actId="1037"/>
        <pc:sldMkLst>
          <pc:docMk/>
          <pc:sldMk cId="2127912435" sldId="2052"/>
        </pc:sldMkLst>
        <pc:spChg chg="mod">
          <ac:chgData name="Francisco Artes" userId="5be56ff3f51c4e1a" providerId="LiveId" clId="{88034050-34C1-4D22-AA0C-5DD357C32C9A}" dt="2021-10-18T11:28:38.815" v="548" actId="1037"/>
          <ac:spMkLst>
            <pc:docMk/>
            <pc:sldMk cId="2127912435" sldId="2052"/>
            <ac:spMk id="4" creationId="{FF72425D-78EC-46BA-B5C3-A992DBC4A67C}"/>
          </ac:spMkLst>
        </pc:spChg>
      </pc:sldChg>
      <pc:sldChg chg="modSp add mod">
        <pc:chgData name="Francisco Artes" userId="5be56ff3f51c4e1a" providerId="LiveId" clId="{88034050-34C1-4D22-AA0C-5DD357C32C9A}" dt="2021-10-18T11:28:49.806" v="588" actId="1038"/>
        <pc:sldMkLst>
          <pc:docMk/>
          <pc:sldMk cId="4249520006" sldId="2053"/>
        </pc:sldMkLst>
        <pc:spChg chg="mod">
          <ac:chgData name="Francisco Artes" userId="5be56ff3f51c4e1a" providerId="LiveId" clId="{88034050-34C1-4D22-AA0C-5DD357C32C9A}" dt="2021-10-18T11:28:49.806" v="588" actId="1038"/>
          <ac:spMkLst>
            <pc:docMk/>
            <pc:sldMk cId="4249520006" sldId="2053"/>
            <ac:spMk id="4" creationId="{3AAA7D43-A6D9-4810-99B5-437B7E385798}"/>
          </ac:spMkLst>
        </pc:spChg>
      </pc:sldChg>
      <pc:sldChg chg="modSp add mod">
        <pc:chgData name="Francisco Artes" userId="5be56ff3f51c4e1a" providerId="LiveId" clId="{88034050-34C1-4D22-AA0C-5DD357C32C9A}" dt="2021-10-27T12:58:06.803" v="1761" actId="20577"/>
        <pc:sldMkLst>
          <pc:docMk/>
          <pc:sldMk cId="2131524728" sldId="2054"/>
        </pc:sldMkLst>
        <pc:spChg chg="mod">
          <ac:chgData name="Francisco Artes" userId="5be56ff3f51c4e1a" providerId="LiveId" clId="{88034050-34C1-4D22-AA0C-5DD357C32C9A}" dt="2021-10-18T11:29:03.601" v="638" actId="1038"/>
          <ac:spMkLst>
            <pc:docMk/>
            <pc:sldMk cId="2131524728" sldId="2054"/>
            <ac:spMk id="3" creationId="{7F34D9C1-786A-4A43-B5C3-CCF5B294BEEC}"/>
          </ac:spMkLst>
        </pc:spChg>
        <pc:spChg chg="mod">
          <ac:chgData name="Francisco Artes" userId="5be56ff3f51c4e1a" providerId="LiveId" clId="{88034050-34C1-4D22-AA0C-5DD357C32C9A}" dt="2021-10-27T12:58:06.803" v="1761" actId="20577"/>
          <ac:spMkLst>
            <pc:docMk/>
            <pc:sldMk cId="2131524728" sldId="2054"/>
            <ac:spMk id="4" creationId="{64592594-FA38-4342-906B-2114A19ABC39}"/>
          </ac:spMkLst>
        </pc:spChg>
      </pc:sldChg>
      <pc:sldChg chg="modSp add mod">
        <pc:chgData name="Francisco Artes" userId="5be56ff3f51c4e1a" providerId="LiveId" clId="{88034050-34C1-4D22-AA0C-5DD357C32C9A}" dt="2021-10-18T11:29:21.319" v="690" actId="1037"/>
        <pc:sldMkLst>
          <pc:docMk/>
          <pc:sldMk cId="1750059058" sldId="2055"/>
        </pc:sldMkLst>
        <pc:spChg chg="mod">
          <ac:chgData name="Francisco Artes" userId="5be56ff3f51c4e1a" providerId="LiveId" clId="{88034050-34C1-4D22-AA0C-5DD357C32C9A}" dt="2021-10-18T11:29:21.319" v="690" actId="1037"/>
          <ac:spMkLst>
            <pc:docMk/>
            <pc:sldMk cId="1750059058" sldId="2055"/>
            <ac:spMk id="4" creationId="{435708B6-822E-4195-94E8-7583F3B4E3A0}"/>
          </ac:spMkLst>
        </pc:spChg>
      </pc:sldChg>
      <pc:sldChg chg="modSp add mod">
        <pc:chgData name="Francisco Artes" userId="5be56ff3f51c4e1a" providerId="LiveId" clId="{88034050-34C1-4D22-AA0C-5DD357C32C9A}" dt="2021-10-18T13:00:01.023" v="1426" actId="207"/>
        <pc:sldMkLst>
          <pc:docMk/>
          <pc:sldMk cId="1359432309" sldId="2056"/>
        </pc:sldMkLst>
        <pc:spChg chg="mod">
          <ac:chgData name="Francisco Artes" userId="5be56ff3f51c4e1a" providerId="LiveId" clId="{88034050-34C1-4D22-AA0C-5DD357C32C9A}" dt="2021-10-18T11:29:31.148" v="728" actId="1038"/>
          <ac:spMkLst>
            <pc:docMk/>
            <pc:sldMk cId="1359432309" sldId="2056"/>
            <ac:spMk id="4" creationId="{FB5893C6-0AD5-41BD-9C26-5CA44158587C}"/>
          </ac:spMkLst>
        </pc:spChg>
        <pc:spChg chg="mod">
          <ac:chgData name="Francisco Artes" userId="5be56ff3f51c4e1a" providerId="LiveId" clId="{88034050-34C1-4D22-AA0C-5DD357C32C9A}" dt="2021-10-18T13:00:01.023" v="1426" actId="207"/>
          <ac:spMkLst>
            <pc:docMk/>
            <pc:sldMk cId="1359432309" sldId="2056"/>
            <ac:spMk id="5" creationId="{678BA2E7-E927-4778-88E7-9142E603676F}"/>
          </ac:spMkLst>
        </pc:spChg>
      </pc:sldChg>
      <pc:sldChg chg="modSp add mod">
        <pc:chgData name="Francisco Artes" userId="5be56ff3f51c4e1a" providerId="LiveId" clId="{88034050-34C1-4D22-AA0C-5DD357C32C9A}" dt="2021-10-18T13:00:07.160" v="1433" actId="1036"/>
        <pc:sldMkLst>
          <pc:docMk/>
          <pc:sldMk cId="393746893" sldId="2057"/>
        </pc:sldMkLst>
        <pc:spChg chg="mod">
          <ac:chgData name="Francisco Artes" userId="5be56ff3f51c4e1a" providerId="LiveId" clId="{88034050-34C1-4D22-AA0C-5DD357C32C9A}" dt="2021-10-18T11:29:42.090" v="786" actId="1038"/>
          <ac:spMkLst>
            <pc:docMk/>
            <pc:sldMk cId="393746893" sldId="2057"/>
            <ac:spMk id="4" creationId="{7F60D00D-3DD7-4EE0-BE43-FAAD0870FB26}"/>
          </ac:spMkLst>
        </pc:spChg>
        <pc:spChg chg="mod">
          <ac:chgData name="Francisco Artes" userId="5be56ff3f51c4e1a" providerId="LiveId" clId="{88034050-34C1-4D22-AA0C-5DD357C32C9A}" dt="2021-10-18T13:00:07.160" v="1433" actId="1036"/>
          <ac:spMkLst>
            <pc:docMk/>
            <pc:sldMk cId="393746893" sldId="2057"/>
            <ac:spMk id="5" creationId="{7453B16E-2ED5-4E10-B69E-E0A7EEB98F4A}"/>
          </ac:spMkLst>
        </pc:spChg>
      </pc:sldChg>
      <pc:sldChg chg="modSp add mod">
        <pc:chgData name="Francisco Artes" userId="5be56ff3f51c4e1a" providerId="LiveId" clId="{88034050-34C1-4D22-AA0C-5DD357C32C9A}" dt="2021-10-18T11:29:52.795" v="823" actId="1037"/>
        <pc:sldMkLst>
          <pc:docMk/>
          <pc:sldMk cId="2870906565" sldId="2058"/>
        </pc:sldMkLst>
        <pc:spChg chg="mod">
          <ac:chgData name="Francisco Artes" userId="5be56ff3f51c4e1a" providerId="LiveId" clId="{88034050-34C1-4D22-AA0C-5DD357C32C9A}" dt="2021-10-18T11:29:52.795" v="823" actId="1037"/>
          <ac:spMkLst>
            <pc:docMk/>
            <pc:sldMk cId="2870906565" sldId="2058"/>
            <ac:spMk id="4" creationId="{0306A63A-34C3-4F43-944A-11C99814BE2F}"/>
          </ac:spMkLst>
        </pc:spChg>
      </pc:sldChg>
      <pc:sldChg chg="modSp add mod">
        <pc:chgData name="Francisco Artes" userId="5be56ff3f51c4e1a" providerId="LiveId" clId="{88034050-34C1-4D22-AA0C-5DD357C32C9A}" dt="2021-10-18T13:00:14.731" v="1437" actId="1036"/>
        <pc:sldMkLst>
          <pc:docMk/>
          <pc:sldMk cId="3119580471" sldId="2059"/>
        </pc:sldMkLst>
        <pc:spChg chg="mod">
          <ac:chgData name="Francisco Artes" userId="5be56ff3f51c4e1a" providerId="LiveId" clId="{88034050-34C1-4D22-AA0C-5DD357C32C9A}" dt="2021-10-18T11:30:02.133" v="856" actId="1037"/>
          <ac:spMkLst>
            <pc:docMk/>
            <pc:sldMk cId="3119580471" sldId="2059"/>
            <ac:spMk id="6" creationId="{41D60F32-8EFF-43C4-B780-F6FF2168FF32}"/>
          </ac:spMkLst>
        </pc:spChg>
        <pc:spChg chg="mod">
          <ac:chgData name="Francisco Artes" userId="5be56ff3f51c4e1a" providerId="LiveId" clId="{88034050-34C1-4D22-AA0C-5DD357C32C9A}" dt="2021-10-18T13:00:14.731" v="1437" actId="1036"/>
          <ac:spMkLst>
            <pc:docMk/>
            <pc:sldMk cId="3119580471" sldId="2059"/>
            <ac:spMk id="8" creationId="{2A96A0F5-5116-4C55-9800-7583C5525C31}"/>
          </ac:spMkLst>
        </pc:spChg>
      </pc:sldChg>
      <pc:sldChg chg="addSp modSp add mod">
        <pc:chgData name="Francisco Artes" userId="5be56ff3f51c4e1a" providerId="LiveId" clId="{88034050-34C1-4D22-AA0C-5DD357C32C9A}" dt="2021-10-27T13:21:24.501" v="1990" actId="20577"/>
        <pc:sldMkLst>
          <pc:docMk/>
          <pc:sldMk cId="3010276383" sldId="2061"/>
        </pc:sldMkLst>
        <pc:spChg chg="mod">
          <ac:chgData name="Francisco Artes" userId="5be56ff3f51c4e1a" providerId="LiveId" clId="{88034050-34C1-4D22-AA0C-5DD357C32C9A}" dt="2021-10-18T11:30:18.097" v="902" actId="1038"/>
          <ac:spMkLst>
            <pc:docMk/>
            <pc:sldMk cId="3010276383" sldId="2061"/>
            <ac:spMk id="2" creationId="{77A3E34B-098C-4E54-8A40-067FDCC3BDC0}"/>
          </ac:spMkLst>
        </pc:spChg>
        <pc:spChg chg="add mod">
          <ac:chgData name="Francisco Artes" userId="5be56ff3f51c4e1a" providerId="LiveId" clId="{88034050-34C1-4D22-AA0C-5DD357C32C9A}" dt="2021-10-27T13:21:24.501" v="1990" actId="20577"/>
          <ac:spMkLst>
            <pc:docMk/>
            <pc:sldMk cId="3010276383" sldId="2061"/>
            <ac:spMk id="6" creationId="{37FEC3D1-87CF-404E-B7A1-6818790A3DF4}"/>
          </ac:spMkLst>
        </pc:spChg>
      </pc:sldChg>
      <pc:sldChg chg="modSp add mod">
        <pc:chgData name="Francisco Artes" userId="5be56ff3f51c4e1a" providerId="LiveId" clId="{88034050-34C1-4D22-AA0C-5DD357C32C9A}" dt="2021-10-18T13:00:33.823" v="1447" actId="1036"/>
        <pc:sldMkLst>
          <pc:docMk/>
          <pc:sldMk cId="1190419448" sldId="2062"/>
        </pc:sldMkLst>
        <pc:spChg chg="mod">
          <ac:chgData name="Francisco Artes" userId="5be56ff3f51c4e1a" providerId="LiveId" clId="{88034050-34C1-4D22-AA0C-5DD357C32C9A}" dt="2021-10-18T11:30:52.029" v="1051" actId="1037"/>
          <ac:spMkLst>
            <pc:docMk/>
            <pc:sldMk cId="1190419448" sldId="2062"/>
            <ac:spMk id="4" creationId="{348D2494-3B5A-42A0-93CE-8B2957EB555B}"/>
          </ac:spMkLst>
        </pc:spChg>
        <pc:spChg chg="mod">
          <ac:chgData name="Francisco Artes" userId="5be56ff3f51c4e1a" providerId="LiveId" clId="{88034050-34C1-4D22-AA0C-5DD357C32C9A}" dt="2021-10-18T11:23:37.890" v="5" actId="27636"/>
          <ac:spMkLst>
            <pc:docMk/>
            <pc:sldMk cId="1190419448" sldId="2062"/>
            <ac:spMk id="6" creationId="{F2D9189B-B6B6-4D18-8969-55D3F1FBD23E}"/>
          </ac:spMkLst>
        </pc:spChg>
        <pc:picChg chg="mod">
          <ac:chgData name="Francisco Artes" userId="5be56ff3f51c4e1a" providerId="LiveId" clId="{88034050-34C1-4D22-AA0C-5DD357C32C9A}" dt="2021-10-18T13:00:33.823" v="1447" actId="1036"/>
          <ac:picMkLst>
            <pc:docMk/>
            <pc:sldMk cId="1190419448" sldId="2062"/>
            <ac:picMk id="3" creationId="{8BDCF995-1857-4A69-A206-AA273044BC9B}"/>
          </ac:picMkLst>
        </pc:picChg>
        <pc:picChg chg="mod">
          <ac:chgData name="Francisco Artes" userId="5be56ff3f51c4e1a" providerId="LiveId" clId="{88034050-34C1-4D22-AA0C-5DD357C32C9A}" dt="2021-10-18T13:00:33.823" v="1447" actId="1036"/>
          <ac:picMkLst>
            <pc:docMk/>
            <pc:sldMk cId="1190419448" sldId="2062"/>
            <ac:picMk id="5" creationId="{ED0B1E99-19BB-4C19-B037-36A5A6428AFD}"/>
          </ac:picMkLst>
        </pc:picChg>
      </pc:sldChg>
      <pc:sldChg chg="modSp add mod">
        <pc:chgData name="Francisco Artes" userId="5be56ff3f51c4e1a" providerId="LiveId" clId="{88034050-34C1-4D22-AA0C-5DD357C32C9A}" dt="2021-10-18T13:00:42.874" v="1460" actId="1036"/>
        <pc:sldMkLst>
          <pc:docMk/>
          <pc:sldMk cId="2348977785" sldId="2063"/>
        </pc:sldMkLst>
        <pc:spChg chg="mod">
          <ac:chgData name="Francisco Artes" userId="5be56ff3f51c4e1a" providerId="LiveId" clId="{88034050-34C1-4D22-AA0C-5DD357C32C9A}" dt="2021-10-18T11:31:25.715" v="1129" actId="1038"/>
          <ac:spMkLst>
            <pc:docMk/>
            <pc:sldMk cId="2348977785" sldId="2063"/>
            <ac:spMk id="4" creationId="{6D74A59A-12DD-4C80-85E1-C0381DAF7F4D}"/>
          </ac:spMkLst>
        </pc:spChg>
        <pc:spChg chg="mod">
          <ac:chgData name="Francisco Artes" userId="5be56ff3f51c4e1a" providerId="LiveId" clId="{88034050-34C1-4D22-AA0C-5DD357C32C9A}" dt="2021-10-18T11:31:30.124" v="1132" actId="20577"/>
          <ac:spMkLst>
            <pc:docMk/>
            <pc:sldMk cId="2348977785" sldId="2063"/>
            <ac:spMk id="5" creationId="{2342911F-4668-485D-AE13-CE939975719C}"/>
          </ac:spMkLst>
        </pc:spChg>
        <pc:picChg chg="mod">
          <ac:chgData name="Francisco Artes" userId="5be56ff3f51c4e1a" providerId="LiveId" clId="{88034050-34C1-4D22-AA0C-5DD357C32C9A}" dt="2021-10-18T13:00:42.874" v="1460" actId="1036"/>
          <ac:picMkLst>
            <pc:docMk/>
            <pc:sldMk cId="2348977785" sldId="2063"/>
            <ac:picMk id="3" creationId="{CE09FBEC-AFF7-418F-8B24-0F8EBB9BC10D}"/>
          </ac:picMkLst>
        </pc:picChg>
      </pc:sldChg>
      <pc:sldChg chg="modSp add mod">
        <pc:chgData name="Francisco Artes" userId="5be56ff3f51c4e1a" providerId="LiveId" clId="{88034050-34C1-4D22-AA0C-5DD357C32C9A}" dt="2021-10-18T11:31:59.041" v="1188" actId="1038"/>
        <pc:sldMkLst>
          <pc:docMk/>
          <pc:sldMk cId="2714846944" sldId="2064"/>
        </pc:sldMkLst>
        <pc:spChg chg="mod">
          <ac:chgData name="Francisco Artes" userId="5be56ff3f51c4e1a" providerId="LiveId" clId="{88034050-34C1-4D22-AA0C-5DD357C32C9A}" dt="2021-10-18T11:31:59.041" v="1188" actId="1038"/>
          <ac:spMkLst>
            <pc:docMk/>
            <pc:sldMk cId="2714846944" sldId="2064"/>
            <ac:spMk id="4" creationId="{04E6BCD0-4672-4509-830A-415B14B0482F}"/>
          </ac:spMkLst>
        </pc:spChg>
        <pc:picChg chg="mod">
          <ac:chgData name="Francisco Artes" userId="5be56ff3f51c4e1a" providerId="LiveId" clId="{88034050-34C1-4D22-AA0C-5DD357C32C9A}" dt="2021-10-18T11:31:54.529" v="1181" actId="1036"/>
          <ac:picMkLst>
            <pc:docMk/>
            <pc:sldMk cId="2714846944" sldId="2064"/>
            <ac:picMk id="3" creationId="{BB234C25-872D-42C1-991A-901D68B2837E}"/>
          </ac:picMkLst>
        </pc:picChg>
      </pc:sldChg>
      <pc:sldChg chg="modSp add mod">
        <pc:chgData name="Francisco Artes" userId="5be56ff3f51c4e1a" providerId="LiveId" clId="{88034050-34C1-4D22-AA0C-5DD357C32C9A}" dt="2021-10-18T13:00:55.314" v="1472" actId="1036"/>
        <pc:sldMkLst>
          <pc:docMk/>
          <pc:sldMk cId="141272354" sldId="2065"/>
        </pc:sldMkLst>
        <pc:spChg chg="mod">
          <ac:chgData name="Francisco Artes" userId="5be56ff3f51c4e1a" providerId="LiveId" clId="{88034050-34C1-4D22-AA0C-5DD357C32C9A}" dt="2021-10-18T11:32:10.213" v="1228" actId="1038"/>
          <ac:spMkLst>
            <pc:docMk/>
            <pc:sldMk cId="141272354" sldId="2065"/>
            <ac:spMk id="4" creationId="{65C9F683-285A-4E6A-A818-5AC18ACC713F}"/>
          </ac:spMkLst>
        </pc:spChg>
        <pc:spChg chg="mod">
          <ac:chgData name="Francisco Artes" userId="5be56ff3f51c4e1a" providerId="LiveId" clId="{88034050-34C1-4D22-AA0C-5DD357C32C9A}" dt="2021-10-18T13:00:55.314" v="1472" actId="1036"/>
          <ac:spMkLst>
            <pc:docMk/>
            <pc:sldMk cId="141272354" sldId="2065"/>
            <ac:spMk id="5" creationId="{CEC6779E-F12F-4109-A567-384EC7D73614}"/>
          </ac:spMkLst>
        </pc:spChg>
        <pc:picChg chg="mod">
          <ac:chgData name="Francisco Artes" userId="5be56ff3f51c4e1a" providerId="LiveId" clId="{88034050-34C1-4D22-AA0C-5DD357C32C9A}" dt="2021-10-18T13:00:55.314" v="1472" actId="1036"/>
          <ac:picMkLst>
            <pc:docMk/>
            <pc:sldMk cId="141272354" sldId="2065"/>
            <ac:picMk id="3" creationId="{0AD805E9-221D-4F2D-A1F8-196EC1B5AE4F}"/>
          </ac:picMkLst>
        </pc:picChg>
      </pc:sldChg>
      <pc:sldChg chg="modSp add mod">
        <pc:chgData name="Francisco Artes" userId="5be56ff3f51c4e1a" providerId="LiveId" clId="{88034050-34C1-4D22-AA0C-5DD357C32C9A}" dt="2021-10-18T11:32:19.861" v="1264" actId="1037"/>
        <pc:sldMkLst>
          <pc:docMk/>
          <pc:sldMk cId="3806424909" sldId="2066"/>
        </pc:sldMkLst>
        <pc:spChg chg="mod">
          <ac:chgData name="Francisco Artes" userId="5be56ff3f51c4e1a" providerId="LiveId" clId="{88034050-34C1-4D22-AA0C-5DD357C32C9A}" dt="2021-10-18T11:32:19.861" v="1264" actId="1037"/>
          <ac:spMkLst>
            <pc:docMk/>
            <pc:sldMk cId="3806424909" sldId="2066"/>
            <ac:spMk id="4" creationId="{F69A03F2-F990-4941-A5F4-3E910F509EC3}"/>
          </ac:spMkLst>
        </pc:spChg>
      </pc:sldChg>
      <pc:sldChg chg="modSp add mod">
        <pc:chgData name="Francisco Artes" userId="5be56ff3f51c4e1a" providerId="LiveId" clId="{88034050-34C1-4D22-AA0C-5DD357C32C9A}" dt="2021-10-18T13:02:19.143" v="1536" actId="20577"/>
        <pc:sldMkLst>
          <pc:docMk/>
          <pc:sldMk cId="3824459545" sldId="2067"/>
        </pc:sldMkLst>
        <pc:spChg chg="mod">
          <ac:chgData name="Francisco Artes" userId="5be56ff3f51c4e1a" providerId="LiveId" clId="{88034050-34C1-4D22-AA0C-5DD357C32C9A}" dt="2021-10-18T13:02:19.143" v="1536" actId="20577"/>
          <ac:spMkLst>
            <pc:docMk/>
            <pc:sldMk cId="3824459545" sldId="2067"/>
            <ac:spMk id="4" creationId="{165C465A-ACF5-4567-AE0B-27CADF46868F}"/>
          </ac:spMkLst>
        </pc:spChg>
      </pc:sldChg>
      <pc:sldChg chg="addSp modSp add mod">
        <pc:chgData name="Francisco Artes" userId="5be56ff3f51c4e1a" providerId="LiveId" clId="{88034050-34C1-4D22-AA0C-5DD357C32C9A}" dt="2021-10-27T13:28:15.625" v="2341" actId="1038"/>
        <pc:sldMkLst>
          <pc:docMk/>
          <pc:sldMk cId="3376444130" sldId="2070"/>
        </pc:sldMkLst>
        <pc:spChg chg="mod">
          <ac:chgData name="Francisco Artes" userId="5be56ff3f51c4e1a" providerId="LiveId" clId="{88034050-34C1-4D22-AA0C-5DD357C32C9A}" dt="2021-10-18T11:30:28.508" v="947" actId="1037"/>
          <ac:spMkLst>
            <pc:docMk/>
            <pc:sldMk cId="3376444130" sldId="2070"/>
            <ac:spMk id="2" creationId="{77A3E34B-098C-4E54-8A40-067FDCC3BDC0}"/>
          </ac:spMkLst>
        </pc:spChg>
        <pc:spChg chg="add mod">
          <ac:chgData name="Francisco Artes" userId="5be56ff3f51c4e1a" providerId="LiveId" clId="{88034050-34C1-4D22-AA0C-5DD357C32C9A}" dt="2021-10-27T13:26:52.809" v="2298" actId="1038"/>
          <ac:spMkLst>
            <pc:docMk/>
            <pc:sldMk cId="3376444130" sldId="2070"/>
            <ac:spMk id="7" creationId="{8A06DD86-1DBC-4E3C-9D46-CB7AD356C208}"/>
          </ac:spMkLst>
        </pc:spChg>
        <pc:spChg chg="add mod">
          <ac:chgData name="Francisco Artes" userId="5be56ff3f51c4e1a" providerId="LiveId" clId="{88034050-34C1-4D22-AA0C-5DD357C32C9A}" dt="2021-10-27T13:28:15.625" v="2341" actId="1038"/>
          <ac:spMkLst>
            <pc:docMk/>
            <pc:sldMk cId="3376444130" sldId="2070"/>
            <ac:spMk id="10" creationId="{00EC92B4-6DA4-49BE-ADA2-76CFE8C484CB}"/>
          </ac:spMkLst>
        </pc:spChg>
      </pc:sldChg>
      <pc:sldChg chg="modSp add mod">
        <pc:chgData name="Francisco Artes" userId="5be56ff3f51c4e1a" providerId="LiveId" clId="{88034050-34C1-4D22-AA0C-5DD357C32C9A}" dt="2021-10-18T11:30:40.950" v="998" actId="1037"/>
        <pc:sldMkLst>
          <pc:docMk/>
          <pc:sldMk cId="1196743014" sldId="2071"/>
        </pc:sldMkLst>
        <pc:spChg chg="mod">
          <ac:chgData name="Francisco Artes" userId="5be56ff3f51c4e1a" providerId="LiveId" clId="{88034050-34C1-4D22-AA0C-5DD357C32C9A}" dt="2021-10-18T11:30:40.950" v="998" actId="1037"/>
          <ac:spMkLst>
            <pc:docMk/>
            <pc:sldMk cId="1196743014" sldId="2071"/>
            <ac:spMk id="2" creationId="{77A3E34B-098C-4E54-8A40-067FDCC3BDC0}"/>
          </ac:spMkLst>
        </pc:spChg>
      </pc:sldChg>
      <pc:sldChg chg="del">
        <pc:chgData name="Francisco Artes" userId="5be56ff3f51c4e1a" providerId="LiveId" clId="{88034050-34C1-4D22-AA0C-5DD357C32C9A}" dt="2021-10-18T11:24:35.447" v="16" actId="47"/>
        <pc:sldMkLst>
          <pc:docMk/>
          <pc:sldMk cId="1149525193" sldId="2209"/>
        </pc:sldMkLst>
      </pc:sldChg>
      <pc:sldChg chg="del">
        <pc:chgData name="Francisco Artes" userId="5be56ff3f51c4e1a" providerId="LiveId" clId="{88034050-34C1-4D22-AA0C-5DD357C32C9A}" dt="2021-10-18T11:24:34.813" v="15" actId="47"/>
        <pc:sldMkLst>
          <pc:docMk/>
          <pc:sldMk cId="2616842700" sldId="2249"/>
        </pc:sldMkLst>
      </pc:sldChg>
      <pc:sldChg chg="modSp del mod">
        <pc:chgData name="Francisco Artes" userId="5be56ff3f51c4e1a" providerId="LiveId" clId="{88034050-34C1-4D22-AA0C-5DD357C32C9A}" dt="2021-10-18T11:26:40.821" v="104" actId="47"/>
        <pc:sldMkLst>
          <pc:docMk/>
          <pc:sldMk cId="4204901258" sldId="2250"/>
        </pc:sldMkLst>
        <pc:spChg chg="mod">
          <ac:chgData name="Francisco Artes" userId="5be56ff3f51c4e1a" providerId="LiveId" clId="{88034050-34C1-4D22-AA0C-5DD357C32C9A}" dt="2021-10-18T11:24:42.085" v="29" actId="20577"/>
          <ac:spMkLst>
            <pc:docMk/>
            <pc:sldMk cId="4204901258" sldId="2250"/>
            <ac:spMk id="2" creationId="{42D22F47-81BC-4701-A4A4-2E8B56F08251}"/>
          </ac:spMkLst>
        </pc:spChg>
        <pc:spChg chg="mod">
          <ac:chgData name="Francisco Artes" userId="5be56ff3f51c4e1a" providerId="LiveId" clId="{88034050-34C1-4D22-AA0C-5DD357C32C9A}" dt="2021-10-18T11:24:48.132" v="36" actId="20577"/>
          <ac:spMkLst>
            <pc:docMk/>
            <pc:sldMk cId="4204901258" sldId="2250"/>
            <ac:spMk id="3" creationId="{49B3C7F2-F770-451B-BB54-0DA9D90E3721}"/>
          </ac:spMkLst>
        </pc:spChg>
      </pc:sldChg>
      <pc:sldChg chg="del">
        <pc:chgData name="Francisco Artes" userId="5be56ff3f51c4e1a" providerId="LiveId" clId="{88034050-34C1-4D22-AA0C-5DD357C32C9A}" dt="2021-10-18T11:24:53.393" v="37" actId="47"/>
        <pc:sldMkLst>
          <pc:docMk/>
          <pc:sldMk cId="555204821" sldId="2251"/>
        </pc:sldMkLst>
      </pc:sldChg>
      <pc:sldChg chg="del">
        <pc:chgData name="Francisco Artes" userId="5be56ff3f51c4e1a" providerId="LiveId" clId="{88034050-34C1-4D22-AA0C-5DD357C32C9A}" dt="2021-10-18T11:24:53.926" v="38" actId="47"/>
        <pc:sldMkLst>
          <pc:docMk/>
          <pc:sldMk cId="1165985318" sldId="2252"/>
        </pc:sldMkLst>
      </pc:sldChg>
      <pc:sldChg chg="del">
        <pc:chgData name="Francisco Artes" userId="5be56ff3f51c4e1a" providerId="LiveId" clId="{88034050-34C1-4D22-AA0C-5DD357C32C9A}" dt="2021-10-18T11:24:54.387" v="39" actId="47"/>
        <pc:sldMkLst>
          <pc:docMk/>
          <pc:sldMk cId="384981336" sldId="2253"/>
        </pc:sldMkLst>
      </pc:sldChg>
      <pc:sldChg chg="del">
        <pc:chgData name="Francisco Artes" userId="5be56ff3f51c4e1a" providerId="LiveId" clId="{88034050-34C1-4D22-AA0C-5DD357C32C9A}" dt="2021-10-18T11:24:55.213" v="41" actId="47"/>
        <pc:sldMkLst>
          <pc:docMk/>
          <pc:sldMk cId="3874824869" sldId="2254"/>
        </pc:sldMkLst>
      </pc:sldChg>
      <pc:sldChg chg="del">
        <pc:chgData name="Francisco Artes" userId="5be56ff3f51c4e1a" providerId="LiveId" clId="{88034050-34C1-4D22-AA0C-5DD357C32C9A}" dt="2021-10-18T11:24:55.404" v="42" actId="47"/>
        <pc:sldMkLst>
          <pc:docMk/>
          <pc:sldMk cId="3313059668" sldId="2255"/>
        </pc:sldMkLst>
      </pc:sldChg>
      <pc:sldChg chg="del">
        <pc:chgData name="Francisco Artes" userId="5be56ff3f51c4e1a" providerId="LiveId" clId="{88034050-34C1-4D22-AA0C-5DD357C32C9A}" dt="2021-10-18T11:24:55.595" v="43" actId="47"/>
        <pc:sldMkLst>
          <pc:docMk/>
          <pc:sldMk cId="2246065228" sldId="2256"/>
        </pc:sldMkLst>
      </pc:sldChg>
      <pc:sldChg chg="del">
        <pc:chgData name="Francisco Artes" userId="5be56ff3f51c4e1a" providerId="LiveId" clId="{88034050-34C1-4D22-AA0C-5DD357C32C9A}" dt="2021-10-18T11:24:55.766" v="44" actId="47"/>
        <pc:sldMkLst>
          <pc:docMk/>
          <pc:sldMk cId="2367838158" sldId="2257"/>
        </pc:sldMkLst>
      </pc:sldChg>
      <pc:sldChg chg="del">
        <pc:chgData name="Francisco Artes" userId="5be56ff3f51c4e1a" providerId="LiveId" clId="{88034050-34C1-4D22-AA0C-5DD357C32C9A}" dt="2021-10-18T11:24:54.848" v="40" actId="47"/>
        <pc:sldMkLst>
          <pc:docMk/>
          <pc:sldMk cId="2313712108" sldId="2258"/>
        </pc:sldMkLst>
      </pc:sldChg>
      <pc:sldChg chg="del">
        <pc:chgData name="Francisco Artes" userId="5be56ff3f51c4e1a" providerId="LiveId" clId="{88034050-34C1-4D22-AA0C-5DD357C32C9A}" dt="2021-10-18T11:24:55.967" v="45" actId="47"/>
        <pc:sldMkLst>
          <pc:docMk/>
          <pc:sldMk cId="3985224529" sldId="2259"/>
        </pc:sldMkLst>
      </pc:sldChg>
      <pc:sldChg chg="del">
        <pc:chgData name="Francisco Artes" userId="5be56ff3f51c4e1a" providerId="LiveId" clId="{88034050-34C1-4D22-AA0C-5DD357C32C9A}" dt="2021-10-18T11:24:56.097" v="46" actId="47"/>
        <pc:sldMkLst>
          <pc:docMk/>
          <pc:sldMk cId="925954773" sldId="2260"/>
        </pc:sldMkLst>
      </pc:sldChg>
      <pc:sldChg chg="del">
        <pc:chgData name="Francisco Artes" userId="5be56ff3f51c4e1a" providerId="LiveId" clId="{88034050-34C1-4D22-AA0C-5DD357C32C9A}" dt="2021-10-18T11:24:56.270" v="47" actId="47"/>
        <pc:sldMkLst>
          <pc:docMk/>
          <pc:sldMk cId="3904717217" sldId="2261"/>
        </pc:sldMkLst>
      </pc:sldChg>
      <pc:sldChg chg="del">
        <pc:chgData name="Francisco Artes" userId="5be56ff3f51c4e1a" providerId="LiveId" clId="{88034050-34C1-4D22-AA0C-5DD357C32C9A}" dt="2021-10-18T11:24:57.102" v="48" actId="47"/>
        <pc:sldMkLst>
          <pc:docMk/>
          <pc:sldMk cId="3803809122" sldId="2262"/>
        </pc:sldMkLst>
      </pc:sldChg>
      <pc:sldChg chg="del">
        <pc:chgData name="Francisco Artes" userId="5be56ff3f51c4e1a" providerId="LiveId" clId="{88034050-34C1-4D22-AA0C-5DD357C32C9A}" dt="2021-10-18T11:24:57.517" v="49" actId="47"/>
        <pc:sldMkLst>
          <pc:docMk/>
          <pc:sldMk cId="3191948856" sldId="2263"/>
        </pc:sldMkLst>
      </pc:sldChg>
      <pc:sldChg chg="del">
        <pc:chgData name="Francisco Artes" userId="5be56ff3f51c4e1a" providerId="LiveId" clId="{88034050-34C1-4D22-AA0C-5DD357C32C9A}" dt="2021-10-18T11:24:57.918" v="50" actId="47"/>
        <pc:sldMkLst>
          <pc:docMk/>
          <pc:sldMk cId="2741409805" sldId="2264"/>
        </pc:sldMkLst>
      </pc:sldChg>
      <pc:sldChg chg="del">
        <pc:chgData name="Francisco Artes" userId="5be56ff3f51c4e1a" providerId="LiveId" clId="{88034050-34C1-4D22-AA0C-5DD357C32C9A}" dt="2021-10-18T11:24:58.137" v="51" actId="47"/>
        <pc:sldMkLst>
          <pc:docMk/>
          <pc:sldMk cId="1935289565" sldId="2265"/>
        </pc:sldMkLst>
      </pc:sldChg>
      <pc:sldChg chg="del">
        <pc:chgData name="Francisco Artes" userId="5be56ff3f51c4e1a" providerId="LiveId" clId="{88034050-34C1-4D22-AA0C-5DD357C32C9A}" dt="2021-10-18T11:23:27.932" v="2" actId="47"/>
        <pc:sldMkLst>
          <pc:docMk/>
          <pc:sldMk cId="290033034" sldId="2266"/>
        </pc:sldMkLst>
      </pc:sldChg>
      <pc:sldChg chg="ord">
        <pc:chgData name="Francisco Artes" userId="5be56ff3f51c4e1a" providerId="LiveId" clId="{88034050-34C1-4D22-AA0C-5DD357C32C9A}" dt="2021-10-18T11:25:06.870" v="54"/>
        <pc:sldMkLst>
          <pc:docMk/>
          <pc:sldMk cId="4243686992" sldId="2279"/>
        </pc:sldMkLst>
      </pc:sldChg>
      <pc:sldChg chg="modSp add mod">
        <pc:chgData name="Francisco Artes" userId="5be56ff3f51c4e1a" providerId="LiveId" clId="{88034050-34C1-4D22-AA0C-5DD357C32C9A}" dt="2021-10-18T11:24:06.896" v="14" actId="207"/>
        <pc:sldMkLst>
          <pc:docMk/>
          <pc:sldMk cId="308000457" sldId="2280"/>
        </pc:sldMkLst>
        <pc:graphicFrameChg chg="modGraphic">
          <ac:chgData name="Francisco Artes" userId="5be56ff3f51c4e1a" providerId="LiveId" clId="{88034050-34C1-4D22-AA0C-5DD357C32C9A}" dt="2021-10-18T11:24:06.896" v="14" actId="207"/>
          <ac:graphicFrameMkLst>
            <pc:docMk/>
            <pc:sldMk cId="308000457" sldId="2280"/>
            <ac:graphicFrameMk id="3" creationId="{243409F5-B872-4686-A126-CFB566925BC3}"/>
          </ac:graphicFrameMkLst>
        </pc:graphicFrameChg>
      </pc:sldChg>
      <pc:sldChg chg="del">
        <pc:chgData name="Francisco Artes" userId="5be56ff3f51c4e1a" providerId="LiveId" clId="{88034050-34C1-4D22-AA0C-5DD357C32C9A}" dt="2021-10-18T11:24:58.591" v="52" actId="47"/>
        <pc:sldMkLst>
          <pc:docMk/>
          <pc:sldMk cId="2125394373" sldId="2281"/>
        </pc:sldMkLst>
      </pc:sldChg>
      <pc:sldChg chg="addSp delSp modSp new mod">
        <pc:chgData name="Francisco Artes" userId="5be56ff3f51c4e1a" providerId="LiveId" clId="{88034050-34C1-4D22-AA0C-5DD357C32C9A}" dt="2021-10-27T13:19:00.907" v="1926" actId="1076"/>
        <pc:sldMkLst>
          <pc:docMk/>
          <pc:sldMk cId="2782290077" sldId="2281"/>
        </pc:sldMkLst>
        <pc:spChg chg="add mod">
          <ac:chgData name="Francisco Artes" userId="5be56ff3f51c4e1a" providerId="LiveId" clId="{88034050-34C1-4D22-AA0C-5DD357C32C9A}" dt="2021-10-27T13:06:40.558" v="1768" actId="6549"/>
          <ac:spMkLst>
            <pc:docMk/>
            <pc:sldMk cId="2782290077" sldId="2281"/>
            <ac:spMk id="2" creationId="{10316E65-AA26-496F-9F56-495C2D64CED4}"/>
          </ac:spMkLst>
        </pc:spChg>
        <pc:spChg chg="add mod">
          <ac:chgData name="Francisco Artes" userId="5be56ff3f51c4e1a" providerId="LiveId" clId="{88034050-34C1-4D22-AA0C-5DD357C32C9A}" dt="2021-10-27T13:09:04.614" v="1910" actId="14100"/>
          <ac:spMkLst>
            <pc:docMk/>
            <pc:sldMk cId="2782290077" sldId="2281"/>
            <ac:spMk id="3" creationId="{408EFDB6-0B48-4164-91F3-E4B936775435}"/>
          </ac:spMkLst>
        </pc:spChg>
        <pc:picChg chg="add del mod">
          <ac:chgData name="Francisco Artes" userId="5be56ff3f51c4e1a" providerId="LiveId" clId="{88034050-34C1-4D22-AA0C-5DD357C32C9A}" dt="2021-10-27T13:09:19.930" v="1915" actId="478"/>
          <ac:picMkLst>
            <pc:docMk/>
            <pc:sldMk cId="2782290077" sldId="2281"/>
            <ac:picMk id="5" creationId="{6580C1D0-DD89-4526-B9A4-3FE85FC4F52C}"/>
          </ac:picMkLst>
        </pc:picChg>
        <pc:picChg chg="add del mod">
          <ac:chgData name="Francisco Artes" userId="5be56ff3f51c4e1a" providerId="LiveId" clId="{88034050-34C1-4D22-AA0C-5DD357C32C9A}" dt="2021-10-27T13:18:46.157" v="1921" actId="478"/>
          <ac:picMkLst>
            <pc:docMk/>
            <pc:sldMk cId="2782290077" sldId="2281"/>
            <ac:picMk id="7" creationId="{A0C0C81D-D4F8-467F-9F2C-8235D1301180}"/>
          </ac:picMkLst>
        </pc:picChg>
        <pc:picChg chg="add mod">
          <ac:chgData name="Francisco Artes" userId="5be56ff3f51c4e1a" providerId="LiveId" clId="{88034050-34C1-4D22-AA0C-5DD357C32C9A}" dt="2021-10-27T13:19:00.907" v="1926" actId="1076"/>
          <ac:picMkLst>
            <pc:docMk/>
            <pc:sldMk cId="2782290077" sldId="2281"/>
            <ac:picMk id="9" creationId="{135C15C6-8206-4037-8B12-CAE869840A69}"/>
          </ac:picMkLst>
        </pc:picChg>
      </pc:sldChg>
    </pc:docChg>
  </pc:docChgLst>
  <pc:docChgLst>
    <pc:chgData name="Francisco Artés" userId="5be56ff3f51c4e1a" providerId="LiveId" clId="{86CFD7E8-6F1D-4AF8-AF0E-FB2326A77E98}"/>
    <pc:docChg chg="addSld delSld modSld">
      <pc:chgData name="Francisco Artés" userId="5be56ff3f51c4e1a" providerId="LiveId" clId="{86CFD7E8-6F1D-4AF8-AF0E-FB2326A77E98}" dt="2023-09-23T16:50:12.384" v="190" actId="20577"/>
      <pc:docMkLst>
        <pc:docMk/>
      </pc:docMkLst>
      <pc:sldChg chg="modSp mod">
        <pc:chgData name="Francisco Artés" userId="5be56ff3f51c4e1a" providerId="LiveId" clId="{86CFD7E8-6F1D-4AF8-AF0E-FB2326A77E98}" dt="2023-09-23T16:49:40.256" v="141" actId="20577"/>
        <pc:sldMkLst>
          <pc:docMk/>
          <pc:sldMk cId="1273336627" sldId="256"/>
        </pc:sldMkLst>
        <pc:spChg chg="mod">
          <ac:chgData name="Francisco Artés" userId="5be56ff3f51c4e1a" providerId="LiveId" clId="{86CFD7E8-6F1D-4AF8-AF0E-FB2326A77E98}" dt="2023-09-23T16:49:27.517" v="134" actId="20577"/>
          <ac:spMkLst>
            <pc:docMk/>
            <pc:sldMk cId="1273336627" sldId="256"/>
            <ac:spMk id="4" creationId="{C4578925-84B4-40C3-BA95-518F2AEB253F}"/>
          </ac:spMkLst>
        </pc:spChg>
        <pc:spChg chg="mod">
          <ac:chgData name="Francisco Artés" userId="5be56ff3f51c4e1a" providerId="LiveId" clId="{86CFD7E8-6F1D-4AF8-AF0E-FB2326A77E98}" dt="2023-09-23T16:49:40.256" v="141" actId="20577"/>
          <ac:spMkLst>
            <pc:docMk/>
            <pc:sldMk cId="1273336627" sldId="256"/>
            <ac:spMk id="5" creationId="{AB05CDF4-A108-4A55-A19B-257ABF63EC49}"/>
          </ac:spMkLst>
        </pc:spChg>
      </pc:sldChg>
      <pc:sldChg chg="modSp mod">
        <pc:chgData name="Francisco Artés" userId="5be56ff3f51c4e1a" providerId="LiveId" clId="{86CFD7E8-6F1D-4AF8-AF0E-FB2326A77E98}" dt="2023-09-23T16:49:04.783" v="90" actId="20577"/>
        <pc:sldMkLst>
          <pc:docMk/>
          <pc:sldMk cId="808583840" sldId="2064"/>
        </pc:sldMkLst>
        <pc:spChg chg="mod">
          <ac:chgData name="Francisco Artés" userId="5be56ff3f51c4e1a" providerId="LiveId" clId="{86CFD7E8-6F1D-4AF8-AF0E-FB2326A77E98}" dt="2023-09-23T16:48:58.292" v="82" actId="20577"/>
          <ac:spMkLst>
            <pc:docMk/>
            <pc:sldMk cId="808583840" sldId="2064"/>
            <ac:spMk id="2" creationId="{1A113D3D-F8FD-ECDF-9E86-63FEF0047CBB}"/>
          </ac:spMkLst>
        </pc:spChg>
        <pc:spChg chg="mod">
          <ac:chgData name="Francisco Artés" userId="5be56ff3f51c4e1a" providerId="LiveId" clId="{86CFD7E8-6F1D-4AF8-AF0E-FB2326A77E98}" dt="2023-09-23T16:49:04.783" v="90" actId="20577"/>
          <ac:spMkLst>
            <pc:docMk/>
            <pc:sldMk cId="808583840" sldId="2064"/>
            <ac:spMk id="3" creationId="{8C53DE1B-843E-7943-D0AE-4284F8D47516}"/>
          </ac:spMkLst>
        </pc:spChg>
      </pc:sldChg>
      <pc:sldChg chg="del">
        <pc:chgData name="Francisco Artés" userId="5be56ff3f51c4e1a" providerId="LiveId" clId="{86CFD7E8-6F1D-4AF8-AF0E-FB2326A77E98}" dt="2023-09-23T16:48:32.392" v="2" actId="47"/>
        <pc:sldMkLst>
          <pc:docMk/>
          <pc:sldMk cId="2301652518" sldId="2069"/>
        </pc:sldMkLst>
      </pc:sldChg>
      <pc:sldChg chg="del">
        <pc:chgData name="Francisco Artés" userId="5be56ff3f51c4e1a" providerId="LiveId" clId="{86CFD7E8-6F1D-4AF8-AF0E-FB2326A77E98}" dt="2023-09-23T16:48:32.860" v="3" actId="47"/>
        <pc:sldMkLst>
          <pc:docMk/>
          <pc:sldMk cId="3467271080" sldId="2070"/>
        </pc:sldMkLst>
      </pc:sldChg>
      <pc:sldChg chg="del">
        <pc:chgData name="Francisco Artés" userId="5be56ff3f51c4e1a" providerId="LiveId" clId="{86CFD7E8-6F1D-4AF8-AF0E-FB2326A77E98}" dt="2023-09-23T16:48:33.286" v="4" actId="47"/>
        <pc:sldMkLst>
          <pc:docMk/>
          <pc:sldMk cId="3021971328" sldId="2071"/>
        </pc:sldMkLst>
      </pc:sldChg>
      <pc:sldChg chg="del">
        <pc:chgData name="Francisco Artés" userId="5be56ff3f51c4e1a" providerId="LiveId" clId="{86CFD7E8-6F1D-4AF8-AF0E-FB2326A77E98}" dt="2023-09-23T16:48:33.715" v="5" actId="47"/>
        <pc:sldMkLst>
          <pc:docMk/>
          <pc:sldMk cId="2650664870" sldId="2072"/>
        </pc:sldMkLst>
      </pc:sldChg>
      <pc:sldChg chg="del">
        <pc:chgData name="Francisco Artés" userId="5be56ff3f51c4e1a" providerId="LiveId" clId="{86CFD7E8-6F1D-4AF8-AF0E-FB2326A77E98}" dt="2023-09-23T16:48:34.135" v="6" actId="47"/>
        <pc:sldMkLst>
          <pc:docMk/>
          <pc:sldMk cId="2480684473" sldId="2073"/>
        </pc:sldMkLst>
      </pc:sldChg>
      <pc:sldChg chg="del">
        <pc:chgData name="Francisco Artés" userId="5be56ff3f51c4e1a" providerId="LiveId" clId="{86CFD7E8-6F1D-4AF8-AF0E-FB2326A77E98}" dt="2023-09-23T16:48:34.571" v="7" actId="47"/>
        <pc:sldMkLst>
          <pc:docMk/>
          <pc:sldMk cId="3043625130" sldId="2074"/>
        </pc:sldMkLst>
      </pc:sldChg>
      <pc:sldChg chg="del">
        <pc:chgData name="Francisco Artés" userId="5be56ff3f51c4e1a" providerId="LiveId" clId="{86CFD7E8-6F1D-4AF8-AF0E-FB2326A77E98}" dt="2023-09-23T16:48:34.954" v="8" actId="47"/>
        <pc:sldMkLst>
          <pc:docMk/>
          <pc:sldMk cId="3546666717" sldId="2075"/>
        </pc:sldMkLst>
      </pc:sldChg>
      <pc:sldChg chg="del">
        <pc:chgData name="Francisco Artés" userId="5be56ff3f51c4e1a" providerId="LiveId" clId="{86CFD7E8-6F1D-4AF8-AF0E-FB2326A77E98}" dt="2023-09-23T16:48:35.348" v="9" actId="47"/>
        <pc:sldMkLst>
          <pc:docMk/>
          <pc:sldMk cId="2073477172" sldId="2076"/>
        </pc:sldMkLst>
      </pc:sldChg>
      <pc:sldChg chg="del">
        <pc:chgData name="Francisco Artés" userId="5be56ff3f51c4e1a" providerId="LiveId" clId="{86CFD7E8-6F1D-4AF8-AF0E-FB2326A77E98}" dt="2023-09-23T16:48:35.726" v="10" actId="47"/>
        <pc:sldMkLst>
          <pc:docMk/>
          <pc:sldMk cId="985247316" sldId="2077"/>
        </pc:sldMkLst>
      </pc:sldChg>
      <pc:sldChg chg="del">
        <pc:chgData name="Francisco Artés" userId="5be56ff3f51c4e1a" providerId="LiveId" clId="{86CFD7E8-6F1D-4AF8-AF0E-FB2326A77E98}" dt="2023-09-23T16:48:36.826" v="11" actId="47"/>
        <pc:sldMkLst>
          <pc:docMk/>
          <pc:sldMk cId="4038823035" sldId="2078"/>
        </pc:sldMkLst>
      </pc:sldChg>
      <pc:sldChg chg="del">
        <pc:chgData name="Francisco Artés" userId="5be56ff3f51c4e1a" providerId="LiveId" clId="{86CFD7E8-6F1D-4AF8-AF0E-FB2326A77E98}" dt="2023-09-23T16:48:37.034" v="12" actId="47"/>
        <pc:sldMkLst>
          <pc:docMk/>
          <pc:sldMk cId="3229790241" sldId="2079"/>
        </pc:sldMkLst>
      </pc:sldChg>
      <pc:sldChg chg="del">
        <pc:chgData name="Francisco Artés" userId="5be56ff3f51c4e1a" providerId="LiveId" clId="{86CFD7E8-6F1D-4AF8-AF0E-FB2326A77E98}" dt="2023-09-23T16:48:37.397" v="14" actId="47"/>
        <pc:sldMkLst>
          <pc:docMk/>
          <pc:sldMk cId="418802744" sldId="2242"/>
        </pc:sldMkLst>
      </pc:sldChg>
      <pc:sldChg chg="del">
        <pc:chgData name="Francisco Artés" userId="5be56ff3f51c4e1a" providerId="LiveId" clId="{86CFD7E8-6F1D-4AF8-AF0E-FB2326A77E98}" dt="2023-09-23T16:48:37.565" v="15" actId="47"/>
        <pc:sldMkLst>
          <pc:docMk/>
          <pc:sldMk cId="418470483" sldId="2243"/>
        </pc:sldMkLst>
      </pc:sldChg>
      <pc:sldChg chg="del">
        <pc:chgData name="Francisco Artés" userId="5be56ff3f51c4e1a" providerId="LiveId" clId="{86CFD7E8-6F1D-4AF8-AF0E-FB2326A77E98}" dt="2023-09-23T16:48:37.739" v="16" actId="47"/>
        <pc:sldMkLst>
          <pc:docMk/>
          <pc:sldMk cId="91207246" sldId="2244"/>
        </pc:sldMkLst>
      </pc:sldChg>
      <pc:sldChg chg="del">
        <pc:chgData name="Francisco Artés" userId="5be56ff3f51c4e1a" providerId="LiveId" clId="{86CFD7E8-6F1D-4AF8-AF0E-FB2326A77E98}" dt="2023-09-23T16:48:37.868" v="17" actId="47"/>
        <pc:sldMkLst>
          <pc:docMk/>
          <pc:sldMk cId="915805757" sldId="2245"/>
        </pc:sldMkLst>
      </pc:sldChg>
      <pc:sldChg chg="del">
        <pc:chgData name="Francisco Artés" userId="5be56ff3f51c4e1a" providerId="LiveId" clId="{86CFD7E8-6F1D-4AF8-AF0E-FB2326A77E98}" dt="2023-09-23T16:48:39.151" v="18" actId="47"/>
        <pc:sldMkLst>
          <pc:docMk/>
          <pc:sldMk cId="546069875" sldId="2246"/>
        </pc:sldMkLst>
      </pc:sldChg>
      <pc:sldChg chg="del">
        <pc:chgData name="Francisco Artés" userId="5be56ff3f51c4e1a" providerId="LiveId" clId="{86CFD7E8-6F1D-4AF8-AF0E-FB2326A77E98}" dt="2023-09-23T16:48:39.329" v="19" actId="47"/>
        <pc:sldMkLst>
          <pc:docMk/>
          <pc:sldMk cId="422825317" sldId="2247"/>
        </pc:sldMkLst>
      </pc:sldChg>
      <pc:sldChg chg="del">
        <pc:chgData name="Francisco Artés" userId="5be56ff3f51c4e1a" providerId="LiveId" clId="{86CFD7E8-6F1D-4AF8-AF0E-FB2326A77E98}" dt="2023-09-23T16:48:39.511" v="20" actId="47"/>
        <pc:sldMkLst>
          <pc:docMk/>
          <pc:sldMk cId="1594351725" sldId="2248"/>
        </pc:sldMkLst>
      </pc:sldChg>
      <pc:sldChg chg="del">
        <pc:chgData name="Francisco Artés" userId="5be56ff3f51c4e1a" providerId="LiveId" clId="{86CFD7E8-6F1D-4AF8-AF0E-FB2326A77E98}" dt="2023-09-23T16:48:39.692" v="21" actId="47"/>
        <pc:sldMkLst>
          <pc:docMk/>
          <pc:sldMk cId="4067152753" sldId="2249"/>
        </pc:sldMkLst>
      </pc:sldChg>
      <pc:sldChg chg="del">
        <pc:chgData name="Francisco Artés" userId="5be56ff3f51c4e1a" providerId="LiveId" clId="{86CFD7E8-6F1D-4AF8-AF0E-FB2326A77E98}" dt="2023-09-23T16:48:39.849" v="22" actId="47"/>
        <pc:sldMkLst>
          <pc:docMk/>
          <pc:sldMk cId="2579479193" sldId="2250"/>
        </pc:sldMkLst>
      </pc:sldChg>
      <pc:sldChg chg="del">
        <pc:chgData name="Francisco Artés" userId="5be56ff3f51c4e1a" providerId="LiveId" clId="{86CFD7E8-6F1D-4AF8-AF0E-FB2326A77E98}" dt="2023-09-23T16:48:40.032" v="23" actId="47"/>
        <pc:sldMkLst>
          <pc:docMk/>
          <pc:sldMk cId="300982726" sldId="2251"/>
        </pc:sldMkLst>
      </pc:sldChg>
      <pc:sldChg chg="del">
        <pc:chgData name="Francisco Artés" userId="5be56ff3f51c4e1a" providerId="LiveId" clId="{86CFD7E8-6F1D-4AF8-AF0E-FB2326A77E98}" dt="2023-09-23T16:48:40.212" v="24" actId="47"/>
        <pc:sldMkLst>
          <pc:docMk/>
          <pc:sldMk cId="3310540050" sldId="2252"/>
        </pc:sldMkLst>
      </pc:sldChg>
      <pc:sldChg chg="del">
        <pc:chgData name="Francisco Artés" userId="5be56ff3f51c4e1a" providerId="LiveId" clId="{86CFD7E8-6F1D-4AF8-AF0E-FB2326A77E98}" dt="2023-09-23T16:48:40.374" v="25" actId="47"/>
        <pc:sldMkLst>
          <pc:docMk/>
          <pc:sldMk cId="3576702766" sldId="2253"/>
        </pc:sldMkLst>
      </pc:sldChg>
      <pc:sldChg chg="del">
        <pc:chgData name="Francisco Artés" userId="5be56ff3f51c4e1a" providerId="LiveId" clId="{86CFD7E8-6F1D-4AF8-AF0E-FB2326A77E98}" dt="2023-09-23T16:48:40.548" v="26" actId="47"/>
        <pc:sldMkLst>
          <pc:docMk/>
          <pc:sldMk cId="3715584873" sldId="2254"/>
        </pc:sldMkLst>
      </pc:sldChg>
      <pc:sldChg chg="del">
        <pc:chgData name="Francisco Artés" userId="5be56ff3f51c4e1a" providerId="LiveId" clId="{86CFD7E8-6F1D-4AF8-AF0E-FB2326A77E98}" dt="2023-09-23T16:48:40.714" v="27" actId="47"/>
        <pc:sldMkLst>
          <pc:docMk/>
          <pc:sldMk cId="1152087578" sldId="2255"/>
        </pc:sldMkLst>
      </pc:sldChg>
      <pc:sldChg chg="del">
        <pc:chgData name="Francisco Artés" userId="5be56ff3f51c4e1a" providerId="LiveId" clId="{86CFD7E8-6F1D-4AF8-AF0E-FB2326A77E98}" dt="2023-09-23T16:48:40.893" v="28" actId="47"/>
        <pc:sldMkLst>
          <pc:docMk/>
          <pc:sldMk cId="1091617057" sldId="2256"/>
        </pc:sldMkLst>
      </pc:sldChg>
      <pc:sldChg chg="del">
        <pc:chgData name="Francisco Artés" userId="5be56ff3f51c4e1a" providerId="LiveId" clId="{86CFD7E8-6F1D-4AF8-AF0E-FB2326A77E98}" dt="2023-09-23T16:48:41.055" v="29" actId="47"/>
        <pc:sldMkLst>
          <pc:docMk/>
          <pc:sldMk cId="2796103308" sldId="2257"/>
        </pc:sldMkLst>
      </pc:sldChg>
      <pc:sldChg chg="del">
        <pc:chgData name="Francisco Artés" userId="5be56ff3f51c4e1a" providerId="LiveId" clId="{86CFD7E8-6F1D-4AF8-AF0E-FB2326A77E98}" dt="2023-09-23T16:48:41.222" v="30" actId="47"/>
        <pc:sldMkLst>
          <pc:docMk/>
          <pc:sldMk cId="1773178712" sldId="2258"/>
        </pc:sldMkLst>
      </pc:sldChg>
      <pc:sldChg chg="del">
        <pc:chgData name="Francisco Artés" userId="5be56ff3f51c4e1a" providerId="LiveId" clId="{86CFD7E8-6F1D-4AF8-AF0E-FB2326A77E98}" dt="2023-09-23T16:48:41.393" v="31" actId="47"/>
        <pc:sldMkLst>
          <pc:docMk/>
          <pc:sldMk cId="107228394" sldId="2259"/>
        </pc:sldMkLst>
      </pc:sldChg>
      <pc:sldChg chg="del">
        <pc:chgData name="Francisco Artés" userId="5be56ff3f51c4e1a" providerId="LiveId" clId="{86CFD7E8-6F1D-4AF8-AF0E-FB2326A77E98}" dt="2023-09-23T16:48:41.578" v="32" actId="47"/>
        <pc:sldMkLst>
          <pc:docMk/>
          <pc:sldMk cId="3362336315" sldId="2260"/>
        </pc:sldMkLst>
      </pc:sldChg>
      <pc:sldChg chg="del">
        <pc:chgData name="Francisco Artés" userId="5be56ff3f51c4e1a" providerId="LiveId" clId="{86CFD7E8-6F1D-4AF8-AF0E-FB2326A77E98}" dt="2023-09-23T16:48:41.746" v="33" actId="47"/>
        <pc:sldMkLst>
          <pc:docMk/>
          <pc:sldMk cId="1286122553" sldId="2261"/>
        </pc:sldMkLst>
      </pc:sldChg>
      <pc:sldChg chg="del">
        <pc:chgData name="Francisco Artés" userId="5be56ff3f51c4e1a" providerId="LiveId" clId="{86CFD7E8-6F1D-4AF8-AF0E-FB2326A77E98}" dt="2023-09-23T16:48:42.098" v="35" actId="47"/>
        <pc:sldMkLst>
          <pc:docMk/>
          <pc:sldMk cId="689369988" sldId="2262"/>
        </pc:sldMkLst>
      </pc:sldChg>
      <pc:sldChg chg="modSp mod">
        <pc:chgData name="Francisco Artés" userId="5be56ff3f51c4e1a" providerId="LiveId" clId="{86CFD7E8-6F1D-4AF8-AF0E-FB2326A77E98}" dt="2023-09-23T16:50:12.384" v="190" actId="20577"/>
        <pc:sldMkLst>
          <pc:docMk/>
          <pc:sldMk cId="3682826961" sldId="2434"/>
        </pc:sldMkLst>
        <pc:spChg chg="mod">
          <ac:chgData name="Francisco Artés" userId="5be56ff3f51c4e1a" providerId="LiveId" clId="{86CFD7E8-6F1D-4AF8-AF0E-FB2326A77E98}" dt="2023-09-23T16:49:53.758" v="155" actId="20577"/>
          <ac:spMkLst>
            <pc:docMk/>
            <pc:sldMk cId="3682826961" sldId="2434"/>
            <ac:spMk id="2" creationId="{9EDBD51E-6361-62BB-1194-3F20BABDE7A3}"/>
          </ac:spMkLst>
        </pc:spChg>
        <pc:spChg chg="mod">
          <ac:chgData name="Francisco Artés" userId="5be56ff3f51c4e1a" providerId="LiveId" clId="{86CFD7E8-6F1D-4AF8-AF0E-FB2326A77E98}" dt="2023-09-23T16:50:12.384" v="190" actId="20577"/>
          <ac:spMkLst>
            <pc:docMk/>
            <pc:sldMk cId="3682826961" sldId="2434"/>
            <ac:spMk id="3" creationId="{5134F272-4972-3064-B27C-24F4D67FFB5C}"/>
          </ac:spMkLst>
        </pc:spChg>
      </pc:sldChg>
      <pc:sldChg chg="del">
        <pc:chgData name="Francisco Artés" userId="5be56ff3f51c4e1a" providerId="LiveId" clId="{86CFD7E8-6F1D-4AF8-AF0E-FB2326A77E98}" dt="2023-09-23T16:48:46.669" v="58" actId="47"/>
        <pc:sldMkLst>
          <pc:docMk/>
          <pc:sldMk cId="2557703326" sldId="2436"/>
        </pc:sldMkLst>
      </pc:sldChg>
      <pc:sldChg chg="del">
        <pc:chgData name="Francisco Artés" userId="5be56ff3f51c4e1a" providerId="LiveId" clId="{86CFD7E8-6F1D-4AF8-AF0E-FB2326A77E98}" dt="2023-09-23T16:48:46.178" v="55" actId="47"/>
        <pc:sldMkLst>
          <pc:docMk/>
          <pc:sldMk cId="752433731" sldId="2437"/>
        </pc:sldMkLst>
      </pc:sldChg>
      <pc:sldChg chg="del">
        <pc:chgData name="Francisco Artés" userId="5be56ff3f51c4e1a" providerId="LiveId" clId="{86CFD7E8-6F1D-4AF8-AF0E-FB2326A77E98}" dt="2023-09-23T16:48:43.662" v="44" actId="47"/>
        <pc:sldMkLst>
          <pc:docMk/>
          <pc:sldMk cId="2491587781" sldId="2438"/>
        </pc:sldMkLst>
      </pc:sldChg>
      <pc:sldChg chg="del">
        <pc:chgData name="Francisco Artés" userId="5be56ff3f51c4e1a" providerId="LiveId" clId="{86CFD7E8-6F1D-4AF8-AF0E-FB2326A77E98}" dt="2023-09-23T16:48:37.223" v="13" actId="47"/>
        <pc:sldMkLst>
          <pc:docMk/>
          <pc:sldMk cId="3747381424" sldId="2439"/>
        </pc:sldMkLst>
      </pc:sldChg>
      <pc:sldChg chg="del">
        <pc:chgData name="Francisco Artés" userId="5be56ff3f51c4e1a" providerId="LiveId" clId="{86CFD7E8-6F1D-4AF8-AF0E-FB2326A77E98}" dt="2023-09-23T16:48:42.606" v="38" actId="47"/>
        <pc:sldMkLst>
          <pc:docMk/>
          <pc:sldMk cId="1125874737" sldId="2440"/>
        </pc:sldMkLst>
      </pc:sldChg>
      <pc:sldChg chg="del">
        <pc:chgData name="Francisco Artés" userId="5be56ff3f51c4e1a" providerId="LiveId" clId="{86CFD7E8-6F1D-4AF8-AF0E-FB2326A77E98}" dt="2023-09-23T16:48:42.800" v="39" actId="47"/>
        <pc:sldMkLst>
          <pc:docMk/>
          <pc:sldMk cId="482376761" sldId="2441"/>
        </pc:sldMkLst>
      </pc:sldChg>
      <pc:sldChg chg="del">
        <pc:chgData name="Francisco Artés" userId="5be56ff3f51c4e1a" providerId="LiveId" clId="{86CFD7E8-6F1D-4AF8-AF0E-FB2326A77E98}" dt="2023-09-23T16:48:43.136" v="41" actId="47"/>
        <pc:sldMkLst>
          <pc:docMk/>
          <pc:sldMk cId="578258381" sldId="2442"/>
        </pc:sldMkLst>
      </pc:sldChg>
      <pc:sldChg chg="del">
        <pc:chgData name="Francisco Artés" userId="5be56ff3f51c4e1a" providerId="LiveId" clId="{86CFD7E8-6F1D-4AF8-AF0E-FB2326A77E98}" dt="2023-09-23T16:48:43.303" v="42" actId="47"/>
        <pc:sldMkLst>
          <pc:docMk/>
          <pc:sldMk cId="3203535125" sldId="2443"/>
        </pc:sldMkLst>
      </pc:sldChg>
      <pc:sldChg chg="del">
        <pc:chgData name="Francisco Artés" userId="5be56ff3f51c4e1a" providerId="LiveId" clId="{86CFD7E8-6F1D-4AF8-AF0E-FB2326A77E98}" dt="2023-09-23T16:48:42.441" v="37" actId="47"/>
        <pc:sldMkLst>
          <pc:docMk/>
          <pc:sldMk cId="809648145" sldId="2444"/>
        </pc:sldMkLst>
      </pc:sldChg>
      <pc:sldChg chg="del">
        <pc:chgData name="Francisco Artés" userId="5be56ff3f51c4e1a" providerId="LiveId" clId="{86CFD7E8-6F1D-4AF8-AF0E-FB2326A77E98}" dt="2023-09-23T16:48:42.960" v="40" actId="47"/>
        <pc:sldMkLst>
          <pc:docMk/>
          <pc:sldMk cId="988346831" sldId="2445"/>
        </pc:sldMkLst>
      </pc:sldChg>
      <pc:sldChg chg="del">
        <pc:chgData name="Francisco Artés" userId="5be56ff3f51c4e1a" providerId="LiveId" clId="{86CFD7E8-6F1D-4AF8-AF0E-FB2326A77E98}" dt="2023-09-23T16:48:30.382" v="1" actId="47"/>
        <pc:sldMkLst>
          <pc:docMk/>
          <pc:sldMk cId="1334065164" sldId="2446"/>
        </pc:sldMkLst>
      </pc:sldChg>
      <pc:sldChg chg="del">
        <pc:chgData name="Francisco Artés" userId="5be56ff3f51c4e1a" providerId="LiveId" clId="{86CFD7E8-6F1D-4AF8-AF0E-FB2326A77E98}" dt="2023-09-23T16:48:42.278" v="36" actId="47"/>
        <pc:sldMkLst>
          <pc:docMk/>
          <pc:sldMk cId="2934743511" sldId="2447"/>
        </pc:sldMkLst>
      </pc:sldChg>
      <pc:sldChg chg="del">
        <pc:chgData name="Francisco Artés" userId="5be56ff3f51c4e1a" providerId="LiveId" clId="{86CFD7E8-6F1D-4AF8-AF0E-FB2326A77E98}" dt="2023-09-23T16:48:43.826" v="45" actId="47"/>
        <pc:sldMkLst>
          <pc:docMk/>
          <pc:sldMk cId="4166011433" sldId="2448"/>
        </pc:sldMkLst>
      </pc:sldChg>
      <pc:sldChg chg="del">
        <pc:chgData name="Francisco Artés" userId="5be56ff3f51c4e1a" providerId="LiveId" clId="{86CFD7E8-6F1D-4AF8-AF0E-FB2326A77E98}" dt="2023-09-23T16:48:43.989" v="46" actId="47"/>
        <pc:sldMkLst>
          <pc:docMk/>
          <pc:sldMk cId="1220988968" sldId="2449"/>
        </pc:sldMkLst>
      </pc:sldChg>
      <pc:sldChg chg="del">
        <pc:chgData name="Francisco Artés" userId="5be56ff3f51c4e1a" providerId="LiveId" clId="{86CFD7E8-6F1D-4AF8-AF0E-FB2326A77E98}" dt="2023-09-23T16:48:44.171" v="47" actId="47"/>
        <pc:sldMkLst>
          <pc:docMk/>
          <pc:sldMk cId="2995014121" sldId="2450"/>
        </pc:sldMkLst>
      </pc:sldChg>
      <pc:sldChg chg="del">
        <pc:chgData name="Francisco Artés" userId="5be56ff3f51c4e1a" providerId="LiveId" clId="{86CFD7E8-6F1D-4AF8-AF0E-FB2326A77E98}" dt="2023-09-23T16:48:44.331" v="48" actId="47"/>
        <pc:sldMkLst>
          <pc:docMk/>
          <pc:sldMk cId="508567889" sldId="2451"/>
        </pc:sldMkLst>
      </pc:sldChg>
      <pc:sldChg chg="del">
        <pc:chgData name="Francisco Artés" userId="5be56ff3f51c4e1a" providerId="LiveId" clId="{86CFD7E8-6F1D-4AF8-AF0E-FB2326A77E98}" dt="2023-09-23T16:48:44.545" v="49" actId="47"/>
        <pc:sldMkLst>
          <pc:docMk/>
          <pc:sldMk cId="3571361405" sldId="2452"/>
        </pc:sldMkLst>
      </pc:sldChg>
      <pc:sldChg chg="del">
        <pc:chgData name="Francisco Artés" userId="5be56ff3f51c4e1a" providerId="LiveId" clId="{86CFD7E8-6F1D-4AF8-AF0E-FB2326A77E98}" dt="2023-09-23T16:48:44.725" v="50" actId="47"/>
        <pc:sldMkLst>
          <pc:docMk/>
          <pc:sldMk cId="2909348935" sldId="2453"/>
        </pc:sldMkLst>
      </pc:sldChg>
      <pc:sldChg chg="del">
        <pc:chgData name="Francisco Artés" userId="5be56ff3f51c4e1a" providerId="LiveId" clId="{86CFD7E8-6F1D-4AF8-AF0E-FB2326A77E98}" dt="2023-09-23T16:48:44.844" v="51" actId="47"/>
        <pc:sldMkLst>
          <pc:docMk/>
          <pc:sldMk cId="3447191548" sldId="2454"/>
        </pc:sldMkLst>
      </pc:sldChg>
      <pc:sldChg chg="del">
        <pc:chgData name="Francisco Artés" userId="5be56ff3f51c4e1a" providerId="LiveId" clId="{86CFD7E8-6F1D-4AF8-AF0E-FB2326A77E98}" dt="2023-09-23T16:48:44.960" v="52" actId="47"/>
        <pc:sldMkLst>
          <pc:docMk/>
          <pc:sldMk cId="383860972" sldId="2455"/>
        </pc:sldMkLst>
      </pc:sldChg>
      <pc:sldChg chg="del">
        <pc:chgData name="Francisco Artés" userId="5be56ff3f51c4e1a" providerId="LiveId" clId="{86CFD7E8-6F1D-4AF8-AF0E-FB2326A77E98}" dt="2023-09-23T16:48:45.146" v="53" actId="47"/>
        <pc:sldMkLst>
          <pc:docMk/>
          <pc:sldMk cId="2637490213" sldId="2456"/>
        </pc:sldMkLst>
      </pc:sldChg>
      <pc:sldChg chg="del">
        <pc:chgData name="Francisco Artés" userId="5be56ff3f51c4e1a" providerId="LiveId" clId="{86CFD7E8-6F1D-4AF8-AF0E-FB2326A77E98}" dt="2023-09-23T16:48:45.985" v="54" actId="47"/>
        <pc:sldMkLst>
          <pc:docMk/>
          <pc:sldMk cId="1982857062" sldId="2457"/>
        </pc:sldMkLst>
      </pc:sldChg>
      <pc:sldChg chg="del">
        <pc:chgData name="Francisco Artés" userId="5be56ff3f51c4e1a" providerId="LiveId" clId="{86CFD7E8-6F1D-4AF8-AF0E-FB2326A77E98}" dt="2023-09-23T16:48:53.708" v="80" actId="47"/>
        <pc:sldMkLst>
          <pc:docMk/>
          <pc:sldMk cId="3437499567" sldId="2458"/>
        </pc:sldMkLst>
      </pc:sldChg>
      <pc:sldChg chg="del">
        <pc:chgData name="Francisco Artés" userId="5be56ff3f51c4e1a" providerId="LiveId" clId="{86CFD7E8-6F1D-4AF8-AF0E-FB2326A77E98}" dt="2023-09-23T16:48:46.354" v="56" actId="47"/>
        <pc:sldMkLst>
          <pc:docMk/>
          <pc:sldMk cId="1786260923" sldId="2459"/>
        </pc:sldMkLst>
      </pc:sldChg>
      <pc:sldChg chg="del">
        <pc:chgData name="Francisco Artés" userId="5be56ff3f51c4e1a" providerId="LiveId" clId="{86CFD7E8-6F1D-4AF8-AF0E-FB2326A77E98}" dt="2023-09-23T16:48:46.833" v="59" actId="47"/>
        <pc:sldMkLst>
          <pc:docMk/>
          <pc:sldMk cId="963257856" sldId="2463"/>
        </pc:sldMkLst>
      </pc:sldChg>
      <pc:sldChg chg="del">
        <pc:chgData name="Francisco Artés" userId="5be56ff3f51c4e1a" providerId="LiveId" clId="{86CFD7E8-6F1D-4AF8-AF0E-FB2326A77E98}" dt="2023-09-23T16:48:47.022" v="60" actId="47"/>
        <pc:sldMkLst>
          <pc:docMk/>
          <pc:sldMk cId="977924263" sldId="2464"/>
        </pc:sldMkLst>
      </pc:sldChg>
      <pc:sldChg chg="del">
        <pc:chgData name="Francisco Artés" userId="5be56ff3f51c4e1a" providerId="LiveId" clId="{86CFD7E8-6F1D-4AF8-AF0E-FB2326A77E98}" dt="2023-09-23T16:48:47.313" v="62" actId="47"/>
        <pc:sldMkLst>
          <pc:docMk/>
          <pc:sldMk cId="2555699586" sldId="2465"/>
        </pc:sldMkLst>
      </pc:sldChg>
      <pc:sldChg chg="del">
        <pc:chgData name="Francisco Artés" userId="5be56ff3f51c4e1a" providerId="LiveId" clId="{86CFD7E8-6F1D-4AF8-AF0E-FB2326A77E98}" dt="2023-09-23T16:48:47.478" v="63" actId="47"/>
        <pc:sldMkLst>
          <pc:docMk/>
          <pc:sldMk cId="3092823903" sldId="2466"/>
        </pc:sldMkLst>
      </pc:sldChg>
      <pc:sldChg chg="del">
        <pc:chgData name="Francisco Artés" userId="5be56ff3f51c4e1a" providerId="LiveId" clId="{86CFD7E8-6F1D-4AF8-AF0E-FB2326A77E98}" dt="2023-09-23T16:48:50.222" v="78" actId="47"/>
        <pc:sldMkLst>
          <pc:docMk/>
          <pc:sldMk cId="3558462073" sldId="2467"/>
        </pc:sldMkLst>
      </pc:sldChg>
      <pc:sldChg chg="del">
        <pc:chgData name="Francisco Artés" userId="5be56ff3f51c4e1a" providerId="LiveId" clId="{86CFD7E8-6F1D-4AF8-AF0E-FB2326A77E98}" dt="2023-09-23T16:48:50.390" v="79" actId="47"/>
        <pc:sldMkLst>
          <pc:docMk/>
          <pc:sldMk cId="4068935969" sldId="2468"/>
        </pc:sldMkLst>
      </pc:sldChg>
      <pc:sldChg chg="del">
        <pc:chgData name="Francisco Artés" userId="5be56ff3f51c4e1a" providerId="LiveId" clId="{86CFD7E8-6F1D-4AF8-AF0E-FB2326A77E98}" dt="2023-09-23T16:48:47.642" v="64" actId="47"/>
        <pc:sldMkLst>
          <pc:docMk/>
          <pc:sldMk cId="1326403044" sldId="2469"/>
        </pc:sldMkLst>
      </pc:sldChg>
      <pc:sldChg chg="del">
        <pc:chgData name="Francisco Artés" userId="5be56ff3f51c4e1a" providerId="LiveId" clId="{86CFD7E8-6F1D-4AF8-AF0E-FB2326A77E98}" dt="2023-09-23T16:48:47.833" v="65" actId="47"/>
        <pc:sldMkLst>
          <pc:docMk/>
          <pc:sldMk cId="674537609" sldId="2470"/>
        </pc:sldMkLst>
      </pc:sldChg>
      <pc:sldChg chg="del">
        <pc:chgData name="Francisco Artés" userId="5be56ff3f51c4e1a" providerId="LiveId" clId="{86CFD7E8-6F1D-4AF8-AF0E-FB2326A77E98}" dt="2023-09-23T16:48:48.008" v="66" actId="47"/>
        <pc:sldMkLst>
          <pc:docMk/>
          <pc:sldMk cId="1400457589" sldId="2471"/>
        </pc:sldMkLst>
      </pc:sldChg>
      <pc:sldChg chg="del">
        <pc:chgData name="Francisco Artés" userId="5be56ff3f51c4e1a" providerId="LiveId" clId="{86CFD7E8-6F1D-4AF8-AF0E-FB2326A77E98}" dt="2023-09-23T16:48:48.212" v="67" actId="47"/>
        <pc:sldMkLst>
          <pc:docMk/>
          <pc:sldMk cId="3645747139" sldId="2472"/>
        </pc:sldMkLst>
      </pc:sldChg>
      <pc:sldChg chg="del">
        <pc:chgData name="Francisco Artés" userId="5be56ff3f51c4e1a" providerId="LiveId" clId="{86CFD7E8-6F1D-4AF8-AF0E-FB2326A77E98}" dt="2023-09-23T16:48:48.403" v="68" actId="47"/>
        <pc:sldMkLst>
          <pc:docMk/>
          <pc:sldMk cId="2180506648" sldId="2473"/>
        </pc:sldMkLst>
      </pc:sldChg>
      <pc:sldChg chg="del">
        <pc:chgData name="Francisco Artés" userId="5be56ff3f51c4e1a" providerId="LiveId" clId="{86CFD7E8-6F1D-4AF8-AF0E-FB2326A77E98}" dt="2023-09-23T16:48:48.599" v="69" actId="47"/>
        <pc:sldMkLst>
          <pc:docMk/>
          <pc:sldMk cId="2290027065" sldId="2474"/>
        </pc:sldMkLst>
      </pc:sldChg>
      <pc:sldChg chg="del">
        <pc:chgData name="Francisco Artés" userId="5be56ff3f51c4e1a" providerId="LiveId" clId="{86CFD7E8-6F1D-4AF8-AF0E-FB2326A77E98}" dt="2023-09-23T16:48:48.792" v="70" actId="47"/>
        <pc:sldMkLst>
          <pc:docMk/>
          <pc:sldMk cId="197604315" sldId="2475"/>
        </pc:sldMkLst>
      </pc:sldChg>
      <pc:sldChg chg="del">
        <pc:chgData name="Francisco Artés" userId="5be56ff3f51c4e1a" providerId="LiveId" clId="{86CFD7E8-6F1D-4AF8-AF0E-FB2326A77E98}" dt="2023-09-23T16:48:48.973" v="71" actId="47"/>
        <pc:sldMkLst>
          <pc:docMk/>
          <pc:sldMk cId="2346599742" sldId="2476"/>
        </pc:sldMkLst>
      </pc:sldChg>
      <pc:sldChg chg="del">
        <pc:chgData name="Francisco Artés" userId="5be56ff3f51c4e1a" providerId="LiveId" clId="{86CFD7E8-6F1D-4AF8-AF0E-FB2326A77E98}" dt="2023-09-23T16:48:49.165" v="72" actId="47"/>
        <pc:sldMkLst>
          <pc:docMk/>
          <pc:sldMk cId="1449671150" sldId="2477"/>
        </pc:sldMkLst>
      </pc:sldChg>
      <pc:sldChg chg="del">
        <pc:chgData name="Francisco Artés" userId="5be56ff3f51c4e1a" providerId="LiveId" clId="{86CFD7E8-6F1D-4AF8-AF0E-FB2326A77E98}" dt="2023-09-23T16:48:49.332" v="73" actId="47"/>
        <pc:sldMkLst>
          <pc:docMk/>
          <pc:sldMk cId="1951466627" sldId="2478"/>
        </pc:sldMkLst>
      </pc:sldChg>
      <pc:sldChg chg="del">
        <pc:chgData name="Francisco Artés" userId="5be56ff3f51c4e1a" providerId="LiveId" clId="{86CFD7E8-6F1D-4AF8-AF0E-FB2326A77E98}" dt="2023-09-23T16:48:49.698" v="75" actId="47"/>
        <pc:sldMkLst>
          <pc:docMk/>
          <pc:sldMk cId="3470727726" sldId="2479"/>
        </pc:sldMkLst>
      </pc:sldChg>
      <pc:sldChg chg="del">
        <pc:chgData name="Francisco Artés" userId="5be56ff3f51c4e1a" providerId="LiveId" clId="{86CFD7E8-6F1D-4AF8-AF0E-FB2326A77E98}" dt="2023-09-23T16:48:50.047" v="77" actId="47"/>
        <pc:sldMkLst>
          <pc:docMk/>
          <pc:sldMk cId="2451770122" sldId="2480"/>
        </pc:sldMkLst>
      </pc:sldChg>
      <pc:sldChg chg="del">
        <pc:chgData name="Francisco Artés" userId="5be56ff3f51c4e1a" providerId="LiveId" clId="{86CFD7E8-6F1D-4AF8-AF0E-FB2326A77E98}" dt="2023-09-23T16:48:43.482" v="43" actId="47"/>
        <pc:sldMkLst>
          <pc:docMk/>
          <pc:sldMk cId="335215390" sldId="2481"/>
        </pc:sldMkLst>
      </pc:sldChg>
      <pc:sldChg chg="del">
        <pc:chgData name="Francisco Artés" userId="5be56ff3f51c4e1a" providerId="LiveId" clId="{86CFD7E8-6F1D-4AF8-AF0E-FB2326A77E98}" dt="2023-09-23T16:48:46.512" v="57" actId="47"/>
        <pc:sldMkLst>
          <pc:docMk/>
          <pc:sldMk cId="2228334462" sldId="2482"/>
        </pc:sldMkLst>
      </pc:sldChg>
      <pc:sldChg chg="del">
        <pc:chgData name="Francisco Artés" userId="5be56ff3f51c4e1a" providerId="LiveId" clId="{86CFD7E8-6F1D-4AF8-AF0E-FB2326A77E98}" dt="2023-09-23T16:48:47.146" v="61" actId="47"/>
        <pc:sldMkLst>
          <pc:docMk/>
          <pc:sldMk cId="2558213680" sldId="2483"/>
        </pc:sldMkLst>
      </pc:sldChg>
      <pc:sldChg chg="del">
        <pc:chgData name="Francisco Artés" userId="5be56ff3f51c4e1a" providerId="LiveId" clId="{86CFD7E8-6F1D-4AF8-AF0E-FB2326A77E98}" dt="2023-09-23T16:48:49.514" v="74" actId="47"/>
        <pc:sldMkLst>
          <pc:docMk/>
          <pc:sldMk cId="901070962" sldId="2484"/>
        </pc:sldMkLst>
      </pc:sldChg>
      <pc:sldChg chg="del">
        <pc:chgData name="Francisco Artés" userId="5be56ff3f51c4e1a" providerId="LiveId" clId="{86CFD7E8-6F1D-4AF8-AF0E-FB2326A77E98}" dt="2023-09-23T16:48:49.872" v="76" actId="47"/>
        <pc:sldMkLst>
          <pc:docMk/>
          <pc:sldMk cId="3014092604" sldId="2485"/>
        </pc:sldMkLst>
      </pc:sldChg>
      <pc:sldChg chg="del">
        <pc:chgData name="Francisco Artés" userId="5be56ff3f51c4e1a" providerId="LiveId" clId="{86CFD7E8-6F1D-4AF8-AF0E-FB2326A77E98}" dt="2023-09-23T16:48:41.913" v="34" actId="47"/>
        <pc:sldMkLst>
          <pc:docMk/>
          <pc:sldMk cId="48909516" sldId="2486"/>
        </pc:sldMkLst>
      </pc:sldChg>
      <pc:sldChg chg="new">
        <pc:chgData name="Francisco Artés" userId="5be56ff3f51c4e1a" providerId="LiveId" clId="{86CFD7E8-6F1D-4AF8-AF0E-FB2326A77E98}" dt="2023-09-23T16:48:24.936" v="0" actId="680"/>
        <pc:sldMkLst>
          <pc:docMk/>
          <pc:sldMk cId="3126322408" sldId="2487"/>
        </pc:sldMkLst>
      </pc:sldChg>
      <pc:sldMasterChg chg="delSldLayout">
        <pc:chgData name="Francisco Artés" userId="5be56ff3f51c4e1a" providerId="LiveId" clId="{86CFD7E8-6F1D-4AF8-AF0E-FB2326A77E98}" dt="2023-09-23T16:48:42.098" v="35" actId="47"/>
        <pc:sldMasterMkLst>
          <pc:docMk/>
          <pc:sldMasterMk cId="3490192964" sldId="2147484511"/>
        </pc:sldMasterMkLst>
        <pc:sldLayoutChg chg="del">
          <pc:chgData name="Francisco Artés" userId="5be56ff3f51c4e1a" providerId="LiveId" clId="{86CFD7E8-6F1D-4AF8-AF0E-FB2326A77E98}" dt="2023-09-23T16:48:42.098" v="35" actId="47"/>
          <pc:sldLayoutMkLst>
            <pc:docMk/>
            <pc:sldMasterMk cId="3490192964" sldId="2147484511"/>
            <pc:sldLayoutMk cId="126963604" sldId="2147484643"/>
          </pc:sldLayoutMkLst>
        </pc:sldLayoutChg>
      </pc:sldMasterChg>
    </pc:docChg>
  </pc:docChgLst>
  <pc:docChgLst>
    <pc:chgData name="Francisco Artes" userId="5be56ff3f51c4e1a" providerId="LiveId" clId="{8D558C7D-4FFA-4097-A5FF-9E80B5F26DE3}"/>
    <pc:docChg chg="undo custSel addSld delSld modSld sldOrd addMainMaster delMainMaster modMainMaster">
      <pc:chgData name="Francisco Artes" userId="5be56ff3f51c4e1a" providerId="LiveId" clId="{8D558C7D-4FFA-4097-A5FF-9E80B5F26DE3}" dt="2020-05-11T08:19:50.199" v="1447" actId="47"/>
      <pc:docMkLst>
        <pc:docMk/>
      </pc:docMkLst>
      <pc:sldChg chg="del">
        <pc:chgData name="Francisco Artes" userId="5be56ff3f51c4e1a" providerId="LiveId" clId="{8D558C7D-4FFA-4097-A5FF-9E80B5F26DE3}" dt="2020-05-11T07:38:28.359" v="374" actId="47"/>
        <pc:sldMkLst>
          <pc:docMk/>
          <pc:sldMk cId="399491659" sldId="697"/>
        </pc:sldMkLst>
      </pc:sldChg>
      <pc:sldChg chg="add del">
        <pc:chgData name="Francisco Artes" userId="5be56ff3f51c4e1a" providerId="LiveId" clId="{8D558C7D-4FFA-4097-A5FF-9E80B5F26DE3}" dt="2020-05-11T07:50:54.227" v="755" actId="47"/>
        <pc:sldMkLst>
          <pc:docMk/>
          <pc:sldMk cId="1131449610" sldId="735"/>
        </pc:sldMkLst>
      </pc:sldChg>
      <pc:sldChg chg="modSp add del">
        <pc:chgData name="Francisco Artes" userId="5be56ff3f51c4e1a" providerId="LiveId" clId="{8D558C7D-4FFA-4097-A5FF-9E80B5F26DE3}" dt="2020-05-11T07:49:33.972" v="712" actId="2696"/>
        <pc:sldMkLst>
          <pc:docMk/>
          <pc:sldMk cId="3445979191" sldId="735"/>
        </pc:sldMkLst>
        <pc:spChg chg="mod">
          <ac:chgData name="Francisco Artes" userId="5be56ff3f51c4e1a" providerId="LiveId" clId="{8D558C7D-4FFA-4097-A5FF-9E80B5F26DE3}" dt="2020-05-11T06:30:04.549" v="35"/>
          <ac:spMkLst>
            <pc:docMk/>
            <pc:sldMk cId="3445979191" sldId="735"/>
            <ac:spMk id="3" creationId="{83C17455-7812-4A03-AF66-BBEB4B449D92}"/>
          </ac:spMkLst>
        </pc:spChg>
        <pc:spChg chg="mod">
          <ac:chgData name="Francisco Artes" userId="5be56ff3f51c4e1a" providerId="LiveId" clId="{8D558C7D-4FFA-4097-A5FF-9E80B5F26DE3}" dt="2020-05-11T06:30:04.549" v="35"/>
          <ac:spMkLst>
            <pc:docMk/>
            <pc:sldMk cId="3445979191" sldId="735"/>
            <ac:spMk id="4" creationId="{6A3D7C2A-6FE0-44BA-B3F9-CA2BDC2EB7CD}"/>
          </ac:spMkLst>
        </pc:spChg>
      </pc:sldChg>
      <pc:sldChg chg="modSp add del">
        <pc:chgData name="Francisco Artes" userId="5be56ff3f51c4e1a" providerId="LiveId" clId="{8D558C7D-4FFA-4097-A5FF-9E80B5F26DE3}" dt="2020-05-11T07:49:33.972" v="712" actId="2696"/>
        <pc:sldMkLst>
          <pc:docMk/>
          <pc:sldMk cId="1126368682" sldId="758"/>
        </pc:sldMkLst>
        <pc:spChg chg="mod">
          <ac:chgData name="Francisco Artes" userId="5be56ff3f51c4e1a" providerId="LiveId" clId="{8D558C7D-4FFA-4097-A5FF-9E80B5F26DE3}" dt="2020-05-11T06:30:04.549" v="35"/>
          <ac:spMkLst>
            <pc:docMk/>
            <pc:sldMk cId="1126368682" sldId="758"/>
            <ac:spMk id="2" creationId="{CA463CB9-2B24-4D54-BC82-80306EC703EE}"/>
          </ac:spMkLst>
        </pc:spChg>
        <pc:spChg chg="mod">
          <ac:chgData name="Francisco Artes" userId="5be56ff3f51c4e1a" providerId="LiveId" clId="{8D558C7D-4FFA-4097-A5FF-9E80B5F26DE3}" dt="2020-05-11T06:30:04.549" v="35"/>
          <ac:spMkLst>
            <pc:docMk/>
            <pc:sldMk cId="1126368682" sldId="758"/>
            <ac:spMk id="3" creationId="{D429A070-8CE5-403B-AE3B-45E4CF104926}"/>
          </ac:spMkLst>
        </pc:spChg>
        <pc:spChg chg="mod">
          <ac:chgData name="Francisco Artes" userId="5be56ff3f51c4e1a" providerId="LiveId" clId="{8D558C7D-4FFA-4097-A5FF-9E80B5F26DE3}" dt="2020-05-11T06:30:04.549" v="35"/>
          <ac:spMkLst>
            <pc:docMk/>
            <pc:sldMk cId="1126368682" sldId="758"/>
            <ac:spMk id="4" creationId="{FB3B5C8B-E550-45C1-95C3-C4A267F629AE}"/>
          </ac:spMkLst>
        </pc:spChg>
      </pc:sldChg>
      <pc:sldChg chg="add">
        <pc:chgData name="Francisco Artes" userId="5be56ff3f51c4e1a" providerId="LiveId" clId="{8D558C7D-4FFA-4097-A5FF-9E80B5F26DE3}" dt="2020-05-11T07:51:15.919" v="757"/>
        <pc:sldMkLst>
          <pc:docMk/>
          <pc:sldMk cId="1795681672" sldId="758"/>
        </pc:sldMkLst>
      </pc:sldChg>
      <pc:sldChg chg="add del">
        <pc:chgData name="Francisco Artes" userId="5be56ff3f51c4e1a" providerId="LiveId" clId="{8D558C7D-4FFA-4097-A5FF-9E80B5F26DE3}" dt="2020-05-11T07:51:07.290" v="756" actId="2696"/>
        <pc:sldMkLst>
          <pc:docMk/>
          <pc:sldMk cId="3195971504" sldId="758"/>
        </pc:sldMkLst>
      </pc:sldChg>
      <pc:sldChg chg="modSp add del">
        <pc:chgData name="Francisco Artes" userId="5be56ff3f51c4e1a" providerId="LiveId" clId="{8D558C7D-4FFA-4097-A5FF-9E80B5F26DE3}" dt="2020-05-11T07:48:47.484" v="709" actId="47"/>
        <pc:sldMkLst>
          <pc:docMk/>
          <pc:sldMk cId="2168310028" sldId="781"/>
        </pc:sldMkLst>
        <pc:spChg chg="mod">
          <ac:chgData name="Francisco Artes" userId="5be56ff3f51c4e1a" providerId="LiveId" clId="{8D558C7D-4FFA-4097-A5FF-9E80B5F26DE3}" dt="2020-05-11T06:30:04.549" v="35"/>
          <ac:spMkLst>
            <pc:docMk/>
            <pc:sldMk cId="2168310028" sldId="781"/>
            <ac:spMk id="2" creationId="{623E8113-F002-E647-B73B-88600CF92CBA}"/>
          </ac:spMkLst>
        </pc:spChg>
      </pc:sldChg>
      <pc:sldChg chg="add del">
        <pc:chgData name="Francisco Artes" userId="5be56ff3f51c4e1a" providerId="LiveId" clId="{8D558C7D-4FFA-4097-A5FF-9E80B5F26DE3}" dt="2020-05-11T07:43:00.751" v="445" actId="47"/>
        <pc:sldMkLst>
          <pc:docMk/>
          <pc:sldMk cId="848333865" sldId="787"/>
        </pc:sldMkLst>
      </pc:sldChg>
      <pc:sldChg chg="modSp add del mod">
        <pc:chgData name="Francisco Artes" userId="5be56ff3f51c4e1a" providerId="LiveId" clId="{8D558C7D-4FFA-4097-A5FF-9E80B5F26DE3}" dt="2020-05-11T07:42:14.093" v="442" actId="2696"/>
        <pc:sldMkLst>
          <pc:docMk/>
          <pc:sldMk cId="2171609934" sldId="787"/>
        </pc:sldMkLst>
        <pc:spChg chg="mod">
          <ac:chgData name="Francisco Artes" userId="5be56ff3f51c4e1a" providerId="LiveId" clId="{8D558C7D-4FFA-4097-A5FF-9E80B5F26DE3}" dt="2020-05-11T07:30:57.150" v="329" actId="6549"/>
          <ac:spMkLst>
            <pc:docMk/>
            <pc:sldMk cId="2171609934" sldId="787"/>
            <ac:spMk id="2" creationId="{623E8113-F002-E647-B73B-88600CF92CBA}"/>
          </ac:spMkLst>
        </pc:spChg>
      </pc:sldChg>
      <pc:sldChg chg="modSp add del">
        <pc:chgData name="Francisco Artes" userId="5be56ff3f51c4e1a" providerId="LiveId" clId="{8D558C7D-4FFA-4097-A5FF-9E80B5F26DE3}" dt="2020-05-11T07:42:14.093" v="442" actId="2696"/>
        <pc:sldMkLst>
          <pc:docMk/>
          <pc:sldMk cId="1375150156" sldId="788"/>
        </pc:sldMkLst>
        <pc:spChg chg="mod">
          <ac:chgData name="Francisco Artes" userId="5be56ff3f51c4e1a" providerId="LiveId" clId="{8D558C7D-4FFA-4097-A5FF-9E80B5F26DE3}" dt="2020-05-11T06:30:04.549" v="35"/>
          <ac:spMkLst>
            <pc:docMk/>
            <pc:sldMk cId="1375150156" sldId="788"/>
            <ac:spMk id="2" creationId="{013A87CC-4367-4A58-A352-9852B082DA24}"/>
          </ac:spMkLst>
        </pc:spChg>
        <pc:spChg chg="mod">
          <ac:chgData name="Francisco Artes" userId="5be56ff3f51c4e1a" providerId="LiveId" clId="{8D558C7D-4FFA-4097-A5FF-9E80B5F26DE3}" dt="2020-05-11T06:30:04.549" v="35"/>
          <ac:spMkLst>
            <pc:docMk/>
            <pc:sldMk cId="1375150156" sldId="788"/>
            <ac:spMk id="3" creationId="{A9816136-2F48-422E-B95E-8C10F25D63D8}"/>
          </ac:spMkLst>
        </pc:spChg>
        <pc:spChg chg="mod">
          <ac:chgData name="Francisco Artes" userId="5be56ff3f51c4e1a" providerId="LiveId" clId="{8D558C7D-4FFA-4097-A5FF-9E80B5F26DE3}" dt="2020-05-11T06:30:04.549" v="35"/>
          <ac:spMkLst>
            <pc:docMk/>
            <pc:sldMk cId="1375150156" sldId="788"/>
            <ac:spMk id="4" creationId="{7DCFE442-3118-4114-A1AE-B4DDC2948E50}"/>
          </ac:spMkLst>
        </pc:spChg>
      </pc:sldChg>
      <pc:sldChg chg="delSp add del mod">
        <pc:chgData name="Francisco Artes" userId="5be56ff3f51c4e1a" providerId="LiveId" clId="{8D558C7D-4FFA-4097-A5FF-9E80B5F26DE3}" dt="2020-05-11T08:15:08.292" v="1237" actId="47"/>
        <pc:sldMkLst>
          <pc:docMk/>
          <pc:sldMk cId="1405271298" sldId="788"/>
        </pc:sldMkLst>
        <pc:spChg chg="del">
          <ac:chgData name="Francisco Artes" userId="5be56ff3f51c4e1a" providerId="LiveId" clId="{8D558C7D-4FFA-4097-A5FF-9E80B5F26DE3}" dt="2020-05-11T08:14:28.122" v="1200" actId="478"/>
          <ac:spMkLst>
            <pc:docMk/>
            <pc:sldMk cId="1405271298" sldId="788"/>
            <ac:spMk id="2" creationId="{013A87CC-4367-4A58-A352-9852B082DA24}"/>
          </ac:spMkLst>
        </pc:spChg>
        <pc:spChg chg="del">
          <ac:chgData name="Francisco Artes" userId="5be56ff3f51c4e1a" providerId="LiveId" clId="{8D558C7D-4FFA-4097-A5FF-9E80B5F26DE3}" dt="2020-05-11T08:14:32.299" v="1201" actId="21"/>
          <ac:spMkLst>
            <pc:docMk/>
            <pc:sldMk cId="1405271298" sldId="788"/>
            <ac:spMk id="3" creationId="{A9816136-2F48-422E-B95E-8C10F25D63D8}"/>
          </ac:spMkLst>
        </pc:spChg>
        <pc:spChg chg="del">
          <ac:chgData name="Francisco Artes" userId="5be56ff3f51c4e1a" providerId="LiveId" clId="{8D558C7D-4FFA-4097-A5FF-9E80B5F26DE3}" dt="2020-05-11T08:14:32.299" v="1201" actId="21"/>
          <ac:spMkLst>
            <pc:docMk/>
            <pc:sldMk cId="1405271298" sldId="788"/>
            <ac:spMk id="4" creationId="{7DCFE442-3118-4114-A1AE-B4DDC2948E50}"/>
          </ac:spMkLst>
        </pc:spChg>
        <pc:spChg chg="del">
          <ac:chgData name="Francisco Artes" userId="5be56ff3f51c4e1a" providerId="LiveId" clId="{8D558C7D-4FFA-4097-A5FF-9E80B5F26DE3}" dt="2020-05-11T08:14:32.299" v="1201" actId="21"/>
          <ac:spMkLst>
            <pc:docMk/>
            <pc:sldMk cId="1405271298" sldId="788"/>
            <ac:spMk id="6" creationId="{D8891E0C-A027-4E3F-AA4E-B3057A027A69}"/>
          </ac:spMkLst>
        </pc:spChg>
        <pc:picChg chg="del">
          <ac:chgData name="Francisco Artes" userId="5be56ff3f51c4e1a" providerId="LiveId" clId="{8D558C7D-4FFA-4097-A5FF-9E80B5F26DE3}" dt="2020-05-11T08:14:32.299" v="1201" actId="21"/>
          <ac:picMkLst>
            <pc:docMk/>
            <pc:sldMk cId="1405271298" sldId="788"/>
            <ac:picMk id="5" creationId="{2CD60CBB-A7BA-41B4-961C-26E7D14D93FF}"/>
          </ac:picMkLst>
        </pc:picChg>
      </pc:sldChg>
      <pc:sldChg chg="delSp add del mod">
        <pc:chgData name="Francisco Artes" userId="5be56ff3f51c4e1a" providerId="LiveId" clId="{8D558C7D-4FFA-4097-A5FF-9E80B5F26DE3}" dt="2020-05-11T08:15:51.481" v="1272" actId="47"/>
        <pc:sldMkLst>
          <pc:docMk/>
          <pc:sldMk cId="3236074225" sldId="797"/>
        </pc:sldMkLst>
        <pc:spChg chg="del">
          <ac:chgData name="Francisco Artes" userId="5be56ff3f51c4e1a" providerId="LiveId" clId="{8D558C7D-4FFA-4097-A5FF-9E80B5F26DE3}" dt="2020-05-11T08:15:33.871" v="1269" actId="478"/>
          <ac:spMkLst>
            <pc:docMk/>
            <pc:sldMk cId="3236074225" sldId="797"/>
            <ac:spMk id="2" creationId="{87E3D112-80DB-41E3-A623-B12DFA72FC2F}"/>
          </ac:spMkLst>
        </pc:spChg>
        <pc:spChg chg="del">
          <ac:chgData name="Francisco Artes" userId="5be56ff3f51c4e1a" providerId="LiveId" clId="{8D558C7D-4FFA-4097-A5FF-9E80B5F26DE3}" dt="2020-05-11T08:15:35.985" v="1270" actId="21"/>
          <ac:spMkLst>
            <pc:docMk/>
            <pc:sldMk cId="3236074225" sldId="797"/>
            <ac:spMk id="3" creationId="{6F90D604-BF9E-473D-BD7A-476A4A189BCD}"/>
          </ac:spMkLst>
        </pc:spChg>
        <pc:spChg chg="del">
          <ac:chgData name="Francisco Artes" userId="5be56ff3f51c4e1a" providerId="LiveId" clId="{8D558C7D-4FFA-4097-A5FF-9E80B5F26DE3}" dt="2020-05-11T08:15:29.807" v="1268" actId="478"/>
          <ac:spMkLst>
            <pc:docMk/>
            <pc:sldMk cId="3236074225" sldId="797"/>
            <ac:spMk id="4" creationId="{2E88879B-9C80-402A-B9D6-AA11E61E7358}"/>
          </ac:spMkLst>
        </pc:spChg>
        <pc:spChg chg="del">
          <ac:chgData name="Francisco Artes" userId="5be56ff3f51c4e1a" providerId="LiveId" clId="{8D558C7D-4FFA-4097-A5FF-9E80B5F26DE3}" dt="2020-05-11T08:15:35.985" v="1270" actId="21"/>
          <ac:spMkLst>
            <pc:docMk/>
            <pc:sldMk cId="3236074225" sldId="797"/>
            <ac:spMk id="6" creationId="{E181DCF8-28D1-4DAD-A8E9-B98B2ADF9CBD}"/>
          </ac:spMkLst>
        </pc:spChg>
        <pc:picChg chg="del">
          <ac:chgData name="Francisco Artes" userId="5be56ff3f51c4e1a" providerId="LiveId" clId="{8D558C7D-4FFA-4097-A5FF-9E80B5F26DE3}" dt="2020-05-11T08:15:35.985" v="1270" actId="21"/>
          <ac:picMkLst>
            <pc:docMk/>
            <pc:sldMk cId="3236074225" sldId="797"/>
            <ac:picMk id="5" creationId="{D5A4E1D4-C89B-458F-BDF7-D21592542B1A}"/>
          </ac:picMkLst>
        </pc:picChg>
      </pc:sldChg>
      <pc:sldChg chg="modSp add del">
        <pc:chgData name="Francisco Artes" userId="5be56ff3f51c4e1a" providerId="LiveId" clId="{8D558C7D-4FFA-4097-A5FF-9E80B5F26DE3}" dt="2020-05-11T07:42:14.093" v="442" actId="2696"/>
        <pc:sldMkLst>
          <pc:docMk/>
          <pc:sldMk cId="4219417800" sldId="797"/>
        </pc:sldMkLst>
        <pc:spChg chg="mod">
          <ac:chgData name="Francisco Artes" userId="5be56ff3f51c4e1a" providerId="LiveId" clId="{8D558C7D-4FFA-4097-A5FF-9E80B5F26DE3}" dt="2020-05-11T06:30:04.549" v="35"/>
          <ac:spMkLst>
            <pc:docMk/>
            <pc:sldMk cId="4219417800" sldId="797"/>
            <ac:spMk id="2" creationId="{87E3D112-80DB-41E3-A623-B12DFA72FC2F}"/>
          </ac:spMkLst>
        </pc:spChg>
        <pc:spChg chg="mod">
          <ac:chgData name="Francisco Artes" userId="5be56ff3f51c4e1a" providerId="LiveId" clId="{8D558C7D-4FFA-4097-A5FF-9E80B5F26DE3}" dt="2020-05-11T06:30:04.549" v="35"/>
          <ac:spMkLst>
            <pc:docMk/>
            <pc:sldMk cId="4219417800" sldId="797"/>
            <ac:spMk id="3" creationId="{6F90D604-BF9E-473D-BD7A-476A4A189BCD}"/>
          </ac:spMkLst>
        </pc:spChg>
        <pc:spChg chg="mod">
          <ac:chgData name="Francisco Artes" userId="5be56ff3f51c4e1a" providerId="LiveId" clId="{8D558C7D-4FFA-4097-A5FF-9E80B5F26DE3}" dt="2020-05-11T06:30:04.549" v="35"/>
          <ac:spMkLst>
            <pc:docMk/>
            <pc:sldMk cId="4219417800" sldId="797"/>
            <ac:spMk id="4" creationId="{2E88879B-9C80-402A-B9D6-AA11E61E7358}"/>
          </ac:spMkLst>
        </pc:spChg>
      </pc:sldChg>
      <pc:sldChg chg="delSp add del mod">
        <pc:chgData name="Francisco Artes" userId="5be56ff3f51c4e1a" providerId="LiveId" clId="{8D558C7D-4FFA-4097-A5FF-9E80B5F26DE3}" dt="2020-05-11T08:16:22.276" v="1296" actId="47"/>
        <pc:sldMkLst>
          <pc:docMk/>
          <pc:sldMk cId="1794045316" sldId="798"/>
        </pc:sldMkLst>
        <pc:spChg chg="del">
          <ac:chgData name="Francisco Artes" userId="5be56ff3f51c4e1a" providerId="LiveId" clId="{8D558C7D-4FFA-4097-A5FF-9E80B5F26DE3}" dt="2020-05-11T08:16:11.615" v="1293" actId="478"/>
          <ac:spMkLst>
            <pc:docMk/>
            <pc:sldMk cId="1794045316" sldId="798"/>
            <ac:spMk id="2" creationId="{E3247DC7-E672-4D5D-8E82-172DF07EA616}"/>
          </ac:spMkLst>
        </pc:spChg>
        <pc:spChg chg="del">
          <ac:chgData name="Francisco Artes" userId="5be56ff3f51c4e1a" providerId="LiveId" clId="{8D558C7D-4FFA-4097-A5FF-9E80B5F26DE3}" dt="2020-05-11T08:16:17.079" v="1294" actId="21"/>
          <ac:spMkLst>
            <pc:docMk/>
            <pc:sldMk cId="1794045316" sldId="798"/>
            <ac:spMk id="3" creationId="{D7995A0C-4F9A-4CF2-BFC2-D57C772CC059}"/>
          </ac:spMkLst>
        </pc:spChg>
        <pc:spChg chg="del">
          <ac:chgData name="Francisco Artes" userId="5be56ff3f51c4e1a" providerId="LiveId" clId="{8D558C7D-4FFA-4097-A5FF-9E80B5F26DE3}" dt="2020-05-11T08:05:26.784" v="845" actId="478"/>
          <ac:spMkLst>
            <pc:docMk/>
            <pc:sldMk cId="1794045316" sldId="798"/>
            <ac:spMk id="4" creationId="{17449F3D-DFBC-4C6E-84EE-935BF6D9BD3B}"/>
          </ac:spMkLst>
        </pc:spChg>
        <pc:spChg chg="del">
          <ac:chgData name="Francisco Artes" userId="5be56ff3f51c4e1a" providerId="LiveId" clId="{8D558C7D-4FFA-4097-A5FF-9E80B5F26DE3}" dt="2020-05-11T08:16:17.079" v="1294" actId="21"/>
          <ac:spMkLst>
            <pc:docMk/>
            <pc:sldMk cId="1794045316" sldId="798"/>
            <ac:spMk id="7" creationId="{73531A7E-7006-4F93-83C6-7EF9D6934B14}"/>
          </ac:spMkLst>
        </pc:spChg>
        <pc:picChg chg="del">
          <ac:chgData name="Francisco Artes" userId="5be56ff3f51c4e1a" providerId="LiveId" clId="{8D558C7D-4FFA-4097-A5FF-9E80B5F26DE3}" dt="2020-05-11T08:16:17.079" v="1294" actId="21"/>
          <ac:picMkLst>
            <pc:docMk/>
            <pc:sldMk cId="1794045316" sldId="798"/>
            <ac:picMk id="6" creationId="{38992E5C-3117-4B10-98C4-E605FC5E2B36}"/>
          </ac:picMkLst>
        </pc:picChg>
      </pc:sldChg>
      <pc:sldChg chg="modSp add del">
        <pc:chgData name="Francisco Artes" userId="5be56ff3f51c4e1a" providerId="LiveId" clId="{8D558C7D-4FFA-4097-A5FF-9E80B5F26DE3}" dt="2020-05-11T07:42:14.093" v="442" actId="2696"/>
        <pc:sldMkLst>
          <pc:docMk/>
          <pc:sldMk cId="3523741034" sldId="798"/>
        </pc:sldMkLst>
        <pc:spChg chg="mod">
          <ac:chgData name="Francisco Artes" userId="5be56ff3f51c4e1a" providerId="LiveId" clId="{8D558C7D-4FFA-4097-A5FF-9E80B5F26DE3}" dt="2020-05-11T06:30:04.549" v="35"/>
          <ac:spMkLst>
            <pc:docMk/>
            <pc:sldMk cId="3523741034" sldId="798"/>
            <ac:spMk id="2" creationId="{E3247DC7-E672-4D5D-8E82-172DF07EA616}"/>
          </ac:spMkLst>
        </pc:spChg>
        <pc:spChg chg="mod">
          <ac:chgData name="Francisco Artes" userId="5be56ff3f51c4e1a" providerId="LiveId" clId="{8D558C7D-4FFA-4097-A5FF-9E80B5F26DE3}" dt="2020-05-11T06:30:04.549" v="35"/>
          <ac:spMkLst>
            <pc:docMk/>
            <pc:sldMk cId="3523741034" sldId="798"/>
            <ac:spMk id="3" creationId="{D7995A0C-4F9A-4CF2-BFC2-D57C772CC059}"/>
          </ac:spMkLst>
        </pc:spChg>
        <pc:spChg chg="mod">
          <ac:chgData name="Francisco Artes" userId="5be56ff3f51c4e1a" providerId="LiveId" clId="{8D558C7D-4FFA-4097-A5FF-9E80B5F26DE3}" dt="2020-05-11T06:30:04.549" v="35"/>
          <ac:spMkLst>
            <pc:docMk/>
            <pc:sldMk cId="3523741034" sldId="798"/>
            <ac:spMk id="4" creationId="{17449F3D-DFBC-4C6E-84EE-935BF6D9BD3B}"/>
          </ac:spMkLst>
        </pc:spChg>
      </pc:sldChg>
      <pc:sldChg chg="delSp modSp add del mod">
        <pc:chgData name="Francisco Artes" userId="5be56ff3f51c4e1a" providerId="LiveId" clId="{8D558C7D-4FFA-4097-A5FF-9E80B5F26DE3}" dt="2020-05-11T08:17:18.854" v="1337" actId="47"/>
        <pc:sldMkLst>
          <pc:docMk/>
          <pc:sldMk cId="2669252085" sldId="799"/>
        </pc:sldMkLst>
        <pc:spChg chg="del mod">
          <ac:chgData name="Francisco Artes" userId="5be56ff3f51c4e1a" providerId="LiveId" clId="{8D558C7D-4FFA-4097-A5FF-9E80B5F26DE3}" dt="2020-05-11T08:16:45.233" v="1300" actId="478"/>
          <ac:spMkLst>
            <pc:docMk/>
            <pc:sldMk cId="2669252085" sldId="799"/>
            <ac:spMk id="2" creationId="{9FF6B61D-630A-41B4-940E-08716ED363CF}"/>
          </ac:spMkLst>
        </pc:spChg>
        <pc:spChg chg="del">
          <ac:chgData name="Francisco Artes" userId="5be56ff3f51c4e1a" providerId="LiveId" clId="{8D558C7D-4FFA-4097-A5FF-9E80B5F26DE3}" dt="2020-05-11T08:16:50.798" v="1302" actId="21"/>
          <ac:spMkLst>
            <pc:docMk/>
            <pc:sldMk cId="2669252085" sldId="799"/>
            <ac:spMk id="3" creationId="{9924E368-1A16-4EC2-9573-BEBD05499CBE}"/>
          </ac:spMkLst>
        </pc:spChg>
        <pc:spChg chg="del">
          <ac:chgData name="Francisco Artes" userId="5be56ff3f51c4e1a" providerId="LiveId" clId="{8D558C7D-4FFA-4097-A5FF-9E80B5F26DE3}" dt="2020-05-11T08:16:47.942" v="1301" actId="478"/>
          <ac:spMkLst>
            <pc:docMk/>
            <pc:sldMk cId="2669252085" sldId="799"/>
            <ac:spMk id="4" creationId="{790671C0-AA43-4574-A2C9-E984192332EC}"/>
          </ac:spMkLst>
        </pc:spChg>
        <pc:spChg chg="del">
          <ac:chgData name="Francisco Artes" userId="5be56ff3f51c4e1a" providerId="LiveId" clId="{8D558C7D-4FFA-4097-A5FF-9E80B5F26DE3}" dt="2020-05-11T08:16:50.798" v="1302" actId="21"/>
          <ac:spMkLst>
            <pc:docMk/>
            <pc:sldMk cId="2669252085" sldId="799"/>
            <ac:spMk id="6" creationId="{9B0E282A-33BF-4F79-A5EB-D3BCF9895C68}"/>
          </ac:spMkLst>
        </pc:spChg>
        <pc:picChg chg="del">
          <ac:chgData name="Francisco Artes" userId="5be56ff3f51c4e1a" providerId="LiveId" clId="{8D558C7D-4FFA-4097-A5FF-9E80B5F26DE3}" dt="2020-05-11T08:16:50.798" v="1302" actId="21"/>
          <ac:picMkLst>
            <pc:docMk/>
            <pc:sldMk cId="2669252085" sldId="799"/>
            <ac:picMk id="5" creationId="{8CBAE24B-DDAE-4487-A0FE-F593A056D0A9}"/>
          </ac:picMkLst>
        </pc:picChg>
      </pc:sldChg>
      <pc:sldChg chg="modSp add del">
        <pc:chgData name="Francisco Artes" userId="5be56ff3f51c4e1a" providerId="LiveId" clId="{8D558C7D-4FFA-4097-A5FF-9E80B5F26DE3}" dt="2020-05-11T07:42:14.093" v="442" actId="2696"/>
        <pc:sldMkLst>
          <pc:docMk/>
          <pc:sldMk cId="2834516282" sldId="799"/>
        </pc:sldMkLst>
        <pc:spChg chg="mod">
          <ac:chgData name="Francisco Artes" userId="5be56ff3f51c4e1a" providerId="LiveId" clId="{8D558C7D-4FFA-4097-A5FF-9E80B5F26DE3}" dt="2020-05-11T06:30:04.549" v="35"/>
          <ac:spMkLst>
            <pc:docMk/>
            <pc:sldMk cId="2834516282" sldId="799"/>
            <ac:spMk id="2" creationId="{9FF6B61D-630A-41B4-940E-08716ED363CF}"/>
          </ac:spMkLst>
        </pc:spChg>
        <pc:spChg chg="mod">
          <ac:chgData name="Francisco Artes" userId="5be56ff3f51c4e1a" providerId="LiveId" clId="{8D558C7D-4FFA-4097-A5FF-9E80B5F26DE3}" dt="2020-05-11T06:30:04.549" v="35"/>
          <ac:spMkLst>
            <pc:docMk/>
            <pc:sldMk cId="2834516282" sldId="799"/>
            <ac:spMk id="3" creationId="{9924E368-1A16-4EC2-9573-BEBD05499CBE}"/>
          </ac:spMkLst>
        </pc:spChg>
        <pc:spChg chg="mod">
          <ac:chgData name="Francisco Artes" userId="5be56ff3f51c4e1a" providerId="LiveId" clId="{8D558C7D-4FFA-4097-A5FF-9E80B5F26DE3}" dt="2020-05-11T06:30:04.549" v="35"/>
          <ac:spMkLst>
            <pc:docMk/>
            <pc:sldMk cId="2834516282" sldId="799"/>
            <ac:spMk id="4" creationId="{790671C0-AA43-4574-A2C9-E984192332EC}"/>
          </ac:spMkLst>
        </pc:spChg>
      </pc:sldChg>
      <pc:sldChg chg="delSp modSp add del mod">
        <pc:chgData name="Francisco Artes" userId="5be56ff3f51c4e1a" providerId="LiveId" clId="{8D558C7D-4FFA-4097-A5FF-9E80B5F26DE3}" dt="2020-05-11T08:19:50.199" v="1447" actId="47"/>
        <pc:sldMkLst>
          <pc:docMk/>
          <pc:sldMk cId="774889154" sldId="800"/>
        </pc:sldMkLst>
        <pc:spChg chg="del mod">
          <ac:chgData name="Francisco Artes" userId="5be56ff3f51c4e1a" providerId="LiveId" clId="{8D558C7D-4FFA-4097-A5FF-9E80B5F26DE3}" dt="2020-05-11T08:19:33.118" v="1423" actId="478"/>
          <ac:spMkLst>
            <pc:docMk/>
            <pc:sldMk cId="774889154" sldId="800"/>
            <ac:spMk id="2" creationId="{14D0AB17-8BEA-4025-8822-9A48D523D697}"/>
          </ac:spMkLst>
        </pc:spChg>
        <pc:spChg chg="del">
          <ac:chgData name="Francisco Artes" userId="5be56ff3f51c4e1a" providerId="LiveId" clId="{8D558C7D-4FFA-4097-A5FF-9E80B5F26DE3}" dt="2020-05-11T08:19:38.843" v="1425" actId="21"/>
          <ac:spMkLst>
            <pc:docMk/>
            <pc:sldMk cId="774889154" sldId="800"/>
            <ac:spMk id="3" creationId="{4B1BB0B4-DAB8-4C28-8F44-42FB1C6F77FE}"/>
          </ac:spMkLst>
        </pc:spChg>
        <pc:spChg chg="del">
          <ac:chgData name="Francisco Artes" userId="5be56ff3f51c4e1a" providerId="LiveId" clId="{8D558C7D-4FFA-4097-A5FF-9E80B5F26DE3}" dt="2020-05-11T08:19:35.983" v="1424" actId="478"/>
          <ac:spMkLst>
            <pc:docMk/>
            <pc:sldMk cId="774889154" sldId="800"/>
            <ac:spMk id="4" creationId="{6851AFA2-E247-4C37-8C87-7C99AD4355AF}"/>
          </ac:spMkLst>
        </pc:spChg>
        <pc:spChg chg="del">
          <ac:chgData name="Francisco Artes" userId="5be56ff3f51c4e1a" providerId="LiveId" clId="{8D558C7D-4FFA-4097-A5FF-9E80B5F26DE3}" dt="2020-05-11T08:19:38.843" v="1425" actId="21"/>
          <ac:spMkLst>
            <pc:docMk/>
            <pc:sldMk cId="774889154" sldId="800"/>
            <ac:spMk id="6" creationId="{9B413D11-F004-4C07-82A7-096533D212F0}"/>
          </ac:spMkLst>
        </pc:spChg>
        <pc:picChg chg="del">
          <ac:chgData name="Francisco Artes" userId="5be56ff3f51c4e1a" providerId="LiveId" clId="{8D558C7D-4FFA-4097-A5FF-9E80B5F26DE3}" dt="2020-05-11T08:19:38.843" v="1425" actId="21"/>
          <ac:picMkLst>
            <pc:docMk/>
            <pc:sldMk cId="774889154" sldId="800"/>
            <ac:picMk id="5" creationId="{A6DE0FAE-BCA2-4C0D-8446-9B4CDA9682C1}"/>
          </ac:picMkLst>
        </pc:picChg>
      </pc:sldChg>
      <pc:sldChg chg="modSp add del">
        <pc:chgData name="Francisco Artes" userId="5be56ff3f51c4e1a" providerId="LiveId" clId="{8D558C7D-4FFA-4097-A5FF-9E80B5F26DE3}" dt="2020-05-11T07:42:14.093" v="442" actId="2696"/>
        <pc:sldMkLst>
          <pc:docMk/>
          <pc:sldMk cId="3203933052" sldId="800"/>
        </pc:sldMkLst>
        <pc:spChg chg="mod">
          <ac:chgData name="Francisco Artes" userId="5be56ff3f51c4e1a" providerId="LiveId" clId="{8D558C7D-4FFA-4097-A5FF-9E80B5F26DE3}" dt="2020-05-11T06:30:04.549" v="35"/>
          <ac:spMkLst>
            <pc:docMk/>
            <pc:sldMk cId="3203933052" sldId="800"/>
            <ac:spMk id="2" creationId="{14D0AB17-8BEA-4025-8822-9A48D523D697}"/>
          </ac:spMkLst>
        </pc:spChg>
        <pc:spChg chg="mod">
          <ac:chgData name="Francisco Artes" userId="5be56ff3f51c4e1a" providerId="LiveId" clId="{8D558C7D-4FFA-4097-A5FF-9E80B5F26DE3}" dt="2020-05-11T06:30:04.549" v="35"/>
          <ac:spMkLst>
            <pc:docMk/>
            <pc:sldMk cId="3203933052" sldId="800"/>
            <ac:spMk id="3" creationId="{4B1BB0B4-DAB8-4C28-8F44-42FB1C6F77FE}"/>
          </ac:spMkLst>
        </pc:spChg>
        <pc:spChg chg="mod">
          <ac:chgData name="Francisco Artes" userId="5be56ff3f51c4e1a" providerId="LiveId" clId="{8D558C7D-4FFA-4097-A5FF-9E80B5F26DE3}" dt="2020-05-11T06:30:04.549" v="35"/>
          <ac:spMkLst>
            <pc:docMk/>
            <pc:sldMk cId="3203933052" sldId="800"/>
            <ac:spMk id="4" creationId="{6851AFA2-E247-4C37-8C87-7C99AD4355AF}"/>
          </ac:spMkLst>
        </pc:spChg>
      </pc:sldChg>
      <pc:sldChg chg="modSp add del">
        <pc:chgData name="Francisco Artes" userId="5be56ff3f51c4e1a" providerId="LiveId" clId="{8D558C7D-4FFA-4097-A5FF-9E80B5F26DE3}" dt="2020-05-11T07:42:14.093" v="442" actId="2696"/>
        <pc:sldMkLst>
          <pc:docMk/>
          <pc:sldMk cId="558735354" sldId="828"/>
        </pc:sldMkLst>
        <pc:spChg chg="mod">
          <ac:chgData name="Francisco Artes" userId="5be56ff3f51c4e1a" providerId="LiveId" clId="{8D558C7D-4FFA-4097-A5FF-9E80B5F26DE3}" dt="2020-05-11T06:30:04.549" v="35"/>
          <ac:spMkLst>
            <pc:docMk/>
            <pc:sldMk cId="558735354" sldId="828"/>
            <ac:spMk id="2" creationId="{9FF6B61D-630A-41B4-940E-08716ED363CF}"/>
          </ac:spMkLst>
        </pc:spChg>
        <pc:spChg chg="mod">
          <ac:chgData name="Francisco Artes" userId="5be56ff3f51c4e1a" providerId="LiveId" clId="{8D558C7D-4FFA-4097-A5FF-9E80B5F26DE3}" dt="2020-05-11T06:30:04.549" v="35"/>
          <ac:spMkLst>
            <pc:docMk/>
            <pc:sldMk cId="558735354" sldId="828"/>
            <ac:spMk id="3" creationId="{9924E368-1A16-4EC2-9573-BEBD05499CBE}"/>
          </ac:spMkLst>
        </pc:spChg>
        <pc:spChg chg="mod">
          <ac:chgData name="Francisco Artes" userId="5be56ff3f51c4e1a" providerId="LiveId" clId="{8D558C7D-4FFA-4097-A5FF-9E80B5F26DE3}" dt="2020-05-11T06:30:04.549" v="35"/>
          <ac:spMkLst>
            <pc:docMk/>
            <pc:sldMk cId="558735354" sldId="828"/>
            <ac:spMk id="4" creationId="{790671C0-AA43-4574-A2C9-E984192332EC}"/>
          </ac:spMkLst>
        </pc:spChg>
      </pc:sldChg>
      <pc:sldChg chg="delSp modSp add del mod">
        <pc:chgData name="Francisco Artes" userId="5be56ff3f51c4e1a" providerId="LiveId" clId="{8D558C7D-4FFA-4097-A5FF-9E80B5F26DE3}" dt="2020-05-11T08:18:31.978" v="1375" actId="47"/>
        <pc:sldMkLst>
          <pc:docMk/>
          <pc:sldMk cId="4050245571" sldId="828"/>
        </pc:sldMkLst>
        <pc:spChg chg="del mod">
          <ac:chgData name="Francisco Artes" userId="5be56ff3f51c4e1a" providerId="LiveId" clId="{8D558C7D-4FFA-4097-A5FF-9E80B5F26DE3}" dt="2020-05-11T08:18:10.194" v="1348" actId="478"/>
          <ac:spMkLst>
            <pc:docMk/>
            <pc:sldMk cId="4050245571" sldId="828"/>
            <ac:spMk id="2" creationId="{9FF6B61D-630A-41B4-940E-08716ED363CF}"/>
          </ac:spMkLst>
        </pc:spChg>
        <pc:spChg chg="del">
          <ac:chgData name="Francisco Artes" userId="5be56ff3f51c4e1a" providerId="LiveId" clId="{8D558C7D-4FFA-4097-A5FF-9E80B5F26DE3}" dt="2020-05-11T08:18:15.288" v="1350" actId="21"/>
          <ac:spMkLst>
            <pc:docMk/>
            <pc:sldMk cId="4050245571" sldId="828"/>
            <ac:spMk id="3" creationId="{9924E368-1A16-4EC2-9573-BEBD05499CBE}"/>
          </ac:spMkLst>
        </pc:spChg>
        <pc:spChg chg="del">
          <ac:chgData name="Francisco Artes" userId="5be56ff3f51c4e1a" providerId="LiveId" clId="{8D558C7D-4FFA-4097-A5FF-9E80B5F26DE3}" dt="2020-05-11T08:18:12.948" v="1349" actId="478"/>
          <ac:spMkLst>
            <pc:docMk/>
            <pc:sldMk cId="4050245571" sldId="828"/>
            <ac:spMk id="4" creationId="{790671C0-AA43-4574-A2C9-E984192332EC}"/>
          </ac:spMkLst>
        </pc:spChg>
        <pc:spChg chg="del">
          <ac:chgData name="Francisco Artes" userId="5be56ff3f51c4e1a" providerId="LiveId" clId="{8D558C7D-4FFA-4097-A5FF-9E80B5F26DE3}" dt="2020-05-11T08:18:15.288" v="1350" actId="21"/>
          <ac:spMkLst>
            <pc:docMk/>
            <pc:sldMk cId="4050245571" sldId="828"/>
            <ac:spMk id="6" creationId="{59F3A18F-B65C-4261-8804-5D7713843F50}"/>
          </ac:spMkLst>
        </pc:spChg>
        <pc:picChg chg="del">
          <ac:chgData name="Francisco Artes" userId="5be56ff3f51c4e1a" providerId="LiveId" clId="{8D558C7D-4FFA-4097-A5FF-9E80B5F26DE3}" dt="2020-05-11T08:18:15.288" v="1350" actId="21"/>
          <ac:picMkLst>
            <pc:docMk/>
            <pc:sldMk cId="4050245571" sldId="828"/>
            <ac:picMk id="5" creationId="{7BE586DC-E42A-43EF-A3D1-2701306422EA}"/>
          </ac:picMkLst>
        </pc:picChg>
      </pc:sldChg>
      <pc:sldChg chg="delSp modSp add del mod">
        <pc:chgData name="Francisco Artes" userId="5be56ff3f51c4e1a" providerId="LiveId" clId="{8D558C7D-4FFA-4097-A5FF-9E80B5F26DE3}" dt="2020-05-11T08:17:50.222" v="1344" actId="47"/>
        <pc:sldMkLst>
          <pc:docMk/>
          <pc:sldMk cId="647990783" sldId="829"/>
        </pc:sldMkLst>
        <pc:spChg chg="del mod">
          <ac:chgData name="Francisco Artes" userId="5be56ff3f51c4e1a" providerId="LiveId" clId="{8D558C7D-4FFA-4097-A5FF-9E80B5F26DE3}" dt="2020-05-11T08:17:39.658" v="1341" actId="478"/>
          <ac:spMkLst>
            <pc:docMk/>
            <pc:sldMk cId="647990783" sldId="829"/>
            <ac:spMk id="2" creationId="{9FF6B61D-630A-41B4-940E-08716ED363CF}"/>
          </ac:spMkLst>
        </pc:spChg>
        <pc:spChg chg="del">
          <ac:chgData name="Francisco Artes" userId="5be56ff3f51c4e1a" providerId="LiveId" clId="{8D558C7D-4FFA-4097-A5FF-9E80B5F26DE3}" dt="2020-05-11T08:17:44.177" v="1342" actId="21"/>
          <ac:spMkLst>
            <pc:docMk/>
            <pc:sldMk cId="647990783" sldId="829"/>
            <ac:spMk id="3" creationId="{9924E368-1A16-4EC2-9573-BEBD05499CBE}"/>
          </ac:spMkLst>
        </pc:spChg>
        <pc:spChg chg="del">
          <ac:chgData name="Francisco Artes" userId="5be56ff3f51c4e1a" providerId="LiveId" clId="{8D558C7D-4FFA-4097-A5FF-9E80B5F26DE3}" dt="2020-05-11T08:17:44.177" v="1342" actId="21"/>
          <ac:spMkLst>
            <pc:docMk/>
            <pc:sldMk cId="647990783" sldId="829"/>
            <ac:spMk id="6" creationId="{57B48901-3858-4C75-98B7-00F45BFB27DE}"/>
          </ac:spMkLst>
        </pc:spChg>
        <pc:picChg chg="del">
          <ac:chgData name="Francisco Artes" userId="5be56ff3f51c4e1a" providerId="LiveId" clId="{8D558C7D-4FFA-4097-A5FF-9E80B5F26DE3}" dt="2020-05-11T08:17:44.177" v="1342" actId="21"/>
          <ac:picMkLst>
            <pc:docMk/>
            <pc:sldMk cId="647990783" sldId="829"/>
            <ac:picMk id="5" creationId="{DE1DE327-1ADD-485C-9287-6DCC743CCB0C}"/>
          </ac:picMkLst>
        </pc:picChg>
      </pc:sldChg>
      <pc:sldChg chg="modSp add del">
        <pc:chgData name="Francisco Artes" userId="5be56ff3f51c4e1a" providerId="LiveId" clId="{8D558C7D-4FFA-4097-A5FF-9E80B5F26DE3}" dt="2020-05-11T07:42:14.093" v="442" actId="2696"/>
        <pc:sldMkLst>
          <pc:docMk/>
          <pc:sldMk cId="1799760766" sldId="829"/>
        </pc:sldMkLst>
        <pc:spChg chg="mod">
          <ac:chgData name="Francisco Artes" userId="5be56ff3f51c4e1a" providerId="LiveId" clId="{8D558C7D-4FFA-4097-A5FF-9E80B5F26DE3}" dt="2020-05-11T06:30:04.549" v="35"/>
          <ac:spMkLst>
            <pc:docMk/>
            <pc:sldMk cId="1799760766" sldId="829"/>
            <ac:spMk id="2" creationId="{9FF6B61D-630A-41B4-940E-08716ED363CF}"/>
          </ac:spMkLst>
        </pc:spChg>
        <pc:spChg chg="mod">
          <ac:chgData name="Francisco Artes" userId="5be56ff3f51c4e1a" providerId="LiveId" clId="{8D558C7D-4FFA-4097-A5FF-9E80B5F26DE3}" dt="2020-05-11T06:30:04.549" v="35"/>
          <ac:spMkLst>
            <pc:docMk/>
            <pc:sldMk cId="1799760766" sldId="829"/>
            <ac:spMk id="3" creationId="{9924E368-1A16-4EC2-9573-BEBD05499CBE}"/>
          </ac:spMkLst>
        </pc:spChg>
      </pc:sldChg>
      <pc:sldChg chg="delSp modSp add del mod">
        <pc:chgData name="Francisco Artes" userId="5be56ff3f51c4e1a" providerId="LiveId" clId="{8D558C7D-4FFA-4097-A5FF-9E80B5F26DE3}" dt="2020-05-11T08:19:18.724" v="1419" actId="47"/>
        <pc:sldMkLst>
          <pc:docMk/>
          <pc:sldMk cId="924652573" sldId="830"/>
        </pc:sldMkLst>
        <pc:spChg chg="del mod">
          <ac:chgData name="Francisco Artes" userId="5be56ff3f51c4e1a" providerId="LiveId" clId="{8D558C7D-4FFA-4097-A5FF-9E80B5F26DE3}" dt="2020-05-11T08:18:51.191" v="1379" actId="478"/>
          <ac:spMkLst>
            <pc:docMk/>
            <pc:sldMk cId="924652573" sldId="830"/>
            <ac:spMk id="2" creationId="{9FF6B61D-630A-41B4-940E-08716ED363CF}"/>
          </ac:spMkLst>
        </pc:spChg>
        <pc:spChg chg="del">
          <ac:chgData name="Francisco Artes" userId="5be56ff3f51c4e1a" providerId="LiveId" clId="{8D558C7D-4FFA-4097-A5FF-9E80B5F26DE3}" dt="2020-05-11T08:18:57.695" v="1381" actId="21"/>
          <ac:spMkLst>
            <pc:docMk/>
            <pc:sldMk cId="924652573" sldId="830"/>
            <ac:spMk id="3" creationId="{9924E368-1A16-4EC2-9573-BEBD05499CBE}"/>
          </ac:spMkLst>
        </pc:spChg>
        <pc:spChg chg="del">
          <ac:chgData name="Francisco Artes" userId="5be56ff3f51c4e1a" providerId="LiveId" clId="{8D558C7D-4FFA-4097-A5FF-9E80B5F26DE3}" dt="2020-05-11T08:18:55.406" v="1380" actId="478"/>
          <ac:spMkLst>
            <pc:docMk/>
            <pc:sldMk cId="924652573" sldId="830"/>
            <ac:spMk id="4" creationId="{790671C0-AA43-4574-A2C9-E984192332EC}"/>
          </ac:spMkLst>
        </pc:spChg>
        <pc:spChg chg="del">
          <ac:chgData name="Francisco Artes" userId="5be56ff3f51c4e1a" providerId="LiveId" clId="{8D558C7D-4FFA-4097-A5FF-9E80B5F26DE3}" dt="2020-05-11T08:18:57.695" v="1381" actId="21"/>
          <ac:spMkLst>
            <pc:docMk/>
            <pc:sldMk cId="924652573" sldId="830"/>
            <ac:spMk id="6" creationId="{2303C35E-731D-45FC-9148-69EEBE53062E}"/>
          </ac:spMkLst>
        </pc:spChg>
        <pc:picChg chg="del">
          <ac:chgData name="Francisco Artes" userId="5be56ff3f51c4e1a" providerId="LiveId" clId="{8D558C7D-4FFA-4097-A5FF-9E80B5F26DE3}" dt="2020-05-11T08:18:57.695" v="1381" actId="21"/>
          <ac:picMkLst>
            <pc:docMk/>
            <pc:sldMk cId="924652573" sldId="830"/>
            <ac:picMk id="5" creationId="{0DA6DAF4-15CC-4D1D-BF45-5E2B79FF9A29}"/>
          </ac:picMkLst>
        </pc:picChg>
      </pc:sldChg>
      <pc:sldChg chg="modSp add del">
        <pc:chgData name="Francisco Artes" userId="5be56ff3f51c4e1a" providerId="LiveId" clId="{8D558C7D-4FFA-4097-A5FF-9E80B5F26DE3}" dt="2020-05-11T07:42:14.093" v="442" actId="2696"/>
        <pc:sldMkLst>
          <pc:docMk/>
          <pc:sldMk cId="1425559120" sldId="830"/>
        </pc:sldMkLst>
        <pc:spChg chg="mod">
          <ac:chgData name="Francisco Artes" userId="5be56ff3f51c4e1a" providerId="LiveId" clId="{8D558C7D-4FFA-4097-A5FF-9E80B5F26DE3}" dt="2020-05-11T06:30:04.549" v="35"/>
          <ac:spMkLst>
            <pc:docMk/>
            <pc:sldMk cId="1425559120" sldId="830"/>
            <ac:spMk id="2" creationId="{9FF6B61D-630A-41B4-940E-08716ED363CF}"/>
          </ac:spMkLst>
        </pc:spChg>
        <pc:spChg chg="mod">
          <ac:chgData name="Francisco Artes" userId="5be56ff3f51c4e1a" providerId="LiveId" clId="{8D558C7D-4FFA-4097-A5FF-9E80B5F26DE3}" dt="2020-05-11T06:30:04.549" v="35"/>
          <ac:spMkLst>
            <pc:docMk/>
            <pc:sldMk cId="1425559120" sldId="830"/>
            <ac:spMk id="3" creationId="{9924E368-1A16-4EC2-9573-BEBD05499CBE}"/>
          </ac:spMkLst>
        </pc:spChg>
        <pc:spChg chg="mod">
          <ac:chgData name="Francisco Artes" userId="5be56ff3f51c4e1a" providerId="LiveId" clId="{8D558C7D-4FFA-4097-A5FF-9E80B5F26DE3}" dt="2020-05-11T06:30:04.549" v="35"/>
          <ac:spMkLst>
            <pc:docMk/>
            <pc:sldMk cId="1425559120" sldId="830"/>
            <ac:spMk id="4" creationId="{790671C0-AA43-4574-A2C9-E984192332EC}"/>
          </ac:spMkLst>
        </pc:spChg>
      </pc:sldChg>
      <pc:sldChg chg="modSp add del">
        <pc:chgData name="Francisco Artes" userId="5be56ff3f51c4e1a" providerId="LiveId" clId="{8D558C7D-4FFA-4097-A5FF-9E80B5F26DE3}" dt="2020-05-11T07:54:21.836" v="775" actId="2696"/>
        <pc:sldMkLst>
          <pc:docMk/>
          <pc:sldMk cId="2626923149" sldId="837"/>
        </pc:sldMkLst>
        <pc:spChg chg="mod">
          <ac:chgData name="Francisco Artes" userId="5be56ff3f51c4e1a" providerId="LiveId" clId="{8D558C7D-4FFA-4097-A5FF-9E80B5F26DE3}" dt="2020-05-11T06:30:04.549" v="35"/>
          <ac:spMkLst>
            <pc:docMk/>
            <pc:sldMk cId="2626923149" sldId="837"/>
            <ac:spMk id="3" creationId="{4070CE2B-118D-4B86-8569-3BE992BA4A81}"/>
          </ac:spMkLst>
        </pc:spChg>
        <pc:spChg chg="mod">
          <ac:chgData name="Francisco Artes" userId="5be56ff3f51c4e1a" providerId="LiveId" clId="{8D558C7D-4FFA-4097-A5FF-9E80B5F26DE3}" dt="2020-05-11T06:30:04.549" v="35"/>
          <ac:spMkLst>
            <pc:docMk/>
            <pc:sldMk cId="2626923149" sldId="837"/>
            <ac:spMk id="4" creationId="{FC9707FF-9201-49EB-9A9D-BCF5EA9C6533}"/>
          </ac:spMkLst>
        </pc:spChg>
      </pc:sldChg>
      <pc:sldChg chg="add">
        <pc:chgData name="Francisco Artes" userId="5be56ff3f51c4e1a" providerId="LiveId" clId="{8D558C7D-4FFA-4097-A5FF-9E80B5F26DE3}" dt="2020-05-11T07:54:36.828" v="776"/>
        <pc:sldMkLst>
          <pc:docMk/>
          <pc:sldMk cId="3476526583" sldId="837"/>
        </pc:sldMkLst>
      </pc:sldChg>
      <pc:sldChg chg="add">
        <pc:chgData name="Francisco Artes" userId="5be56ff3f51c4e1a" providerId="LiveId" clId="{8D558C7D-4FFA-4097-A5FF-9E80B5F26DE3}" dt="2020-05-11T07:54:36.828" v="776"/>
        <pc:sldMkLst>
          <pc:docMk/>
          <pc:sldMk cId="1652894435" sldId="839"/>
        </pc:sldMkLst>
      </pc:sldChg>
      <pc:sldChg chg="modSp add del">
        <pc:chgData name="Francisco Artes" userId="5be56ff3f51c4e1a" providerId="LiveId" clId="{8D558C7D-4FFA-4097-A5FF-9E80B5F26DE3}" dt="2020-05-11T07:54:21.836" v="775" actId="2696"/>
        <pc:sldMkLst>
          <pc:docMk/>
          <pc:sldMk cId="2684615540" sldId="839"/>
        </pc:sldMkLst>
        <pc:spChg chg="mod">
          <ac:chgData name="Francisco Artes" userId="5be56ff3f51c4e1a" providerId="LiveId" clId="{8D558C7D-4FFA-4097-A5FF-9E80B5F26DE3}" dt="2020-05-11T06:30:04.549" v="35"/>
          <ac:spMkLst>
            <pc:docMk/>
            <pc:sldMk cId="2684615540" sldId="839"/>
            <ac:spMk id="2" creationId="{CEBD664D-AFE2-41E2-BA32-A7FCF1C66302}"/>
          </ac:spMkLst>
        </pc:spChg>
        <pc:spChg chg="mod">
          <ac:chgData name="Francisco Artes" userId="5be56ff3f51c4e1a" providerId="LiveId" clId="{8D558C7D-4FFA-4097-A5FF-9E80B5F26DE3}" dt="2020-05-11T06:30:04.549" v="35"/>
          <ac:spMkLst>
            <pc:docMk/>
            <pc:sldMk cId="2684615540" sldId="839"/>
            <ac:spMk id="3" creationId="{3F617494-F59F-463A-A5AF-0C2503226CC1}"/>
          </ac:spMkLst>
        </pc:spChg>
        <pc:spChg chg="mod">
          <ac:chgData name="Francisco Artes" userId="5be56ff3f51c4e1a" providerId="LiveId" clId="{8D558C7D-4FFA-4097-A5FF-9E80B5F26DE3}" dt="2020-05-11T06:30:04.549" v="35"/>
          <ac:spMkLst>
            <pc:docMk/>
            <pc:sldMk cId="2684615540" sldId="839"/>
            <ac:spMk id="4" creationId="{20CE2A94-2F24-4F1B-B844-63A1C97DC0D6}"/>
          </ac:spMkLst>
        </pc:spChg>
      </pc:sldChg>
      <pc:sldChg chg="modSp add del">
        <pc:chgData name="Francisco Artes" userId="5be56ff3f51c4e1a" providerId="LiveId" clId="{8D558C7D-4FFA-4097-A5FF-9E80B5F26DE3}" dt="2020-05-11T07:54:55.500" v="777" actId="47"/>
        <pc:sldMkLst>
          <pc:docMk/>
          <pc:sldMk cId="2582264556" sldId="849"/>
        </pc:sldMkLst>
        <pc:spChg chg="mod">
          <ac:chgData name="Francisco Artes" userId="5be56ff3f51c4e1a" providerId="LiveId" clId="{8D558C7D-4FFA-4097-A5FF-9E80B5F26DE3}" dt="2020-05-11T06:30:04.549" v="35"/>
          <ac:spMkLst>
            <pc:docMk/>
            <pc:sldMk cId="2582264556" sldId="849"/>
            <ac:spMk id="2" creationId="{623E8113-F002-E647-B73B-88600CF92CBA}"/>
          </ac:spMkLst>
        </pc:spChg>
      </pc:sldChg>
      <pc:sldChg chg="modSp add del">
        <pc:chgData name="Francisco Artes" userId="5be56ff3f51c4e1a" providerId="LiveId" clId="{8D558C7D-4FFA-4097-A5FF-9E80B5F26DE3}" dt="2020-05-11T07:55:22.897" v="778" actId="47"/>
        <pc:sldMkLst>
          <pc:docMk/>
          <pc:sldMk cId="3409481085" sldId="850"/>
        </pc:sldMkLst>
        <pc:spChg chg="mod">
          <ac:chgData name="Francisco Artes" userId="5be56ff3f51c4e1a" providerId="LiveId" clId="{8D558C7D-4FFA-4097-A5FF-9E80B5F26DE3}" dt="2020-05-11T06:30:04.549" v="35"/>
          <ac:spMkLst>
            <pc:docMk/>
            <pc:sldMk cId="3409481085" sldId="850"/>
            <ac:spMk id="2" creationId="{37EB460E-7D16-40E4-9147-338405AB1236}"/>
          </ac:spMkLst>
        </pc:spChg>
        <pc:spChg chg="mod">
          <ac:chgData name="Francisco Artes" userId="5be56ff3f51c4e1a" providerId="LiveId" clId="{8D558C7D-4FFA-4097-A5FF-9E80B5F26DE3}" dt="2020-05-11T06:30:04.549" v="35"/>
          <ac:spMkLst>
            <pc:docMk/>
            <pc:sldMk cId="3409481085" sldId="850"/>
            <ac:spMk id="3" creationId="{0AA326D4-50F2-4A2E-8F42-B23E1E120F95}"/>
          </ac:spMkLst>
        </pc:spChg>
        <pc:spChg chg="mod">
          <ac:chgData name="Francisco Artes" userId="5be56ff3f51c4e1a" providerId="LiveId" clId="{8D558C7D-4FFA-4097-A5FF-9E80B5F26DE3}" dt="2020-05-11T06:30:04.549" v="35"/>
          <ac:spMkLst>
            <pc:docMk/>
            <pc:sldMk cId="3409481085" sldId="850"/>
            <ac:spMk id="4" creationId="{3ECB2B14-2403-4820-9DB4-A19E0E9EB01C}"/>
          </ac:spMkLst>
        </pc:spChg>
      </pc:sldChg>
      <pc:sldChg chg="modSp add del">
        <pc:chgData name="Francisco Artes" userId="5be56ff3f51c4e1a" providerId="LiveId" clId="{8D558C7D-4FFA-4097-A5FF-9E80B5F26DE3}" dt="2020-05-11T07:57:32.737" v="783" actId="47"/>
        <pc:sldMkLst>
          <pc:docMk/>
          <pc:sldMk cId="3069153944" sldId="856"/>
        </pc:sldMkLst>
        <pc:spChg chg="mod">
          <ac:chgData name="Francisco Artes" userId="5be56ff3f51c4e1a" providerId="LiveId" clId="{8D558C7D-4FFA-4097-A5FF-9E80B5F26DE3}" dt="2020-05-11T06:30:04.549" v="35"/>
          <ac:spMkLst>
            <pc:docMk/>
            <pc:sldMk cId="3069153944" sldId="856"/>
            <ac:spMk id="2" creationId="{CA463CB9-2B24-4D54-BC82-80306EC703EE}"/>
          </ac:spMkLst>
        </pc:spChg>
        <pc:spChg chg="mod">
          <ac:chgData name="Francisco Artes" userId="5be56ff3f51c4e1a" providerId="LiveId" clId="{8D558C7D-4FFA-4097-A5FF-9E80B5F26DE3}" dt="2020-05-11T06:30:04.549" v="35"/>
          <ac:spMkLst>
            <pc:docMk/>
            <pc:sldMk cId="3069153944" sldId="856"/>
            <ac:spMk id="4" creationId="{FB3B5C8B-E550-45C1-95C3-C4A267F629AE}"/>
          </ac:spMkLst>
        </pc:spChg>
      </pc:sldChg>
      <pc:sldChg chg="modSp add del">
        <pc:chgData name="Francisco Artes" userId="5be56ff3f51c4e1a" providerId="LiveId" clId="{8D558C7D-4FFA-4097-A5FF-9E80B5F26DE3}" dt="2020-05-11T07:57:34.154" v="785" actId="47"/>
        <pc:sldMkLst>
          <pc:docMk/>
          <pc:sldMk cId="2083459377" sldId="857"/>
        </pc:sldMkLst>
        <pc:spChg chg="mod">
          <ac:chgData name="Francisco Artes" userId="5be56ff3f51c4e1a" providerId="LiveId" clId="{8D558C7D-4FFA-4097-A5FF-9E80B5F26DE3}" dt="2020-05-11T06:30:04.549" v="35"/>
          <ac:spMkLst>
            <pc:docMk/>
            <pc:sldMk cId="2083459377" sldId="857"/>
            <ac:spMk id="2" creationId="{3E513547-6DBD-405E-BD61-7EA283F00CE6}"/>
          </ac:spMkLst>
        </pc:spChg>
        <pc:spChg chg="mod">
          <ac:chgData name="Francisco Artes" userId="5be56ff3f51c4e1a" providerId="LiveId" clId="{8D558C7D-4FFA-4097-A5FF-9E80B5F26DE3}" dt="2020-05-11T06:30:04.549" v="35"/>
          <ac:spMkLst>
            <pc:docMk/>
            <pc:sldMk cId="2083459377" sldId="857"/>
            <ac:spMk id="4" creationId="{03B32D86-2A0F-4F0C-BD41-C5C6E1C5AFAB}"/>
          </ac:spMkLst>
        </pc:spChg>
        <pc:spChg chg="mod">
          <ac:chgData name="Francisco Artes" userId="5be56ff3f51c4e1a" providerId="LiveId" clId="{8D558C7D-4FFA-4097-A5FF-9E80B5F26DE3}" dt="2020-05-11T06:30:04.549" v="35"/>
          <ac:spMkLst>
            <pc:docMk/>
            <pc:sldMk cId="2083459377" sldId="857"/>
            <ac:spMk id="9" creationId="{793AC170-ECDE-490B-88FC-6CE8C9B83917}"/>
          </ac:spMkLst>
        </pc:spChg>
      </pc:sldChg>
      <pc:sldChg chg="delSp add del mod delAnim">
        <pc:chgData name="Francisco Artes" userId="5be56ff3f51c4e1a" providerId="LiveId" clId="{8D558C7D-4FFA-4097-A5FF-9E80B5F26DE3}" dt="2020-05-11T08:09:01.963" v="890" actId="47"/>
        <pc:sldMkLst>
          <pc:docMk/>
          <pc:sldMk cId="455773967" sldId="861"/>
        </pc:sldMkLst>
        <pc:spChg chg="del">
          <ac:chgData name="Francisco Artes" userId="5be56ff3f51c4e1a" providerId="LiveId" clId="{8D558C7D-4FFA-4097-A5FF-9E80B5F26DE3}" dt="2020-05-11T08:08:38.181" v="854" actId="478"/>
          <ac:spMkLst>
            <pc:docMk/>
            <pc:sldMk cId="455773967" sldId="861"/>
            <ac:spMk id="2" creationId="{013A87CC-4367-4A58-A352-9852B082DA24}"/>
          </ac:spMkLst>
        </pc:spChg>
        <pc:spChg chg="del">
          <ac:chgData name="Francisco Artes" userId="5be56ff3f51c4e1a" providerId="LiveId" clId="{8D558C7D-4FFA-4097-A5FF-9E80B5F26DE3}" dt="2020-05-11T08:08:52.438" v="888" actId="21"/>
          <ac:spMkLst>
            <pc:docMk/>
            <pc:sldMk cId="455773967" sldId="861"/>
            <ac:spMk id="9" creationId="{7E8777D6-5E1A-4F05-AD17-56C3E8F44741}"/>
          </ac:spMkLst>
        </pc:spChg>
        <pc:spChg chg="del">
          <ac:chgData name="Francisco Artes" userId="5be56ff3f51c4e1a" providerId="LiveId" clId="{8D558C7D-4FFA-4097-A5FF-9E80B5F26DE3}" dt="2020-05-11T08:08:52.438" v="888" actId="21"/>
          <ac:spMkLst>
            <pc:docMk/>
            <pc:sldMk cId="455773967" sldId="861"/>
            <ac:spMk id="10" creationId="{00B48C48-F5E8-4102-8AA5-D224F0C251B5}"/>
          </ac:spMkLst>
        </pc:spChg>
        <pc:spChg chg="del">
          <ac:chgData name="Francisco Artes" userId="5be56ff3f51c4e1a" providerId="LiveId" clId="{8D558C7D-4FFA-4097-A5FF-9E80B5F26DE3}" dt="2020-05-11T08:08:52.438" v="888" actId="21"/>
          <ac:spMkLst>
            <pc:docMk/>
            <pc:sldMk cId="455773967" sldId="861"/>
            <ac:spMk id="11" creationId="{44D6E4DF-3301-4D74-BBF9-844A538CE432}"/>
          </ac:spMkLst>
        </pc:spChg>
        <pc:spChg chg="del">
          <ac:chgData name="Francisco Artes" userId="5be56ff3f51c4e1a" providerId="LiveId" clId="{8D558C7D-4FFA-4097-A5FF-9E80B5F26DE3}" dt="2020-05-11T08:08:52.438" v="888" actId="21"/>
          <ac:spMkLst>
            <pc:docMk/>
            <pc:sldMk cId="455773967" sldId="861"/>
            <ac:spMk id="12" creationId="{17328DD2-C398-4E3A-962D-F32BAEA961F6}"/>
          </ac:spMkLst>
        </pc:spChg>
        <pc:spChg chg="del">
          <ac:chgData name="Francisco Artes" userId="5be56ff3f51c4e1a" providerId="LiveId" clId="{8D558C7D-4FFA-4097-A5FF-9E80B5F26DE3}" dt="2020-05-11T08:08:52.438" v="888" actId="21"/>
          <ac:spMkLst>
            <pc:docMk/>
            <pc:sldMk cId="455773967" sldId="861"/>
            <ac:spMk id="13" creationId="{AAA30D38-4D4F-433A-B0F7-7B639E2865CC}"/>
          </ac:spMkLst>
        </pc:spChg>
        <pc:spChg chg="del">
          <ac:chgData name="Francisco Artes" userId="5be56ff3f51c4e1a" providerId="LiveId" clId="{8D558C7D-4FFA-4097-A5FF-9E80B5F26DE3}" dt="2020-05-11T08:08:52.438" v="888" actId="21"/>
          <ac:spMkLst>
            <pc:docMk/>
            <pc:sldMk cId="455773967" sldId="861"/>
            <ac:spMk id="14" creationId="{18909F46-4CB4-4B23-8967-9B7533DBA51D}"/>
          </ac:spMkLst>
        </pc:spChg>
        <pc:spChg chg="del">
          <ac:chgData name="Francisco Artes" userId="5be56ff3f51c4e1a" providerId="LiveId" clId="{8D558C7D-4FFA-4097-A5FF-9E80B5F26DE3}" dt="2020-05-11T08:08:52.438" v="888" actId="21"/>
          <ac:spMkLst>
            <pc:docMk/>
            <pc:sldMk cId="455773967" sldId="861"/>
            <ac:spMk id="15" creationId="{34FF74D8-F1B8-4E59-A0B7-192AA49BD91A}"/>
          </ac:spMkLst>
        </pc:spChg>
        <pc:spChg chg="del">
          <ac:chgData name="Francisco Artes" userId="5be56ff3f51c4e1a" providerId="LiveId" clId="{8D558C7D-4FFA-4097-A5FF-9E80B5F26DE3}" dt="2020-05-11T08:08:52.438" v="888" actId="21"/>
          <ac:spMkLst>
            <pc:docMk/>
            <pc:sldMk cId="455773967" sldId="861"/>
            <ac:spMk id="16" creationId="{1CFEF363-3777-4375-8E08-A1A27EB1331B}"/>
          </ac:spMkLst>
        </pc:spChg>
        <pc:spChg chg="del">
          <ac:chgData name="Francisco Artes" userId="5be56ff3f51c4e1a" providerId="LiveId" clId="{8D558C7D-4FFA-4097-A5FF-9E80B5F26DE3}" dt="2020-05-11T08:08:52.438" v="888" actId="21"/>
          <ac:spMkLst>
            <pc:docMk/>
            <pc:sldMk cId="455773967" sldId="861"/>
            <ac:spMk id="17" creationId="{F8DB02FC-DCF8-4ADB-BA93-66674860730A}"/>
          </ac:spMkLst>
        </pc:spChg>
        <pc:picChg chg="del">
          <ac:chgData name="Francisco Artes" userId="5be56ff3f51c4e1a" providerId="LiveId" clId="{8D558C7D-4FFA-4097-A5FF-9E80B5F26DE3}" dt="2020-05-11T08:08:52.438" v="888" actId="21"/>
          <ac:picMkLst>
            <pc:docMk/>
            <pc:sldMk cId="455773967" sldId="861"/>
            <ac:picMk id="18" creationId="{CFFF7AA9-33EB-46C3-9381-6A0ABC2D951D}"/>
          </ac:picMkLst>
        </pc:picChg>
      </pc:sldChg>
      <pc:sldChg chg="modSp add del">
        <pc:chgData name="Francisco Artes" userId="5be56ff3f51c4e1a" providerId="LiveId" clId="{8D558C7D-4FFA-4097-A5FF-9E80B5F26DE3}" dt="2020-05-11T07:49:33.972" v="712" actId="2696"/>
        <pc:sldMkLst>
          <pc:docMk/>
          <pc:sldMk cId="1514917515" sldId="861"/>
        </pc:sldMkLst>
        <pc:spChg chg="mod">
          <ac:chgData name="Francisco Artes" userId="5be56ff3f51c4e1a" providerId="LiveId" clId="{8D558C7D-4FFA-4097-A5FF-9E80B5F26DE3}" dt="2020-05-11T06:30:04.549" v="35"/>
          <ac:spMkLst>
            <pc:docMk/>
            <pc:sldMk cId="1514917515" sldId="861"/>
            <ac:spMk id="2" creationId="{013A87CC-4367-4A58-A352-9852B082DA24}"/>
          </ac:spMkLst>
        </pc:spChg>
      </pc:sldChg>
      <pc:sldChg chg="modSp add del">
        <pc:chgData name="Francisco Artes" userId="5be56ff3f51c4e1a" providerId="LiveId" clId="{8D558C7D-4FFA-4097-A5FF-9E80B5F26DE3}" dt="2020-05-11T07:55:27.739" v="779" actId="47"/>
        <pc:sldMkLst>
          <pc:docMk/>
          <pc:sldMk cId="650331754" sldId="863"/>
        </pc:sldMkLst>
        <pc:spChg chg="mod">
          <ac:chgData name="Francisco Artes" userId="5be56ff3f51c4e1a" providerId="LiveId" clId="{8D558C7D-4FFA-4097-A5FF-9E80B5F26DE3}" dt="2020-05-11T06:30:04.549" v="35"/>
          <ac:spMkLst>
            <pc:docMk/>
            <pc:sldMk cId="650331754" sldId="863"/>
            <ac:spMk id="2" creationId="{37EB460E-7D16-40E4-9147-338405AB1236}"/>
          </ac:spMkLst>
        </pc:spChg>
        <pc:spChg chg="mod">
          <ac:chgData name="Francisco Artes" userId="5be56ff3f51c4e1a" providerId="LiveId" clId="{8D558C7D-4FFA-4097-A5FF-9E80B5F26DE3}" dt="2020-05-11T06:30:04.549" v="35"/>
          <ac:spMkLst>
            <pc:docMk/>
            <pc:sldMk cId="650331754" sldId="863"/>
            <ac:spMk id="4" creationId="{3ECB2B14-2403-4820-9DB4-A19E0E9EB01C}"/>
          </ac:spMkLst>
        </pc:spChg>
      </pc:sldChg>
      <pc:sldChg chg="modSp add del">
        <pc:chgData name="Francisco Artes" userId="5be56ff3f51c4e1a" providerId="LiveId" clId="{8D558C7D-4FFA-4097-A5FF-9E80B5F26DE3}" dt="2020-05-11T07:57:35.530" v="787" actId="47"/>
        <pc:sldMkLst>
          <pc:docMk/>
          <pc:sldMk cId="2306259607" sldId="864"/>
        </pc:sldMkLst>
        <pc:spChg chg="mod">
          <ac:chgData name="Francisco Artes" userId="5be56ff3f51c4e1a" providerId="LiveId" clId="{8D558C7D-4FFA-4097-A5FF-9E80B5F26DE3}" dt="2020-05-11T06:30:04.549" v="35"/>
          <ac:spMkLst>
            <pc:docMk/>
            <pc:sldMk cId="2306259607" sldId="864"/>
            <ac:spMk id="2" creationId="{8C73B049-F792-4702-B484-9972C0BC42FD}"/>
          </ac:spMkLst>
        </pc:spChg>
        <pc:spChg chg="mod">
          <ac:chgData name="Francisco Artes" userId="5be56ff3f51c4e1a" providerId="LiveId" clId="{8D558C7D-4FFA-4097-A5FF-9E80B5F26DE3}" dt="2020-05-11T06:30:04.549" v="35"/>
          <ac:spMkLst>
            <pc:docMk/>
            <pc:sldMk cId="2306259607" sldId="864"/>
            <ac:spMk id="4" creationId="{064CB9E0-3D0C-4E7F-A455-C65AA7F98AA5}"/>
          </ac:spMkLst>
        </pc:spChg>
        <pc:spChg chg="mod">
          <ac:chgData name="Francisco Artes" userId="5be56ff3f51c4e1a" providerId="LiveId" clId="{8D558C7D-4FFA-4097-A5FF-9E80B5F26DE3}" dt="2020-05-11T06:30:04.549" v="35"/>
          <ac:spMkLst>
            <pc:docMk/>
            <pc:sldMk cId="2306259607" sldId="864"/>
            <ac:spMk id="9" creationId="{59253C67-33A7-483A-AA0E-DD4F02F9C981}"/>
          </ac:spMkLst>
        </pc:spChg>
      </pc:sldChg>
      <pc:sldChg chg="modSp add del">
        <pc:chgData name="Francisco Artes" userId="5be56ff3f51c4e1a" providerId="LiveId" clId="{8D558C7D-4FFA-4097-A5FF-9E80B5F26DE3}" dt="2020-05-11T07:57:34.837" v="786" actId="47"/>
        <pc:sldMkLst>
          <pc:docMk/>
          <pc:sldMk cId="2280150103" sldId="865"/>
        </pc:sldMkLst>
        <pc:spChg chg="mod">
          <ac:chgData name="Francisco Artes" userId="5be56ff3f51c4e1a" providerId="LiveId" clId="{8D558C7D-4FFA-4097-A5FF-9E80B5F26DE3}" dt="2020-05-11T06:30:04.549" v="35"/>
          <ac:spMkLst>
            <pc:docMk/>
            <pc:sldMk cId="2280150103" sldId="865"/>
            <ac:spMk id="4" creationId="{DF4F568B-17BE-4316-8FB2-D83AB2D7AF38}"/>
          </ac:spMkLst>
        </pc:spChg>
      </pc:sldChg>
      <pc:sldChg chg="delSp modSp add del mod">
        <pc:chgData name="Francisco Artes" userId="5be56ff3f51c4e1a" providerId="LiveId" clId="{8D558C7D-4FFA-4097-A5FF-9E80B5F26DE3}" dt="2020-05-11T08:11:10.318" v="1077" actId="47"/>
        <pc:sldMkLst>
          <pc:docMk/>
          <pc:sldMk cId="866886421" sldId="866"/>
        </pc:sldMkLst>
        <pc:spChg chg="del">
          <ac:chgData name="Francisco Artes" userId="5be56ff3f51c4e1a" providerId="LiveId" clId="{8D558C7D-4FFA-4097-A5FF-9E80B5F26DE3}" dt="2020-05-11T08:10:56.114" v="1030" actId="21"/>
          <ac:spMkLst>
            <pc:docMk/>
            <pc:sldMk cId="866886421" sldId="866"/>
            <ac:spMk id="3" creationId="{2D7699B1-8067-40D1-A777-A6F241D8066F}"/>
          </ac:spMkLst>
        </pc:spChg>
        <pc:spChg chg="mod">
          <ac:chgData name="Francisco Artes" userId="5be56ff3f51c4e1a" providerId="LiveId" clId="{8D558C7D-4FFA-4097-A5FF-9E80B5F26DE3}" dt="2020-05-11T08:04:29.350" v="837" actId="1038"/>
          <ac:spMkLst>
            <pc:docMk/>
            <pc:sldMk cId="866886421" sldId="866"/>
            <ac:spMk id="4" creationId="{1E374554-7133-4D1B-AAEE-A8FE7B39EA69}"/>
          </ac:spMkLst>
        </pc:spChg>
      </pc:sldChg>
      <pc:sldChg chg="modSp add del">
        <pc:chgData name="Francisco Artes" userId="5be56ff3f51c4e1a" providerId="LiveId" clId="{8D558C7D-4FFA-4097-A5FF-9E80B5F26DE3}" dt="2020-05-11T07:49:33.972" v="712" actId="2696"/>
        <pc:sldMkLst>
          <pc:docMk/>
          <pc:sldMk cId="1215922923" sldId="866"/>
        </pc:sldMkLst>
        <pc:spChg chg="mod">
          <ac:chgData name="Francisco Artes" userId="5be56ff3f51c4e1a" providerId="LiveId" clId="{8D558C7D-4FFA-4097-A5FF-9E80B5F26DE3}" dt="2020-05-11T06:30:04.549" v="35"/>
          <ac:spMkLst>
            <pc:docMk/>
            <pc:sldMk cId="1215922923" sldId="866"/>
            <ac:spMk id="2" creationId="{BCF2F225-717B-49EB-9D5E-CA467DAFD597}"/>
          </ac:spMkLst>
        </pc:spChg>
        <pc:spChg chg="mod">
          <ac:chgData name="Francisco Artes" userId="5be56ff3f51c4e1a" providerId="LiveId" clId="{8D558C7D-4FFA-4097-A5FF-9E80B5F26DE3}" dt="2020-05-11T06:30:04.549" v="35"/>
          <ac:spMkLst>
            <pc:docMk/>
            <pc:sldMk cId="1215922923" sldId="866"/>
            <ac:spMk id="3" creationId="{2D7699B1-8067-40D1-A777-A6F241D8066F}"/>
          </ac:spMkLst>
        </pc:spChg>
        <pc:spChg chg="mod">
          <ac:chgData name="Francisco Artes" userId="5be56ff3f51c4e1a" providerId="LiveId" clId="{8D558C7D-4FFA-4097-A5FF-9E80B5F26DE3}" dt="2020-05-11T06:30:04.549" v="35"/>
          <ac:spMkLst>
            <pc:docMk/>
            <pc:sldMk cId="1215922923" sldId="866"/>
            <ac:spMk id="4" creationId="{1E374554-7133-4D1B-AAEE-A8FE7B39EA69}"/>
          </ac:spMkLst>
        </pc:spChg>
      </pc:sldChg>
      <pc:sldChg chg="modSp add del">
        <pc:chgData name="Francisco Artes" userId="5be56ff3f51c4e1a" providerId="LiveId" clId="{8D558C7D-4FFA-4097-A5FF-9E80B5F26DE3}" dt="2020-05-11T07:57:33.459" v="784" actId="47"/>
        <pc:sldMkLst>
          <pc:docMk/>
          <pc:sldMk cId="810922681" sldId="867"/>
        </pc:sldMkLst>
        <pc:spChg chg="mod">
          <ac:chgData name="Francisco Artes" userId="5be56ff3f51c4e1a" providerId="LiveId" clId="{8D558C7D-4FFA-4097-A5FF-9E80B5F26DE3}" dt="2020-05-11T06:30:04.549" v="35"/>
          <ac:spMkLst>
            <pc:docMk/>
            <pc:sldMk cId="810922681" sldId="867"/>
            <ac:spMk id="2" creationId="{CA463CB9-2B24-4D54-BC82-80306EC703EE}"/>
          </ac:spMkLst>
        </pc:spChg>
        <pc:spChg chg="mod">
          <ac:chgData name="Francisco Artes" userId="5be56ff3f51c4e1a" providerId="LiveId" clId="{8D558C7D-4FFA-4097-A5FF-9E80B5F26DE3}" dt="2020-05-11T06:30:04.549" v="35"/>
          <ac:spMkLst>
            <pc:docMk/>
            <pc:sldMk cId="810922681" sldId="867"/>
            <ac:spMk id="4" creationId="{FB3B5C8B-E550-45C1-95C3-C4A267F629AE}"/>
          </ac:spMkLst>
        </pc:spChg>
      </pc:sldChg>
      <pc:sldChg chg="modSp add del">
        <pc:chgData name="Francisco Artes" userId="5be56ff3f51c4e1a" providerId="LiveId" clId="{8D558C7D-4FFA-4097-A5FF-9E80B5F26DE3}" dt="2020-05-11T07:55:47.319" v="780" actId="2696"/>
        <pc:sldMkLst>
          <pc:docMk/>
          <pc:sldMk cId="1540930101" sldId="1348"/>
        </pc:sldMkLst>
        <pc:spChg chg="mod">
          <ac:chgData name="Francisco Artes" userId="5be56ff3f51c4e1a" providerId="LiveId" clId="{8D558C7D-4FFA-4097-A5FF-9E80B5F26DE3}" dt="2020-05-11T06:30:04.549" v="35"/>
          <ac:spMkLst>
            <pc:docMk/>
            <pc:sldMk cId="1540930101" sldId="1348"/>
            <ac:spMk id="3" creationId="{0F251C36-7C10-594F-940E-D2B13022BE3B}"/>
          </ac:spMkLst>
        </pc:spChg>
      </pc:sldChg>
      <pc:sldChg chg="delSp add del mod">
        <pc:chgData name="Francisco Artes" userId="5be56ff3f51c4e1a" providerId="LiveId" clId="{8D558C7D-4FFA-4097-A5FF-9E80B5F26DE3}" dt="2020-05-11T08:09:39.372" v="944" actId="47"/>
        <pc:sldMkLst>
          <pc:docMk/>
          <pc:sldMk cId="3063801715" sldId="1348"/>
        </pc:sldMkLst>
        <pc:spChg chg="del">
          <ac:chgData name="Francisco Artes" userId="5be56ff3f51c4e1a" providerId="LiveId" clId="{8D558C7D-4FFA-4097-A5FF-9E80B5F26DE3}" dt="2020-05-11T08:09:30.647" v="941" actId="478"/>
          <ac:spMkLst>
            <pc:docMk/>
            <pc:sldMk cId="3063801715" sldId="1348"/>
            <ac:spMk id="3" creationId="{0F251C36-7C10-594F-940E-D2B13022BE3B}"/>
          </ac:spMkLst>
        </pc:spChg>
        <pc:spChg chg="del">
          <ac:chgData name="Francisco Artes" userId="5be56ff3f51c4e1a" providerId="LiveId" clId="{8D558C7D-4FFA-4097-A5FF-9E80B5F26DE3}" dt="2020-05-11T08:09:33.047" v="942" actId="21"/>
          <ac:spMkLst>
            <pc:docMk/>
            <pc:sldMk cId="3063801715" sldId="1348"/>
            <ac:spMk id="7" creationId="{A2675E36-3A45-2C4C-8B02-64E7A23BBF7B}"/>
          </ac:spMkLst>
        </pc:spChg>
        <pc:graphicFrameChg chg="del">
          <ac:chgData name="Francisco Artes" userId="5be56ff3f51c4e1a" providerId="LiveId" clId="{8D558C7D-4FFA-4097-A5FF-9E80B5F26DE3}" dt="2020-05-11T08:09:33.047" v="942" actId="21"/>
          <ac:graphicFrameMkLst>
            <pc:docMk/>
            <pc:sldMk cId="3063801715" sldId="1348"/>
            <ac:graphicFrameMk id="5" creationId="{8B02343F-2EE0-0D4E-B727-2DB27435B8EA}"/>
          </ac:graphicFrameMkLst>
        </pc:graphicFrameChg>
        <pc:picChg chg="del">
          <ac:chgData name="Francisco Artes" userId="5be56ff3f51c4e1a" providerId="LiveId" clId="{8D558C7D-4FFA-4097-A5FF-9E80B5F26DE3}" dt="2020-05-11T08:09:33.047" v="942" actId="21"/>
          <ac:picMkLst>
            <pc:docMk/>
            <pc:sldMk cId="3063801715" sldId="1348"/>
            <ac:picMk id="6" creationId="{461B0F8C-C74A-4644-A5D7-B6324207823E}"/>
          </ac:picMkLst>
        </pc:picChg>
      </pc:sldChg>
      <pc:sldChg chg="delSp modSp mod ord">
        <pc:chgData name="Francisco Artes" userId="5be56ff3f51c4e1a" providerId="LiveId" clId="{8D558C7D-4FFA-4097-A5FF-9E80B5F26DE3}" dt="2020-05-11T07:38:05.377" v="373" actId="478"/>
        <pc:sldMkLst>
          <pc:docMk/>
          <pc:sldMk cId="874029413" sldId="1385"/>
        </pc:sldMkLst>
        <pc:spChg chg="mod">
          <ac:chgData name="Francisco Artes" userId="5be56ff3f51c4e1a" providerId="LiveId" clId="{8D558C7D-4FFA-4097-A5FF-9E80B5F26DE3}" dt="2020-05-11T07:37:58.791" v="372" actId="20577"/>
          <ac:spMkLst>
            <pc:docMk/>
            <pc:sldMk cId="874029413" sldId="1385"/>
            <ac:spMk id="2" creationId="{B2183CED-4BE2-A649-B0AA-8735498249B4}"/>
          </ac:spMkLst>
        </pc:spChg>
        <pc:spChg chg="del">
          <ac:chgData name="Francisco Artes" userId="5be56ff3f51c4e1a" providerId="LiveId" clId="{8D558C7D-4FFA-4097-A5FF-9E80B5F26DE3}" dt="2020-05-11T07:38:05.377" v="373" actId="478"/>
          <ac:spMkLst>
            <pc:docMk/>
            <pc:sldMk cId="874029413" sldId="1385"/>
            <ac:spMk id="3" creationId="{39601EE0-2733-F045-980D-3A70A5CC004C}"/>
          </ac:spMkLst>
        </pc:spChg>
      </pc:sldChg>
      <pc:sldChg chg="modSp add del">
        <pc:chgData name="Francisco Artes" userId="5be56ff3f51c4e1a" providerId="LiveId" clId="{8D558C7D-4FFA-4097-A5FF-9E80B5F26DE3}" dt="2020-05-11T07:42:19.663" v="443" actId="47"/>
        <pc:sldMkLst>
          <pc:docMk/>
          <pc:sldMk cId="1950800530" sldId="1396"/>
        </pc:sldMkLst>
        <pc:spChg chg="mod">
          <ac:chgData name="Francisco Artes" userId="5be56ff3f51c4e1a" providerId="LiveId" clId="{8D558C7D-4FFA-4097-A5FF-9E80B5F26DE3}" dt="2020-05-11T06:30:04.549" v="35"/>
          <ac:spMkLst>
            <pc:docMk/>
            <pc:sldMk cId="1950800530" sldId="1396"/>
            <ac:spMk id="3" creationId="{FC78BB2B-D21A-2343-8659-A24C2B15B830}"/>
          </ac:spMkLst>
        </pc:spChg>
      </pc:sldChg>
      <pc:sldChg chg="modSp add del">
        <pc:chgData name="Francisco Artes" userId="5be56ff3f51c4e1a" providerId="LiveId" clId="{8D558C7D-4FFA-4097-A5FF-9E80B5F26DE3}" dt="2020-05-11T07:55:47.319" v="780" actId="2696"/>
        <pc:sldMkLst>
          <pc:docMk/>
          <pc:sldMk cId="817419148" sldId="1401"/>
        </pc:sldMkLst>
        <pc:spChg chg="mod">
          <ac:chgData name="Francisco Artes" userId="5be56ff3f51c4e1a" providerId="LiveId" clId="{8D558C7D-4FFA-4097-A5FF-9E80B5F26DE3}" dt="2020-05-11T06:30:04.549" v="35"/>
          <ac:spMkLst>
            <pc:docMk/>
            <pc:sldMk cId="817419148" sldId="1401"/>
            <ac:spMk id="2" creationId="{3084329C-2EBA-B540-AA27-F14BF37E4515}"/>
          </ac:spMkLst>
        </pc:spChg>
      </pc:sldChg>
      <pc:sldChg chg="add">
        <pc:chgData name="Francisco Artes" userId="5be56ff3f51c4e1a" providerId="LiveId" clId="{8D558C7D-4FFA-4097-A5FF-9E80B5F26DE3}" dt="2020-05-11T07:55:56.741" v="781"/>
        <pc:sldMkLst>
          <pc:docMk/>
          <pc:sldMk cId="1592927940" sldId="1401"/>
        </pc:sldMkLst>
      </pc:sldChg>
      <pc:sldChg chg="modSp add del">
        <pc:chgData name="Francisco Artes" userId="5be56ff3f51c4e1a" providerId="LiveId" clId="{8D558C7D-4FFA-4097-A5FF-9E80B5F26DE3}" dt="2020-05-11T07:55:47.319" v="780" actId="2696"/>
        <pc:sldMkLst>
          <pc:docMk/>
          <pc:sldMk cId="785618308" sldId="1411"/>
        </pc:sldMkLst>
        <pc:spChg chg="mod">
          <ac:chgData name="Francisco Artes" userId="5be56ff3f51c4e1a" providerId="LiveId" clId="{8D558C7D-4FFA-4097-A5FF-9E80B5F26DE3}" dt="2020-05-11T06:30:04.549" v="35"/>
          <ac:spMkLst>
            <pc:docMk/>
            <pc:sldMk cId="785618308" sldId="1411"/>
            <ac:spMk id="3" creationId="{9E1D67FF-4024-294B-8CB1-A82971F02239}"/>
          </ac:spMkLst>
        </pc:spChg>
      </pc:sldChg>
      <pc:sldChg chg="addSp delSp modSp add del mod">
        <pc:chgData name="Francisco Artes" userId="5be56ff3f51c4e1a" providerId="LiveId" clId="{8D558C7D-4FFA-4097-A5FF-9E80B5F26DE3}" dt="2020-05-11T08:10:12.944" v="971" actId="47"/>
        <pc:sldMkLst>
          <pc:docMk/>
          <pc:sldMk cId="2663332620" sldId="1411"/>
        </pc:sldMkLst>
        <pc:spChg chg="del">
          <ac:chgData name="Francisco Artes" userId="5be56ff3f51c4e1a" providerId="LiveId" clId="{8D558C7D-4FFA-4097-A5FF-9E80B5F26DE3}" dt="2020-05-11T08:10:00.458" v="967" actId="478"/>
          <ac:spMkLst>
            <pc:docMk/>
            <pc:sldMk cId="2663332620" sldId="1411"/>
            <ac:spMk id="3" creationId="{9E1D67FF-4024-294B-8CB1-A82971F02239}"/>
          </ac:spMkLst>
        </pc:spChg>
        <pc:spChg chg="add del mod">
          <ac:chgData name="Francisco Artes" userId="5be56ff3f51c4e1a" providerId="LiveId" clId="{8D558C7D-4FFA-4097-A5FF-9E80B5F26DE3}" dt="2020-05-11T08:10:04.230" v="968" actId="478"/>
          <ac:spMkLst>
            <pc:docMk/>
            <pc:sldMk cId="2663332620" sldId="1411"/>
            <ac:spMk id="4" creationId="{7CE7AA4D-2EDC-4C10-9401-5B673CCA34DD}"/>
          </ac:spMkLst>
        </pc:spChg>
        <pc:spChg chg="del">
          <ac:chgData name="Francisco Artes" userId="5be56ff3f51c4e1a" providerId="LiveId" clId="{8D558C7D-4FFA-4097-A5FF-9E80B5F26DE3}" dt="2020-05-11T08:10:06.615" v="969" actId="21"/>
          <ac:spMkLst>
            <pc:docMk/>
            <pc:sldMk cId="2663332620" sldId="1411"/>
            <ac:spMk id="52" creationId="{0DA45F48-A7C5-3F4C-A270-5DBF5807C841}"/>
          </ac:spMkLst>
        </pc:spChg>
        <pc:spChg chg="del">
          <ac:chgData name="Francisco Artes" userId="5be56ff3f51c4e1a" providerId="LiveId" clId="{8D558C7D-4FFA-4097-A5FF-9E80B5F26DE3}" dt="2020-05-11T08:10:06.615" v="969" actId="21"/>
          <ac:spMkLst>
            <pc:docMk/>
            <pc:sldMk cId="2663332620" sldId="1411"/>
            <ac:spMk id="53" creationId="{DE7B3C5F-81B5-FF42-AA21-8CEC872BCEAA}"/>
          </ac:spMkLst>
        </pc:spChg>
        <pc:spChg chg="del">
          <ac:chgData name="Francisco Artes" userId="5be56ff3f51c4e1a" providerId="LiveId" clId="{8D558C7D-4FFA-4097-A5FF-9E80B5F26DE3}" dt="2020-05-11T08:10:06.615" v="969" actId="21"/>
          <ac:spMkLst>
            <pc:docMk/>
            <pc:sldMk cId="2663332620" sldId="1411"/>
            <ac:spMk id="54" creationId="{9792B6A1-2399-0545-886B-D2069B8ECE99}"/>
          </ac:spMkLst>
        </pc:spChg>
        <pc:spChg chg="del">
          <ac:chgData name="Francisco Artes" userId="5be56ff3f51c4e1a" providerId="LiveId" clId="{8D558C7D-4FFA-4097-A5FF-9E80B5F26DE3}" dt="2020-05-11T08:10:06.615" v="969" actId="21"/>
          <ac:spMkLst>
            <pc:docMk/>
            <pc:sldMk cId="2663332620" sldId="1411"/>
            <ac:spMk id="55" creationId="{9D2DEDF6-10C6-BC41-B9C5-C0F2428BC8BC}"/>
          </ac:spMkLst>
        </pc:spChg>
        <pc:spChg chg="del">
          <ac:chgData name="Francisco Artes" userId="5be56ff3f51c4e1a" providerId="LiveId" clId="{8D558C7D-4FFA-4097-A5FF-9E80B5F26DE3}" dt="2020-05-11T08:10:06.615" v="969" actId="21"/>
          <ac:spMkLst>
            <pc:docMk/>
            <pc:sldMk cId="2663332620" sldId="1411"/>
            <ac:spMk id="56" creationId="{7958C048-E5E8-6142-827C-352233D0A496}"/>
          </ac:spMkLst>
        </pc:spChg>
        <pc:spChg chg="del">
          <ac:chgData name="Francisco Artes" userId="5be56ff3f51c4e1a" providerId="LiveId" clId="{8D558C7D-4FFA-4097-A5FF-9E80B5F26DE3}" dt="2020-05-11T08:10:06.615" v="969" actId="21"/>
          <ac:spMkLst>
            <pc:docMk/>
            <pc:sldMk cId="2663332620" sldId="1411"/>
            <ac:spMk id="57" creationId="{24D50E59-299C-3845-A120-6D60D545F559}"/>
          </ac:spMkLst>
        </pc:spChg>
        <pc:spChg chg="del">
          <ac:chgData name="Francisco Artes" userId="5be56ff3f51c4e1a" providerId="LiveId" clId="{8D558C7D-4FFA-4097-A5FF-9E80B5F26DE3}" dt="2020-05-11T08:10:06.615" v="969" actId="21"/>
          <ac:spMkLst>
            <pc:docMk/>
            <pc:sldMk cId="2663332620" sldId="1411"/>
            <ac:spMk id="58" creationId="{A8330702-C1EA-C04E-AFB4-2F2805081A4A}"/>
          </ac:spMkLst>
        </pc:spChg>
        <pc:spChg chg="del">
          <ac:chgData name="Francisco Artes" userId="5be56ff3f51c4e1a" providerId="LiveId" clId="{8D558C7D-4FFA-4097-A5FF-9E80B5F26DE3}" dt="2020-05-11T08:10:06.615" v="969" actId="21"/>
          <ac:spMkLst>
            <pc:docMk/>
            <pc:sldMk cId="2663332620" sldId="1411"/>
            <ac:spMk id="59" creationId="{36BFB48A-5587-6D47-B077-9EC1858AD1D1}"/>
          </ac:spMkLst>
        </pc:spChg>
        <pc:spChg chg="del">
          <ac:chgData name="Francisco Artes" userId="5be56ff3f51c4e1a" providerId="LiveId" clId="{8D558C7D-4FFA-4097-A5FF-9E80B5F26DE3}" dt="2020-05-11T08:10:06.615" v="969" actId="21"/>
          <ac:spMkLst>
            <pc:docMk/>
            <pc:sldMk cId="2663332620" sldId="1411"/>
            <ac:spMk id="60" creationId="{AADEC1CB-0A09-4742-837B-5FD72C3E1DE2}"/>
          </ac:spMkLst>
        </pc:spChg>
        <pc:picChg chg="del">
          <ac:chgData name="Francisco Artes" userId="5be56ff3f51c4e1a" providerId="LiveId" clId="{8D558C7D-4FFA-4097-A5FF-9E80B5F26DE3}" dt="2020-05-11T08:10:06.615" v="969" actId="21"/>
          <ac:picMkLst>
            <pc:docMk/>
            <pc:sldMk cId="2663332620" sldId="1411"/>
            <ac:picMk id="37" creationId="{C7E11A55-CE3B-9A4C-A13C-AAE16D799860}"/>
          </ac:picMkLst>
        </pc:picChg>
        <pc:cxnChg chg="del">
          <ac:chgData name="Francisco Artes" userId="5be56ff3f51c4e1a" providerId="LiveId" clId="{8D558C7D-4FFA-4097-A5FF-9E80B5F26DE3}" dt="2020-05-11T08:10:06.615" v="969" actId="21"/>
          <ac:cxnSpMkLst>
            <pc:docMk/>
            <pc:sldMk cId="2663332620" sldId="1411"/>
            <ac:cxnSpMk id="39" creationId="{7B9F9F3A-B428-174C-AB87-38FC93BAEA6C}"/>
          </ac:cxnSpMkLst>
        </pc:cxnChg>
        <pc:cxnChg chg="del">
          <ac:chgData name="Francisco Artes" userId="5be56ff3f51c4e1a" providerId="LiveId" clId="{8D558C7D-4FFA-4097-A5FF-9E80B5F26DE3}" dt="2020-05-11T08:10:06.615" v="969" actId="21"/>
          <ac:cxnSpMkLst>
            <pc:docMk/>
            <pc:sldMk cId="2663332620" sldId="1411"/>
            <ac:cxnSpMk id="47" creationId="{A05D5611-1597-084E-A6FD-722FC3F03712}"/>
          </ac:cxnSpMkLst>
        </pc:cxnChg>
        <pc:cxnChg chg="del">
          <ac:chgData name="Francisco Artes" userId="5be56ff3f51c4e1a" providerId="LiveId" clId="{8D558C7D-4FFA-4097-A5FF-9E80B5F26DE3}" dt="2020-05-11T08:10:06.615" v="969" actId="21"/>
          <ac:cxnSpMkLst>
            <pc:docMk/>
            <pc:sldMk cId="2663332620" sldId="1411"/>
            <ac:cxnSpMk id="51" creationId="{A44C8702-E709-0F4E-8B99-0F75AEC14B51}"/>
          </ac:cxnSpMkLst>
        </pc:cxnChg>
      </pc:sldChg>
      <pc:sldChg chg="delSp modSp add del">
        <pc:chgData name="Francisco Artes" userId="5be56ff3f51c4e1a" providerId="LiveId" clId="{8D558C7D-4FFA-4097-A5FF-9E80B5F26DE3}" dt="2020-05-11T07:31:14.256" v="330" actId="47"/>
        <pc:sldMkLst>
          <pc:docMk/>
          <pc:sldMk cId="1168335038" sldId="1412"/>
        </pc:sldMkLst>
        <pc:spChg chg="mod">
          <ac:chgData name="Francisco Artes" userId="5be56ff3f51c4e1a" providerId="LiveId" clId="{8D558C7D-4FFA-4097-A5FF-9E80B5F26DE3}" dt="2020-05-11T06:30:04.549" v="35"/>
          <ac:spMkLst>
            <pc:docMk/>
            <pc:sldMk cId="1168335038" sldId="1412"/>
            <ac:spMk id="2" creationId="{3AE314A7-3E7E-4274-8BCD-2618FEE5208C}"/>
          </ac:spMkLst>
        </pc:spChg>
        <pc:spChg chg="del">
          <ac:chgData name="Francisco Artes" userId="5be56ff3f51c4e1a" providerId="LiveId" clId="{8D558C7D-4FFA-4097-A5FF-9E80B5F26DE3}" dt="2020-05-11T06:30:04.549" v="35"/>
          <ac:spMkLst>
            <pc:docMk/>
            <pc:sldMk cId="1168335038" sldId="1412"/>
            <ac:spMk id="3" creationId="{379641B3-33E4-4FB1-B184-771C8A42FFAF}"/>
          </ac:spMkLst>
        </pc:spChg>
        <pc:spChg chg="mod">
          <ac:chgData name="Francisco Artes" userId="5be56ff3f51c4e1a" providerId="LiveId" clId="{8D558C7D-4FFA-4097-A5FF-9E80B5F26DE3}" dt="2020-05-11T06:30:04.549" v="35"/>
          <ac:spMkLst>
            <pc:docMk/>
            <pc:sldMk cId="1168335038" sldId="1412"/>
            <ac:spMk id="4" creationId="{1FF4CE69-55EA-43AD-8DBB-DB7CFA4CFC77}"/>
          </ac:spMkLst>
        </pc:spChg>
      </pc:sldChg>
      <pc:sldChg chg="del">
        <pc:chgData name="Francisco Artes" userId="5be56ff3f51c4e1a" providerId="LiveId" clId="{8D558C7D-4FFA-4097-A5FF-9E80B5F26DE3}" dt="2020-05-11T07:47:43.364" v="661" actId="47"/>
        <pc:sldMkLst>
          <pc:docMk/>
          <pc:sldMk cId="3212053107" sldId="1463"/>
        </pc:sldMkLst>
      </pc:sldChg>
      <pc:sldChg chg="add">
        <pc:chgData name="Francisco Artes" userId="5be56ff3f51c4e1a" providerId="LiveId" clId="{8D558C7D-4FFA-4097-A5FF-9E80B5F26DE3}" dt="2020-05-11T07:40:16.124" v="395"/>
        <pc:sldMkLst>
          <pc:docMk/>
          <pc:sldMk cId="586919654" sldId="1504"/>
        </pc:sldMkLst>
      </pc:sldChg>
      <pc:sldChg chg="delSp modSp add del mod">
        <pc:chgData name="Francisco Artes" userId="5be56ff3f51c4e1a" providerId="LiveId" clId="{8D558C7D-4FFA-4097-A5FF-9E80B5F26DE3}" dt="2020-05-11T07:40:09.496" v="394" actId="2696"/>
        <pc:sldMkLst>
          <pc:docMk/>
          <pc:sldMk cId="3733170408" sldId="1504"/>
        </pc:sldMkLst>
        <pc:spChg chg="mod">
          <ac:chgData name="Francisco Artes" userId="5be56ff3f51c4e1a" providerId="LiveId" clId="{8D558C7D-4FFA-4097-A5FF-9E80B5F26DE3}" dt="2020-05-11T06:30:04.549" v="35"/>
          <ac:spMkLst>
            <pc:docMk/>
            <pc:sldMk cId="3733170408" sldId="1504"/>
            <ac:spMk id="16" creationId="{B7496752-7AC1-B641-B89C-0B14FD3D41E7}"/>
          </ac:spMkLst>
        </pc:spChg>
        <pc:spChg chg="del">
          <ac:chgData name="Francisco Artes" userId="5be56ff3f51c4e1a" providerId="LiveId" clId="{8D558C7D-4FFA-4097-A5FF-9E80B5F26DE3}" dt="2020-05-11T07:31:35.134" v="332" actId="478"/>
          <ac:spMkLst>
            <pc:docMk/>
            <pc:sldMk cId="3733170408" sldId="1504"/>
            <ac:spMk id="18" creationId="{06B50EEB-B20D-6246-A4A1-54BB4A0897E3}"/>
          </ac:spMkLst>
        </pc:spChg>
        <pc:spChg chg="del">
          <ac:chgData name="Francisco Artes" userId="5be56ff3f51c4e1a" providerId="LiveId" clId="{8D558C7D-4FFA-4097-A5FF-9E80B5F26DE3}" dt="2020-05-11T07:31:38.559" v="333" actId="478"/>
          <ac:spMkLst>
            <pc:docMk/>
            <pc:sldMk cId="3733170408" sldId="1504"/>
            <ac:spMk id="21" creationId="{C2C64979-B7F7-8741-98D4-4555BB0CD4C5}"/>
          </ac:spMkLst>
        </pc:spChg>
        <pc:picChg chg="del">
          <ac:chgData name="Francisco Artes" userId="5be56ff3f51c4e1a" providerId="LiveId" clId="{8D558C7D-4FFA-4097-A5FF-9E80B5F26DE3}" dt="2020-05-11T07:31:32.426" v="331" actId="478"/>
          <ac:picMkLst>
            <pc:docMk/>
            <pc:sldMk cId="3733170408" sldId="1504"/>
            <ac:picMk id="20" creationId="{84C53AA0-5ECF-9C42-A809-9E9A0D81944D}"/>
          </ac:picMkLst>
        </pc:picChg>
      </pc:sldChg>
      <pc:sldChg chg="add">
        <pc:chgData name="Francisco Artes" userId="5be56ff3f51c4e1a" providerId="LiveId" clId="{8D558C7D-4FFA-4097-A5FF-9E80B5F26DE3}" dt="2020-05-11T07:51:55.934" v="759"/>
        <pc:sldMkLst>
          <pc:docMk/>
          <pc:sldMk cId="762566083" sldId="1505"/>
        </pc:sldMkLst>
      </pc:sldChg>
      <pc:sldChg chg="modSp add del">
        <pc:chgData name="Francisco Artes" userId="5be56ff3f51c4e1a" providerId="LiveId" clId="{8D558C7D-4FFA-4097-A5FF-9E80B5F26DE3}" dt="2020-05-11T07:51:49.616" v="758" actId="2696"/>
        <pc:sldMkLst>
          <pc:docMk/>
          <pc:sldMk cId="4128670753" sldId="1505"/>
        </pc:sldMkLst>
        <pc:spChg chg="mod">
          <ac:chgData name="Francisco Artes" userId="5be56ff3f51c4e1a" providerId="LiveId" clId="{8D558C7D-4FFA-4097-A5FF-9E80B5F26DE3}" dt="2020-05-11T06:30:04.549" v="35"/>
          <ac:spMkLst>
            <pc:docMk/>
            <pc:sldMk cId="4128670753" sldId="1505"/>
            <ac:spMk id="8" creationId="{453E0406-CAF5-4781-9163-9339E71D4D9B}"/>
          </ac:spMkLst>
        </pc:spChg>
      </pc:sldChg>
      <pc:sldChg chg="addSp delSp add mod">
        <pc:chgData name="Francisco Artes" userId="5be56ff3f51c4e1a" providerId="LiveId" clId="{8D558C7D-4FFA-4097-A5FF-9E80B5F26DE3}" dt="2020-05-11T07:20:18.166" v="177" actId="21"/>
        <pc:sldMkLst>
          <pc:docMk/>
          <pc:sldMk cId="4072879994" sldId="1506"/>
        </pc:sldMkLst>
        <pc:spChg chg="add del">
          <ac:chgData name="Francisco Artes" userId="5be56ff3f51c4e1a" providerId="LiveId" clId="{8D558C7D-4FFA-4097-A5FF-9E80B5F26DE3}" dt="2020-05-11T07:20:18.166" v="177" actId="21"/>
          <ac:spMkLst>
            <pc:docMk/>
            <pc:sldMk cId="4072879994" sldId="1506"/>
            <ac:spMk id="32" creationId="{164A210A-26E9-4179-99D3-55792B8BE611}"/>
          </ac:spMkLst>
        </pc:spChg>
        <pc:spChg chg="add del">
          <ac:chgData name="Francisco Artes" userId="5be56ff3f51c4e1a" providerId="LiveId" clId="{8D558C7D-4FFA-4097-A5FF-9E80B5F26DE3}" dt="2020-05-11T07:20:18.166" v="177" actId="21"/>
          <ac:spMkLst>
            <pc:docMk/>
            <pc:sldMk cId="4072879994" sldId="1506"/>
            <ac:spMk id="35" creationId="{446D9CE6-BE7A-4F48-88AE-0EE32AB4C196}"/>
          </ac:spMkLst>
        </pc:spChg>
        <pc:spChg chg="add del">
          <ac:chgData name="Francisco Artes" userId="5be56ff3f51c4e1a" providerId="LiveId" clId="{8D558C7D-4FFA-4097-A5FF-9E80B5F26DE3}" dt="2020-05-11T07:20:18.166" v="177" actId="21"/>
          <ac:spMkLst>
            <pc:docMk/>
            <pc:sldMk cId="4072879994" sldId="1506"/>
            <ac:spMk id="36" creationId="{48F61450-2A3C-4ECF-ADFB-49C50B3A8A0C}"/>
          </ac:spMkLst>
        </pc:spChg>
        <pc:spChg chg="add del">
          <ac:chgData name="Francisco Artes" userId="5be56ff3f51c4e1a" providerId="LiveId" clId="{8D558C7D-4FFA-4097-A5FF-9E80B5F26DE3}" dt="2020-05-11T07:20:18.166" v="177" actId="21"/>
          <ac:spMkLst>
            <pc:docMk/>
            <pc:sldMk cId="4072879994" sldId="1506"/>
            <ac:spMk id="37" creationId="{D1740CBB-0D99-413E-A4AD-F2D3CB48A56B}"/>
          </ac:spMkLst>
        </pc:spChg>
        <pc:spChg chg="add del">
          <ac:chgData name="Francisco Artes" userId="5be56ff3f51c4e1a" providerId="LiveId" clId="{8D558C7D-4FFA-4097-A5FF-9E80B5F26DE3}" dt="2020-05-11T07:20:18.166" v="177" actId="21"/>
          <ac:spMkLst>
            <pc:docMk/>
            <pc:sldMk cId="4072879994" sldId="1506"/>
            <ac:spMk id="40" creationId="{FD692F40-8599-4315-A005-AB610A8B457B}"/>
          </ac:spMkLst>
        </pc:spChg>
        <pc:spChg chg="add del">
          <ac:chgData name="Francisco Artes" userId="5be56ff3f51c4e1a" providerId="LiveId" clId="{8D558C7D-4FFA-4097-A5FF-9E80B5F26DE3}" dt="2020-05-11T07:20:18.166" v="177" actId="21"/>
          <ac:spMkLst>
            <pc:docMk/>
            <pc:sldMk cId="4072879994" sldId="1506"/>
            <ac:spMk id="41" creationId="{04707994-315C-40C6-BB89-3A79DD945F1C}"/>
          </ac:spMkLst>
        </pc:spChg>
        <pc:spChg chg="add del">
          <ac:chgData name="Francisco Artes" userId="5be56ff3f51c4e1a" providerId="LiveId" clId="{8D558C7D-4FFA-4097-A5FF-9E80B5F26DE3}" dt="2020-05-11T07:20:18.166" v="177" actId="21"/>
          <ac:spMkLst>
            <pc:docMk/>
            <pc:sldMk cId="4072879994" sldId="1506"/>
            <ac:spMk id="42" creationId="{69AA70A6-27D0-4CA6-9C76-A8196864929A}"/>
          </ac:spMkLst>
        </pc:spChg>
        <pc:spChg chg="add del">
          <ac:chgData name="Francisco Artes" userId="5be56ff3f51c4e1a" providerId="LiveId" clId="{8D558C7D-4FFA-4097-A5FF-9E80B5F26DE3}" dt="2020-05-11T07:20:18.166" v="177" actId="21"/>
          <ac:spMkLst>
            <pc:docMk/>
            <pc:sldMk cId="4072879994" sldId="1506"/>
            <ac:spMk id="47" creationId="{F985D7BF-DBB0-4DF4-8C2A-D81728922EC5}"/>
          </ac:spMkLst>
        </pc:spChg>
        <pc:spChg chg="add del">
          <ac:chgData name="Francisco Artes" userId="5be56ff3f51c4e1a" providerId="LiveId" clId="{8D558C7D-4FFA-4097-A5FF-9E80B5F26DE3}" dt="2020-05-11T07:20:18.166" v="177" actId="21"/>
          <ac:spMkLst>
            <pc:docMk/>
            <pc:sldMk cId="4072879994" sldId="1506"/>
            <ac:spMk id="48" creationId="{6C627DB2-DE31-47A9-B2FC-1E290F35ECD3}"/>
          </ac:spMkLst>
        </pc:spChg>
        <pc:spChg chg="add del">
          <ac:chgData name="Francisco Artes" userId="5be56ff3f51c4e1a" providerId="LiveId" clId="{8D558C7D-4FFA-4097-A5FF-9E80B5F26DE3}" dt="2020-05-11T07:20:18.166" v="177" actId="21"/>
          <ac:spMkLst>
            <pc:docMk/>
            <pc:sldMk cId="4072879994" sldId="1506"/>
            <ac:spMk id="49" creationId="{C60E692B-C2DC-4516-89B7-36C3D2525004}"/>
          </ac:spMkLst>
        </pc:spChg>
        <pc:spChg chg="add del">
          <ac:chgData name="Francisco Artes" userId="5be56ff3f51c4e1a" providerId="LiveId" clId="{8D558C7D-4FFA-4097-A5FF-9E80B5F26DE3}" dt="2020-05-11T07:20:18.166" v="177" actId="21"/>
          <ac:spMkLst>
            <pc:docMk/>
            <pc:sldMk cId="4072879994" sldId="1506"/>
            <ac:spMk id="50" creationId="{69B47FA2-16F3-457C-9EC6-918FD3F3D40A}"/>
          </ac:spMkLst>
        </pc:spChg>
        <pc:spChg chg="add del">
          <ac:chgData name="Francisco Artes" userId="5be56ff3f51c4e1a" providerId="LiveId" clId="{8D558C7D-4FFA-4097-A5FF-9E80B5F26DE3}" dt="2020-05-11T07:20:18.166" v="177" actId="21"/>
          <ac:spMkLst>
            <pc:docMk/>
            <pc:sldMk cId="4072879994" sldId="1506"/>
            <ac:spMk id="53" creationId="{7BAFA195-B357-42CE-A594-6DEAC9D90AE5}"/>
          </ac:spMkLst>
        </pc:spChg>
        <pc:spChg chg="add del">
          <ac:chgData name="Francisco Artes" userId="5be56ff3f51c4e1a" providerId="LiveId" clId="{8D558C7D-4FFA-4097-A5FF-9E80B5F26DE3}" dt="2020-05-11T07:20:18.166" v="177" actId="21"/>
          <ac:spMkLst>
            <pc:docMk/>
            <pc:sldMk cId="4072879994" sldId="1506"/>
            <ac:spMk id="85" creationId="{0099351D-332C-44CE-9E84-7925933A8348}"/>
          </ac:spMkLst>
        </pc:spChg>
        <pc:spChg chg="add del">
          <ac:chgData name="Francisco Artes" userId="5be56ff3f51c4e1a" providerId="LiveId" clId="{8D558C7D-4FFA-4097-A5FF-9E80B5F26DE3}" dt="2020-05-11T07:20:18.166" v="177" actId="21"/>
          <ac:spMkLst>
            <pc:docMk/>
            <pc:sldMk cId="4072879994" sldId="1506"/>
            <ac:spMk id="86" creationId="{415604C7-4759-49A3-8FEE-9DE757D6934F}"/>
          </ac:spMkLst>
        </pc:spChg>
        <pc:spChg chg="add del">
          <ac:chgData name="Francisco Artes" userId="5be56ff3f51c4e1a" providerId="LiveId" clId="{8D558C7D-4FFA-4097-A5FF-9E80B5F26DE3}" dt="2020-05-11T07:20:18.166" v="177" actId="21"/>
          <ac:spMkLst>
            <pc:docMk/>
            <pc:sldMk cId="4072879994" sldId="1506"/>
            <ac:spMk id="87" creationId="{E7786315-D5A8-41DD-A567-B100F72EEA8B}"/>
          </ac:spMkLst>
        </pc:spChg>
        <pc:spChg chg="add del">
          <ac:chgData name="Francisco Artes" userId="5be56ff3f51c4e1a" providerId="LiveId" clId="{8D558C7D-4FFA-4097-A5FF-9E80B5F26DE3}" dt="2020-05-11T07:20:18.166" v="177" actId="21"/>
          <ac:spMkLst>
            <pc:docMk/>
            <pc:sldMk cId="4072879994" sldId="1506"/>
            <ac:spMk id="88" creationId="{971B53DB-88A4-49E2-A6D6-8CF9A7FE01E6}"/>
          </ac:spMkLst>
        </pc:spChg>
        <pc:spChg chg="add del">
          <ac:chgData name="Francisco Artes" userId="5be56ff3f51c4e1a" providerId="LiveId" clId="{8D558C7D-4FFA-4097-A5FF-9E80B5F26DE3}" dt="2020-05-11T07:20:18.166" v="177" actId="21"/>
          <ac:spMkLst>
            <pc:docMk/>
            <pc:sldMk cId="4072879994" sldId="1506"/>
            <ac:spMk id="89" creationId="{47A4B702-D577-408F-8EC8-F4EE0E8AB6E4}"/>
          </ac:spMkLst>
        </pc:spChg>
        <pc:spChg chg="add del">
          <ac:chgData name="Francisco Artes" userId="5be56ff3f51c4e1a" providerId="LiveId" clId="{8D558C7D-4FFA-4097-A5FF-9E80B5F26DE3}" dt="2020-05-11T07:20:18.166" v="177" actId="21"/>
          <ac:spMkLst>
            <pc:docMk/>
            <pc:sldMk cId="4072879994" sldId="1506"/>
            <ac:spMk id="90" creationId="{91549771-0A2A-41E7-9C61-B555B2353665}"/>
          </ac:spMkLst>
        </pc:spChg>
        <pc:spChg chg="add del">
          <ac:chgData name="Francisco Artes" userId="5be56ff3f51c4e1a" providerId="LiveId" clId="{8D558C7D-4FFA-4097-A5FF-9E80B5F26DE3}" dt="2020-05-11T07:20:18.166" v="177" actId="21"/>
          <ac:spMkLst>
            <pc:docMk/>
            <pc:sldMk cId="4072879994" sldId="1506"/>
            <ac:spMk id="91" creationId="{02628419-FCD2-41AF-B951-747FFEA6B305}"/>
          </ac:spMkLst>
        </pc:spChg>
        <pc:spChg chg="add del">
          <ac:chgData name="Francisco Artes" userId="5be56ff3f51c4e1a" providerId="LiveId" clId="{8D558C7D-4FFA-4097-A5FF-9E80B5F26DE3}" dt="2020-05-11T07:20:18.166" v="177" actId="21"/>
          <ac:spMkLst>
            <pc:docMk/>
            <pc:sldMk cId="4072879994" sldId="1506"/>
            <ac:spMk id="92" creationId="{5FFADDC9-DEDB-49B7-9A88-28C8D6FAA26B}"/>
          </ac:spMkLst>
        </pc:spChg>
        <pc:spChg chg="add del">
          <ac:chgData name="Francisco Artes" userId="5be56ff3f51c4e1a" providerId="LiveId" clId="{8D558C7D-4FFA-4097-A5FF-9E80B5F26DE3}" dt="2020-05-11T07:20:18.166" v="177" actId="21"/>
          <ac:spMkLst>
            <pc:docMk/>
            <pc:sldMk cId="4072879994" sldId="1506"/>
            <ac:spMk id="93" creationId="{31233EB5-CBED-4D5E-B9CA-3F67773424CB}"/>
          </ac:spMkLst>
        </pc:spChg>
        <pc:spChg chg="add del">
          <ac:chgData name="Francisco Artes" userId="5be56ff3f51c4e1a" providerId="LiveId" clId="{8D558C7D-4FFA-4097-A5FF-9E80B5F26DE3}" dt="2020-05-11T07:20:18.166" v="177" actId="21"/>
          <ac:spMkLst>
            <pc:docMk/>
            <pc:sldMk cId="4072879994" sldId="1506"/>
            <ac:spMk id="94" creationId="{254F8438-82C0-433A-92CA-AE5550EE3258}"/>
          </ac:spMkLst>
        </pc:spChg>
        <pc:cxnChg chg="add del">
          <ac:chgData name="Francisco Artes" userId="5be56ff3f51c4e1a" providerId="LiveId" clId="{8D558C7D-4FFA-4097-A5FF-9E80B5F26DE3}" dt="2020-05-11T07:20:18.166" v="177" actId="21"/>
          <ac:cxnSpMkLst>
            <pc:docMk/>
            <pc:sldMk cId="4072879994" sldId="1506"/>
            <ac:cxnSpMk id="33" creationId="{558A03D7-5CD7-4C74-B62C-32329D9111D7}"/>
          </ac:cxnSpMkLst>
        </pc:cxnChg>
        <pc:cxnChg chg="add del">
          <ac:chgData name="Francisco Artes" userId="5be56ff3f51c4e1a" providerId="LiveId" clId="{8D558C7D-4FFA-4097-A5FF-9E80B5F26DE3}" dt="2020-05-11T07:20:18.166" v="177" actId="21"/>
          <ac:cxnSpMkLst>
            <pc:docMk/>
            <pc:sldMk cId="4072879994" sldId="1506"/>
            <ac:cxnSpMk id="34" creationId="{9C64EAED-E1BB-49C0-B929-11C960DA74B7}"/>
          </ac:cxnSpMkLst>
        </pc:cxnChg>
        <pc:cxnChg chg="add del">
          <ac:chgData name="Francisco Artes" userId="5be56ff3f51c4e1a" providerId="LiveId" clId="{8D558C7D-4FFA-4097-A5FF-9E80B5F26DE3}" dt="2020-05-11T07:20:18.166" v="177" actId="21"/>
          <ac:cxnSpMkLst>
            <pc:docMk/>
            <pc:sldMk cId="4072879994" sldId="1506"/>
            <ac:cxnSpMk id="38" creationId="{F735FEB8-27E3-44C0-AEF0-52D57954CC01}"/>
          </ac:cxnSpMkLst>
        </pc:cxnChg>
        <pc:cxnChg chg="add del">
          <ac:chgData name="Francisco Artes" userId="5be56ff3f51c4e1a" providerId="LiveId" clId="{8D558C7D-4FFA-4097-A5FF-9E80B5F26DE3}" dt="2020-05-11T07:20:18.166" v="177" actId="21"/>
          <ac:cxnSpMkLst>
            <pc:docMk/>
            <pc:sldMk cId="4072879994" sldId="1506"/>
            <ac:cxnSpMk id="39" creationId="{F119057A-8E47-4E40-A8CE-662655480D14}"/>
          </ac:cxnSpMkLst>
        </pc:cxnChg>
        <pc:cxnChg chg="add del">
          <ac:chgData name="Francisco Artes" userId="5be56ff3f51c4e1a" providerId="LiveId" clId="{8D558C7D-4FFA-4097-A5FF-9E80B5F26DE3}" dt="2020-05-11T07:20:18.166" v="177" actId="21"/>
          <ac:cxnSpMkLst>
            <pc:docMk/>
            <pc:sldMk cId="4072879994" sldId="1506"/>
            <ac:cxnSpMk id="44" creationId="{34C4A74F-EAC0-428E-AA5B-4AE96B24FAC4}"/>
          </ac:cxnSpMkLst>
        </pc:cxnChg>
        <pc:cxnChg chg="add del">
          <ac:chgData name="Francisco Artes" userId="5be56ff3f51c4e1a" providerId="LiveId" clId="{8D558C7D-4FFA-4097-A5FF-9E80B5F26DE3}" dt="2020-05-11T07:20:18.166" v="177" actId="21"/>
          <ac:cxnSpMkLst>
            <pc:docMk/>
            <pc:sldMk cId="4072879994" sldId="1506"/>
            <ac:cxnSpMk id="45" creationId="{910F7AE5-D3CF-4398-AF04-FECF5EA3B511}"/>
          </ac:cxnSpMkLst>
        </pc:cxnChg>
        <pc:cxnChg chg="add del">
          <ac:chgData name="Francisco Artes" userId="5be56ff3f51c4e1a" providerId="LiveId" clId="{8D558C7D-4FFA-4097-A5FF-9E80B5F26DE3}" dt="2020-05-11T07:20:18.166" v="177" actId="21"/>
          <ac:cxnSpMkLst>
            <pc:docMk/>
            <pc:sldMk cId="4072879994" sldId="1506"/>
            <ac:cxnSpMk id="46" creationId="{AF6B08BA-2A5E-4540-99A6-643595769B49}"/>
          </ac:cxnSpMkLst>
        </pc:cxnChg>
      </pc:sldChg>
      <pc:sldChg chg="modSp add del">
        <pc:chgData name="Francisco Artes" userId="5be56ff3f51c4e1a" providerId="LiveId" clId="{8D558C7D-4FFA-4097-A5FF-9E80B5F26DE3}" dt="2020-05-11T07:41:32.814" v="440" actId="2696"/>
        <pc:sldMkLst>
          <pc:docMk/>
          <pc:sldMk cId="953349786" sldId="1507"/>
        </pc:sldMkLst>
        <pc:spChg chg="mod">
          <ac:chgData name="Francisco Artes" userId="5be56ff3f51c4e1a" providerId="LiveId" clId="{8D558C7D-4FFA-4097-A5FF-9E80B5F26DE3}" dt="2020-05-11T06:30:04.549" v="35"/>
          <ac:spMkLst>
            <pc:docMk/>
            <pc:sldMk cId="953349786" sldId="1507"/>
            <ac:spMk id="2" creationId="{FF0DD4B8-4215-488B-A2A6-0BD0A9D62294}"/>
          </ac:spMkLst>
        </pc:spChg>
        <pc:spChg chg="mod">
          <ac:chgData name="Francisco Artes" userId="5be56ff3f51c4e1a" providerId="LiveId" clId="{8D558C7D-4FFA-4097-A5FF-9E80B5F26DE3}" dt="2020-05-11T06:30:04.549" v="35"/>
          <ac:spMkLst>
            <pc:docMk/>
            <pc:sldMk cId="953349786" sldId="1507"/>
            <ac:spMk id="4" creationId="{04F213C1-43AF-4DD6-8716-09677DA379B5}"/>
          </ac:spMkLst>
        </pc:spChg>
      </pc:sldChg>
      <pc:sldChg chg="addSp delSp modSp add del mod">
        <pc:chgData name="Francisco Artes" userId="5be56ff3f51c4e1a" providerId="LiveId" clId="{8D558C7D-4FFA-4097-A5FF-9E80B5F26DE3}" dt="2020-05-11T08:13:09.123" v="1163" actId="47"/>
        <pc:sldMkLst>
          <pc:docMk/>
          <pc:sldMk cId="1873373004" sldId="1507"/>
        </pc:sldMkLst>
        <pc:spChg chg="add del mod">
          <ac:chgData name="Francisco Artes" userId="5be56ff3f51c4e1a" providerId="LiveId" clId="{8D558C7D-4FFA-4097-A5FF-9E80B5F26DE3}" dt="2020-05-11T08:12:32.221" v="1110" actId="21"/>
          <ac:spMkLst>
            <pc:docMk/>
            <pc:sldMk cId="1873373004" sldId="1507"/>
            <ac:spMk id="3" creationId="{955F063B-04B4-4195-9D89-DC22235D43E8}"/>
          </ac:spMkLst>
        </pc:spChg>
        <pc:spChg chg="del">
          <ac:chgData name="Francisco Artes" userId="5be56ff3f51c4e1a" providerId="LiveId" clId="{8D558C7D-4FFA-4097-A5FF-9E80B5F26DE3}" dt="2020-05-11T08:11:51.433" v="1099" actId="21"/>
          <ac:spMkLst>
            <pc:docMk/>
            <pc:sldMk cId="1873373004" sldId="1507"/>
            <ac:spMk id="5" creationId="{C6B10BA6-B18F-42B8-9465-C9A37D420808}"/>
          </ac:spMkLst>
        </pc:spChg>
      </pc:sldChg>
      <pc:sldChg chg="add">
        <pc:chgData name="Francisco Artes" userId="5be56ff3f51c4e1a" providerId="LiveId" clId="{8D558C7D-4FFA-4097-A5FF-9E80B5F26DE3}" dt="2020-05-11T06:25:12.402" v="0"/>
        <pc:sldMkLst>
          <pc:docMk/>
          <pc:sldMk cId="1765172004" sldId="1510"/>
        </pc:sldMkLst>
      </pc:sldChg>
      <pc:sldChg chg="modSp add">
        <pc:chgData name="Francisco Artes" userId="5be56ff3f51c4e1a" providerId="LiveId" clId="{8D558C7D-4FFA-4097-A5FF-9E80B5F26DE3}" dt="2020-05-11T06:30:04.549" v="35"/>
        <pc:sldMkLst>
          <pc:docMk/>
          <pc:sldMk cId="3240942295" sldId="1513"/>
        </pc:sldMkLst>
        <pc:spChg chg="mod">
          <ac:chgData name="Francisco Artes" userId="5be56ff3f51c4e1a" providerId="LiveId" clId="{8D558C7D-4FFA-4097-A5FF-9E80B5F26DE3}" dt="2020-05-11T06:30:04.549" v="35"/>
          <ac:spMkLst>
            <pc:docMk/>
            <pc:sldMk cId="3240942295" sldId="1513"/>
            <ac:spMk id="4" creationId="{FB3B5C8B-E550-45C1-95C3-C4A267F629AE}"/>
          </ac:spMkLst>
        </pc:spChg>
      </pc:sldChg>
      <pc:sldChg chg="modSp add">
        <pc:chgData name="Francisco Artes" userId="5be56ff3f51c4e1a" providerId="LiveId" clId="{8D558C7D-4FFA-4097-A5FF-9E80B5F26DE3}" dt="2020-05-11T06:30:04.549" v="35"/>
        <pc:sldMkLst>
          <pc:docMk/>
          <pc:sldMk cId="416463873" sldId="1518"/>
        </pc:sldMkLst>
        <pc:spChg chg="mod">
          <ac:chgData name="Francisco Artes" userId="5be56ff3f51c4e1a" providerId="LiveId" clId="{8D558C7D-4FFA-4097-A5FF-9E80B5F26DE3}" dt="2020-05-11T06:30:04.549" v="35"/>
          <ac:spMkLst>
            <pc:docMk/>
            <pc:sldMk cId="416463873" sldId="1518"/>
            <ac:spMk id="4" creationId="{FB3B5C8B-E550-45C1-95C3-C4A267F629AE}"/>
          </ac:spMkLst>
        </pc:spChg>
      </pc:sldChg>
      <pc:sldChg chg="modSp add">
        <pc:chgData name="Francisco Artes" userId="5be56ff3f51c4e1a" providerId="LiveId" clId="{8D558C7D-4FFA-4097-A5FF-9E80B5F26DE3}" dt="2020-05-11T06:30:04.549" v="35"/>
        <pc:sldMkLst>
          <pc:docMk/>
          <pc:sldMk cId="4243100857" sldId="1519"/>
        </pc:sldMkLst>
        <pc:spChg chg="mod">
          <ac:chgData name="Francisco Artes" userId="5be56ff3f51c4e1a" providerId="LiveId" clId="{8D558C7D-4FFA-4097-A5FF-9E80B5F26DE3}" dt="2020-05-11T06:30:04.549" v="35"/>
          <ac:spMkLst>
            <pc:docMk/>
            <pc:sldMk cId="4243100857" sldId="1519"/>
            <ac:spMk id="4" creationId="{FB3B5C8B-E550-45C1-95C3-C4A267F629AE}"/>
          </ac:spMkLst>
        </pc:spChg>
      </pc:sldChg>
      <pc:sldChg chg="modSp add">
        <pc:chgData name="Francisco Artes" userId="5be56ff3f51c4e1a" providerId="LiveId" clId="{8D558C7D-4FFA-4097-A5FF-9E80B5F26DE3}" dt="2020-05-11T06:30:04.549" v="35"/>
        <pc:sldMkLst>
          <pc:docMk/>
          <pc:sldMk cId="430295159" sldId="1522"/>
        </pc:sldMkLst>
        <pc:spChg chg="mod">
          <ac:chgData name="Francisco Artes" userId="5be56ff3f51c4e1a" providerId="LiveId" clId="{8D558C7D-4FFA-4097-A5FF-9E80B5F26DE3}" dt="2020-05-11T06:30:04.549" v="35"/>
          <ac:spMkLst>
            <pc:docMk/>
            <pc:sldMk cId="430295159" sldId="1522"/>
            <ac:spMk id="4" creationId="{FB3B5C8B-E550-45C1-95C3-C4A267F629AE}"/>
          </ac:spMkLst>
        </pc:spChg>
      </pc:sldChg>
      <pc:sldChg chg="addSp modSp mod ord modAnim">
        <pc:chgData name="Francisco Artes" userId="5be56ff3f51c4e1a" providerId="LiveId" clId="{8D558C7D-4FFA-4097-A5FF-9E80B5F26DE3}" dt="2020-05-11T07:35:23.531" v="345"/>
        <pc:sldMkLst>
          <pc:docMk/>
          <pc:sldMk cId="2100661380" sldId="1525"/>
        </pc:sldMkLst>
        <pc:spChg chg="add mod">
          <ac:chgData name="Francisco Artes" userId="5be56ff3f51c4e1a" providerId="LiveId" clId="{8D558C7D-4FFA-4097-A5FF-9E80B5F26DE3}" dt="2020-05-11T07:34:01.003" v="344" actId="14100"/>
          <ac:spMkLst>
            <pc:docMk/>
            <pc:sldMk cId="2100661380" sldId="1525"/>
            <ac:spMk id="2" creationId="{A4F1856C-22F2-48E9-A30D-2BD967941D7A}"/>
          </ac:spMkLst>
        </pc:spChg>
      </pc:sldChg>
      <pc:sldChg chg="modSp del mod">
        <pc:chgData name="Francisco Artes" userId="5be56ff3f51c4e1a" providerId="LiveId" clId="{8D558C7D-4FFA-4097-A5FF-9E80B5F26DE3}" dt="2020-05-11T07:28:18.888" v="298" actId="47"/>
        <pc:sldMkLst>
          <pc:docMk/>
          <pc:sldMk cId="3426197199" sldId="1526"/>
        </pc:sldMkLst>
        <pc:spChg chg="mod">
          <ac:chgData name="Francisco Artes" userId="5be56ff3f51c4e1a" providerId="LiveId" clId="{8D558C7D-4FFA-4097-A5FF-9E80B5F26DE3}" dt="2020-05-11T07:27:29.501" v="291" actId="21"/>
          <ac:spMkLst>
            <pc:docMk/>
            <pc:sldMk cId="3426197199" sldId="1526"/>
            <ac:spMk id="4" creationId="{B7298D0D-00C1-8F4F-842C-A6C3C82EE4D7}"/>
          </ac:spMkLst>
        </pc:spChg>
      </pc:sldChg>
      <pc:sldChg chg="del">
        <pc:chgData name="Francisco Artes" userId="5be56ff3f51c4e1a" providerId="LiveId" clId="{8D558C7D-4FFA-4097-A5FF-9E80B5F26DE3}" dt="2020-05-11T07:28:35.873" v="301" actId="47"/>
        <pc:sldMkLst>
          <pc:docMk/>
          <pc:sldMk cId="3151701575" sldId="1527"/>
        </pc:sldMkLst>
      </pc:sldChg>
      <pc:sldChg chg="del">
        <pc:chgData name="Francisco Artes" userId="5be56ff3f51c4e1a" providerId="LiveId" clId="{8D558C7D-4FFA-4097-A5FF-9E80B5F26DE3}" dt="2020-05-11T07:28:53.677" v="304" actId="47"/>
        <pc:sldMkLst>
          <pc:docMk/>
          <pc:sldMk cId="2050880904" sldId="1528"/>
        </pc:sldMkLst>
      </pc:sldChg>
      <pc:sldChg chg="modSp add del">
        <pc:chgData name="Francisco Artes" userId="5be56ff3f51c4e1a" providerId="LiveId" clId="{8D558C7D-4FFA-4097-A5FF-9E80B5F26DE3}" dt="2020-05-11T07:29:53.324" v="313" actId="47"/>
        <pc:sldMkLst>
          <pc:docMk/>
          <pc:sldMk cId="350196376" sldId="1529"/>
        </pc:sldMkLst>
        <pc:spChg chg="mod">
          <ac:chgData name="Francisco Artes" userId="5be56ff3f51c4e1a" providerId="LiveId" clId="{8D558C7D-4FFA-4097-A5FF-9E80B5F26DE3}" dt="2020-05-11T06:30:04.549" v="35"/>
          <ac:spMkLst>
            <pc:docMk/>
            <pc:sldMk cId="350196376" sldId="1529"/>
            <ac:spMk id="3" creationId="{40BF38AD-B686-2C4A-93B4-92EAE61B1EE7}"/>
          </ac:spMkLst>
        </pc:spChg>
      </pc:sldChg>
      <pc:sldChg chg="modSp add">
        <pc:chgData name="Francisco Artes" userId="5be56ff3f51c4e1a" providerId="LiveId" clId="{8D558C7D-4FFA-4097-A5FF-9E80B5F26DE3}" dt="2020-05-11T06:30:04.549" v="35"/>
        <pc:sldMkLst>
          <pc:docMk/>
          <pc:sldMk cId="2812228913" sldId="1530"/>
        </pc:sldMkLst>
        <pc:spChg chg="mod">
          <ac:chgData name="Francisco Artes" userId="5be56ff3f51c4e1a" providerId="LiveId" clId="{8D558C7D-4FFA-4097-A5FF-9E80B5F26DE3}" dt="2020-05-11T06:30:04.549" v="35"/>
          <ac:spMkLst>
            <pc:docMk/>
            <pc:sldMk cId="2812228913" sldId="1530"/>
            <ac:spMk id="4" creationId="{FB3B5C8B-E550-45C1-95C3-C4A267F629AE}"/>
          </ac:spMkLst>
        </pc:spChg>
      </pc:sldChg>
      <pc:sldChg chg="modSp add">
        <pc:chgData name="Francisco Artes" userId="5be56ff3f51c4e1a" providerId="LiveId" clId="{8D558C7D-4FFA-4097-A5FF-9E80B5F26DE3}" dt="2020-05-11T06:30:04.549" v="35"/>
        <pc:sldMkLst>
          <pc:docMk/>
          <pc:sldMk cId="1460365181" sldId="1532"/>
        </pc:sldMkLst>
        <pc:spChg chg="mod">
          <ac:chgData name="Francisco Artes" userId="5be56ff3f51c4e1a" providerId="LiveId" clId="{8D558C7D-4FFA-4097-A5FF-9E80B5F26DE3}" dt="2020-05-11T06:30:04.549" v="35"/>
          <ac:spMkLst>
            <pc:docMk/>
            <pc:sldMk cId="1460365181" sldId="1532"/>
            <ac:spMk id="4" creationId="{FB3B5C8B-E550-45C1-95C3-C4A267F629AE}"/>
          </ac:spMkLst>
        </pc:spChg>
      </pc:sldChg>
      <pc:sldChg chg="modSp add">
        <pc:chgData name="Francisco Artes" userId="5be56ff3f51c4e1a" providerId="LiveId" clId="{8D558C7D-4FFA-4097-A5FF-9E80B5F26DE3}" dt="2020-05-11T06:30:04.549" v="35"/>
        <pc:sldMkLst>
          <pc:docMk/>
          <pc:sldMk cId="3544022844" sldId="1535"/>
        </pc:sldMkLst>
        <pc:spChg chg="mod">
          <ac:chgData name="Francisco Artes" userId="5be56ff3f51c4e1a" providerId="LiveId" clId="{8D558C7D-4FFA-4097-A5FF-9E80B5F26DE3}" dt="2020-05-11T06:30:04.549" v="35"/>
          <ac:spMkLst>
            <pc:docMk/>
            <pc:sldMk cId="3544022844" sldId="1535"/>
            <ac:spMk id="4" creationId="{FB3B5C8B-E550-45C1-95C3-C4A267F629AE}"/>
          </ac:spMkLst>
        </pc:spChg>
      </pc:sldChg>
      <pc:sldChg chg="modSp add">
        <pc:chgData name="Francisco Artes" userId="5be56ff3f51c4e1a" providerId="LiveId" clId="{8D558C7D-4FFA-4097-A5FF-9E80B5F26DE3}" dt="2020-05-11T06:30:04.549" v="35"/>
        <pc:sldMkLst>
          <pc:docMk/>
          <pc:sldMk cId="4015227659" sldId="1538"/>
        </pc:sldMkLst>
        <pc:spChg chg="mod">
          <ac:chgData name="Francisco Artes" userId="5be56ff3f51c4e1a" providerId="LiveId" clId="{8D558C7D-4FFA-4097-A5FF-9E80B5F26DE3}" dt="2020-05-11T06:30:04.549" v="35"/>
          <ac:spMkLst>
            <pc:docMk/>
            <pc:sldMk cId="4015227659" sldId="1538"/>
            <ac:spMk id="4" creationId="{FB3B5C8B-E550-45C1-95C3-C4A267F629AE}"/>
          </ac:spMkLst>
        </pc:spChg>
      </pc:sldChg>
      <pc:sldChg chg="modSp add">
        <pc:chgData name="Francisco Artes" userId="5be56ff3f51c4e1a" providerId="LiveId" clId="{8D558C7D-4FFA-4097-A5FF-9E80B5F26DE3}" dt="2020-05-11T06:30:04.549" v="35"/>
        <pc:sldMkLst>
          <pc:docMk/>
          <pc:sldMk cId="2330811446" sldId="1539"/>
        </pc:sldMkLst>
        <pc:spChg chg="mod">
          <ac:chgData name="Francisco Artes" userId="5be56ff3f51c4e1a" providerId="LiveId" clId="{8D558C7D-4FFA-4097-A5FF-9E80B5F26DE3}" dt="2020-05-11T06:30:04.549" v="35"/>
          <ac:spMkLst>
            <pc:docMk/>
            <pc:sldMk cId="2330811446" sldId="1539"/>
            <ac:spMk id="4" creationId="{FB3B5C8B-E550-45C1-95C3-C4A267F629AE}"/>
          </ac:spMkLst>
        </pc:spChg>
      </pc:sldChg>
      <pc:sldChg chg="modSp add">
        <pc:chgData name="Francisco Artes" userId="5be56ff3f51c4e1a" providerId="LiveId" clId="{8D558C7D-4FFA-4097-A5FF-9E80B5F26DE3}" dt="2020-05-11T06:30:04.549" v="35"/>
        <pc:sldMkLst>
          <pc:docMk/>
          <pc:sldMk cId="450678493" sldId="1540"/>
        </pc:sldMkLst>
        <pc:spChg chg="mod">
          <ac:chgData name="Francisco Artes" userId="5be56ff3f51c4e1a" providerId="LiveId" clId="{8D558C7D-4FFA-4097-A5FF-9E80B5F26DE3}" dt="2020-05-11T06:30:04.549" v="35"/>
          <ac:spMkLst>
            <pc:docMk/>
            <pc:sldMk cId="450678493" sldId="1540"/>
            <ac:spMk id="4" creationId="{FB3B5C8B-E550-45C1-95C3-C4A267F629AE}"/>
          </ac:spMkLst>
        </pc:spChg>
      </pc:sldChg>
      <pc:sldChg chg="modSp add">
        <pc:chgData name="Francisco Artes" userId="5be56ff3f51c4e1a" providerId="LiveId" clId="{8D558C7D-4FFA-4097-A5FF-9E80B5F26DE3}" dt="2020-05-11T06:30:04.549" v="35"/>
        <pc:sldMkLst>
          <pc:docMk/>
          <pc:sldMk cId="3959397846" sldId="1541"/>
        </pc:sldMkLst>
        <pc:spChg chg="mod">
          <ac:chgData name="Francisco Artes" userId="5be56ff3f51c4e1a" providerId="LiveId" clId="{8D558C7D-4FFA-4097-A5FF-9E80B5F26DE3}" dt="2020-05-11T06:30:04.549" v="35"/>
          <ac:spMkLst>
            <pc:docMk/>
            <pc:sldMk cId="3959397846" sldId="1541"/>
            <ac:spMk id="4" creationId="{FB3B5C8B-E550-45C1-95C3-C4A267F629AE}"/>
          </ac:spMkLst>
        </pc:spChg>
      </pc:sldChg>
      <pc:sldChg chg="modSp add">
        <pc:chgData name="Francisco Artes" userId="5be56ff3f51c4e1a" providerId="LiveId" clId="{8D558C7D-4FFA-4097-A5FF-9E80B5F26DE3}" dt="2020-05-11T06:30:04.549" v="35"/>
        <pc:sldMkLst>
          <pc:docMk/>
          <pc:sldMk cId="824559410" sldId="1542"/>
        </pc:sldMkLst>
        <pc:spChg chg="mod">
          <ac:chgData name="Francisco Artes" userId="5be56ff3f51c4e1a" providerId="LiveId" clId="{8D558C7D-4FFA-4097-A5FF-9E80B5F26DE3}" dt="2020-05-11T06:30:04.549" v="35"/>
          <ac:spMkLst>
            <pc:docMk/>
            <pc:sldMk cId="824559410" sldId="1542"/>
            <ac:spMk id="4" creationId="{FB3B5C8B-E550-45C1-95C3-C4A267F629AE}"/>
          </ac:spMkLst>
        </pc:spChg>
      </pc:sldChg>
      <pc:sldChg chg="modSp add">
        <pc:chgData name="Francisco Artes" userId="5be56ff3f51c4e1a" providerId="LiveId" clId="{8D558C7D-4FFA-4097-A5FF-9E80B5F26DE3}" dt="2020-05-11T06:30:04.549" v="35"/>
        <pc:sldMkLst>
          <pc:docMk/>
          <pc:sldMk cId="1296479991" sldId="1543"/>
        </pc:sldMkLst>
        <pc:spChg chg="mod">
          <ac:chgData name="Francisco Artes" userId="5be56ff3f51c4e1a" providerId="LiveId" clId="{8D558C7D-4FFA-4097-A5FF-9E80B5F26DE3}" dt="2020-05-11T06:30:04.549" v="35"/>
          <ac:spMkLst>
            <pc:docMk/>
            <pc:sldMk cId="1296479991" sldId="1543"/>
            <ac:spMk id="4" creationId="{FB3B5C8B-E550-45C1-95C3-C4A267F629AE}"/>
          </ac:spMkLst>
        </pc:spChg>
      </pc:sldChg>
      <pc:sldChg chg="modSp add">
        <pc:chgData name="Francisco Artes" userId="5be56ff3f51c4e1a" providerId="LiveId" clId="{8D558C7D-4FFA-4097-A5FF-9E80B5F26DE3}" dt="2020-05-11T06:30:04.549" v="35"/>
        <pc:sldMkLst>
          <pc:docMk/>
          <pc:sldMk cId="3968478420" sldId="1544"/>
        </pc:sldMkLst>
        <pc:spChg chg="mod">
          <ac:chgData name="Francisco Artes" userId="5be56ff3f51c4e1a" providerId="LiveId" clId="{8D558C7D-4FFA-4097-A5FF-9E80B5F26DE3}" dt="2020-05-11T06:30:04.549" v="35"/>
          <ac:spMkLst>
            <pc:docMk/>
            <pc:sldMk cId="3968478420" sldId="1544"/>
            <ac:spMk id="4" creationId="{FB3B5C8B-E550-45C1-95C3-C4A267F629AE}"/>
          </ac:spMkLst>
        </pc:spChg>
      </pc:sldChg>
      <pc:sldChg chg="delSp modSp add del mod">
        <pc:chgData name="Francisco Artes" userId="5be56ff3f51c4e1a" providerId="LiveId" clId="{8D558C7D-4FFA-4097-A5FF-9E80B5F26DE3}" dt="2020-05-11T07:52:37.343" v="762" actId="47"/>
        <pc:sldMkLst>
          <pc:docMk/>
          <pc:sldMk cId="869764926" sldId="1545"/>
        </pc:sldMkLst>
        <pc:spChg chg="del mod">
          <ac:chgData name="Francisco Artes" userId="5be56ff3f51c4e1a" providerId="LiveId" clId="{8D558C7D-4FFA-4097-A5FF-9E80B5F26DE3}" dt="2020-05-11T07:52:10.681" v="760" actId="21"/>
          <ac:spMkLst>
            <pc:docMk/>
            <pc:sldMk cId="869764926" sldId="1545"/>
            <ac:spMk id="6" creationId="{D41FD689-1B9C-4A71-9F92-502DAAD36F45}"/>
          </ac:spMkLst>
        </pc:spChg>
      </pc:sldChg>
      <pc:sldChg chg="modSp add mod">
        <pc:chgData name="Francisco Artes" userId="5be56ff3f51c4e1a" providerId="LiveId" clId="{8D558C7D-4FFA-4097-A5FF-9E80B5F26DE3}" dt="2020-05-11T07:26:22.069" v="255" actId="27636"/>
        <pc:sldMkLst>
          <pc:docMk/>
          <pc:sldMk cId="854326890" sldId="1546"/>
        </pc:sldMkLst>
        <pc:spChg chg="mod">
          <ac:chgData name="Francisco Artes" userId="5be56ff3f51c4e1a" providerId="LiveId" clId="{8D558C7D-4FFA-4097-A5FF-9E80B5F26DE3}" dt="2020-05-11T07:26:22.069" v="255" actId="27636"/>
          <ac:spMkLst>
            <pc:docMk/>
            <pc:sldMk cId="854326890" sldId="1546"/>
            <ac:spMk id="16" creationId="{B7496752-7AC1-B641-B89C-0B14FD3D41E7}"/>
          </ac:spMkLst>
        </pc:spChg>
      </pc:sldChg>
      <pc:sldChg chg="modSp add mod">
        <pc:chgData name="Francisco Artes" userId="5be56ff3f51c4e1a" providerId="LiveId" clId="{8D558C7D-4FFA-4097-A5FF-9E80B5F26DE3}" dt="2020-05-11T07:26:22.073" v="256" actId="27636"/>
        <pc:sldMkLst>
          <pc:docMk/>
          <pc:sldMk cId="835789253" sldId="1547"/>
        </pc:sldMkLst>
        <pc:spChg chg="mod">
          <ac:chgData name="Francisco Artes" userId="5be56ff3f51c4e1a" providerId="LiveId" clId="{8D558C7D-4FFA-4097-A5FF-9E80B5F26DE3}" dt="2020-05-11T07:26:22.073" v="256" actId="27636"/>
          <ac:spMkLst>
            <pc:docMk/>
            <pc:sldMk cId="835789253" sldId="1547"/>
            <ac:spMk id="16" creationId="{B7496752-7AC1-B641-B89C-0B14FD3D41E7}"/>
          </ac:spMkLst>
        </pc:spChg>
      </pc:sldChg>
      <pc:sldChg chg="add">
        <pc:chgData name="Francisco Artes" userId="5be56ff3f51c4e1a" providerId="LiveId" clId="{8D558C7D-4FFA-4097-A5FF-9E80B5F26DE3}" dt="2020-05-11T07:51:55.934" v="759"/>
        <pc:sldMkLst>
          <pc:docMk/>
          <pc:sldMk cId="352571890" sldId="1548"/>
        </pc:sldMkLst>
      </pc:sldChg>
      <pc:sldChg chg="modSp add del">
        <pc:chgData name="Francisco Artes" userId="5be56ff3f51c4e1a" providerId="LiveId" clId="{8D558C7D-4FFA-4097-A5FF-9E80B5F26DE3}" dt="2020-05-11T07:51:49.616" v="758" actId="2696"/>
        <pc:sldMkLst>
          <pc:docMk/>
          <pc:sldMk cId="1720393966" sldId="1548"/>
        </pc:sldMkLst>
        <pc:spChg chg="mod">
          <ac:chgData name="Francisco Artes" userId="5be56ff3f51c4e1a" providerId="LiveId" clId="{8D558C7D-4FFA-4097-A5FF-9E80B5F26DE3}" dt="2020-05-11T06:30:04.549" v="35"/>
          <ac:spMkLst>
            <pc:docMk/>
            <pc:sldMk cId="1720393966" sldId="1548"/>
            <ac:spMk id="16" creationId="{B7496752-7AC1-B641-B89C-0B14FD3D41E7}"/>
          </ac:spMkLst>
        </pc:spChg>
      </pc:sldChg>
      <pc:sldChg chg="modSp add">
        <pc:chgData name="Francisco Artes" userId="5be56ff3f51c4e1a" providerId="LiveId" clId="{8D558C7D-4FFA-4097-A5FF-9E80B5F26DE3}" dt="2020-05-11T06:30:04.549" v="35"/>
        <pc:sldMkLst>
          <pc:docMk/>
          <pc:sldMk cId="1241646649" sldId="1549"/>
        </pc:sldMkLst>
        <pc:spChg chg="mod">
          <ac:chgData name="Francisco Artes" userId="5be56ff3f51c4e1a" providerId="LiveId" clId="{8D558C7D-4FFA-4097-A5FF-9E80B5F26DE3}" dt="2020-05-11T06:30:04.549" v="35"/>
          <ac:spMkLst>
            <pc:docMk/>
            <pc:sldMk cId="1241646649" sldId="1549"/>
            <ac:spMk id="4" creationId="{FB3B5C8B-E550-45C1-95C3-C4A267F629AE}"/>
          </ac:spMkLst>
        </pc:spChg>
      </pc:sldChg>
      <pc:sldChg chg="add del">
        <pc:chgData name="Francisco Artes" userId="5be56ff3f51c4e1a" providerId="LiveId" clId="{8D558C7D-4FFA-4097-A5FF-9E80B5F26DE3}" dt="2020-05-11T07:48:53.651" v="710" actId="47"/>
        <pc:sldMkLst>
          <pc:docMk/>
          <pc:sldMk cId="4085939818" sldId="1550"/>
        </pc:sldMkLst>
      </pc:sldChg>
      <pc:sldChg chg="addSp delSp modSp new del mod ord">
        <pc:chgData name="Francisco Artes" userId="5be56ff3f51c4e1a" providerId="LiveId" clId="{8D558C7D-4FFA-4097-A5FF-9E80B5F26DE3}" dt="2020-05-11T07:38:31.988" v="375" actId="47"/>
        <pc:sldMkLst>
          <pc:docMk/>
          <pc:sldMk cId="551184874" sldId="1551"/>
        </pc:sldMkLst>
        <pc:spChg chg="add del mod">
          <ac:chgData name="Francisco Artes" userId="5be56ff3f51c4e1a" providerId="LiveId" clId="{8D558C7D-4FFA-4097-A5FF-9E80B5F26DE3}" dt="2020-05-11T07:25:36.326" v="212" actId="478"/>
          <ac:spMkLst>
            <pc:docMk/>
            <pc:sldMk cId="551184874" sldId="1551"/>
            <ac:spMk id="2" creationId="{81E64EEE-A423-4C42-85C0-122E3A47ADE5}"/>
          </ac:spMkLst>
        </pc:spChg>
        <pc:spChg chg="add del mod">
          <ac:chgData name="Francisco Artes" userId="5be56ff3f51c4e1a" providerId="LiveId" clId="{8D558C7D-4FFA-4097-A5FF-9E80B5F26DE3}" dt="2020-05-11T07:25:36.326" v="212" actId="478"/>
          <ac:spMkLst>
            <pc:docMk/>
            <pc:sldMk cId="551184874" sldId="1551"/>
            <ac:spMk id="5" creationId="{FE503251-ECE5-4236-B250-91FDF3F2509B}"/>
          </ac:spMkLst>
        </pc:spChg>
      </pc:sldChg>
      <pc:sldChg chg="new del">
        <pc:chgData name="Francisco Artes" userId="5be56ff3f51c4e1a" providerId="LiveId" clId="{8D558C7D-4FFA-4097-A5FF-9E80B5F26DE3}" dt="2020-05-11T06:27:50.741" v="2" actId="47"/>
        <pc:sldMkLst>
          <pc:docMk/>
          <pc:sldMk cId="1617146993" sldId="1551"/>
        </pc:sldMkLst>
      </pc:sldChg>
      <pc:sldChg chg="modSp new add del mod">
        <pc:chgData name="Francisco Artes" userId="5be56ff3f51c4e1a" providerId="LiveId" clId="{8D558C7D-4FFA-4097-A5FF-9E80B5F26DE3}" dt="2020-05-11T07:45:44.757" v="497" actId="47"/>
        <pc:sldMkLst>
          <pc:docMk/>
          <pc:sldMk cId="1302195815" sldId="1552"/>
        </pc:sldMkLst>
        <pc:spChg chg="mod">
          <ac:chgData name="Francisco Artes" userId="5be56ff3f51c4e1a" providerId="LiveId" clId="{8D558C7D-4FFA-4097-A5FF-9E80B5F26DE3}" dt="2020-05-11T07:45:13.350" v="474" actId="27636"/>
          <ac:spMkLst>
            <pc:docMk/>
            <pc:sldMk cId="1302195815" sldId="1552"/>
            <ac:spMk id="2" creationId="{929759C6-606B-4D7C-BA17-34C1B9665681}"/>
          </ac:spMkLst>
        </pc:spChg>
      </pc:sldChg>
      <pc:sldChg chg="addSp delSp modSp del mod">
        <pc:chgData name="Francisco Artes" userId="5be56ff3f51c4e1a" providerId="LiveId" clId="{8D558C7D-4FFA-4097-A5FF-9E80B5F26DE3}" dt="2020-05-11T07:20:24.897" v="181"/>
        <pc:sldMkLst>
          <pc:docMk/>
          <pc:sldMk cId="1419905380" sldId="1552"/>
        </pc:sldMkLst>
        <pc:spChg chg="add del">
          <ac:chgData name="Francisco Artes" userId="5be56ff3f51c4e1a" providerId="LiveId" clId="{8D558C7D-4FFA-4097-A5FF-9E80B5F26DE3}" dt="2020-05-11T07:20:23.936" v="180" actId="478"/>
          <ac:spMkLst>
            <pc:docMk/>
            <pc:sldMk cId="1419905380" sldId="1552"/>
            <ac:spMk id="2" creationId="{00000000-0000-0000-0000-000000000000}"/>
          </ac:spMkLst>
        </pc:spChg>
        <pc:spChg chg="add del">
          <ac:chgData name="Francisco Artes" userId="5be56ff3f51c4e1a" providerId="LiveId" clId="{8D558C7D-4FFA-4097-A5FF-9E80B5F26DE3}" dt="2020-05-11T07:20:22.686" v="179" actId="478"/>
          <ac:spMkLst>
            <pc:docMk/>
            <pc:sldMk cId="1419905380" sldId="1552"/>
            <ac:spMk id="3" creationId="{00000000-0000-0000-0000-000000000000}"/>
          </ac:spMkLst>
        </pc:spChg>
        <pc:spChg chg="add del mod">
          <ac:chgData name="Francisco Artes" userId="5be56ff3f51c4e1a" providerId="LiveId" clId="{8D558C7D-4FFA-4097-A5FF-9E80B5F26DE3}" dt="2020-05-11T07:20:23.936" v="180" actId="478"/>
          <ac:spMkLst>
            <pc:docMk/>
            <pc:sldMk cId="1419905380" sldId="1552"/>
            <ac:spMk id="5" creationId="{B727C664-01F8-4B4F-8AA6-2A1C5F5E9CED}"/>
          </ac:spMkLst>
        </pc:spChg>
        <pc:spChg chg="add del mod">
          <ac:chgData name="Francisco Artes" userId="5be56ff3f51c4e1a" providerId="LiveId" clId="{8D558C7D-4FFA-4097-A5FF-9E80B5F26DE3}" dt="2020-05-11T07:20:22.686" v="179" actId="478"/>
          <ac:spMkLst>
            <pc:docMk/>
            <pc:sldMk cId="1419905380" sldId="1552"/>
            <ac:spMk id="7" creationId="{F5C08FE7-AE36-4D09-A5AC-7B3A5A5EA8B5}"/>
          </ac:spMkLst>
        </pc:spChg>
      </pc:sldChg>
      <pc:sldChg chg="modSp new del">
        <pc:chgData name="Francisco Artes" userId="5be56ff3f51c4e1a" providerId="LiveId" clId="{8D558C7D-4FFA-4097-A5FF-9E80B5F26DE3}" dt="2020-05-11T07:47:40.638" v="659" actId="47"/>
        <pc:sldMkLst>
          <pc:docMk/>
          <pc:sldMk cId="388186163" sldId="1553"/>
        </pc:sldMkLst>
        <pc:spChg chg="mod">
          <ac:chgData name="Francisco Artes" userId="5be56ff3f51c4e1a" providerId="LiveId" clId="{8D558C7D-4FFA-4097-A5FF-9E80B5F26DE3}" dt="2020-05-11T07:28:30.405" v="300"/>
          <ac:spMkLst>
            <pc:docMk/>
            <pc:sldMk cId="388186163" sldId="1553"/>
            <ac:spMk id="2" creationId="{A6BB87E4-3C02-4BFF-A725-5E277A4002F6}"/>
          </ac:spMkLst>
        </pc:spChg>
      </pc:sldChg>
      <pc:sldChg chg="new del">
        <pc:chgData name="Francisco Artes" userId="5be56ff3f51c4e1a" providerId="LiveId" clId="{8D558C7D-4FFA-4097-A5FF-9E80B5F26DE3}" dt="2020-05-11T07:28:17.803" v="297" actId="47"/>
        <pc:sldMkLst>
          <pc:docMk/>
          <pc:sldMk cId="3149635247" sldId="1553"/>
        </pc:sldMkLst>
      </pc:sldChg>
      <pc:sldChg chg="modSp new del">
        <pc:chgData name="Francisco Artes" userId="5be56ff3f51c4e1a" providerId="LiveId" clId="{8D558C7D-4FFA-4097-A5FF-9E80B5F26DE3}" dt="2020-05-11T07:47:41.932" v="660" actId="47"/>
        <pc:sldMkLst>
          <pc:docMk/>
          <pc:sldMk cId="2432264901" sldId="1554"/>
        </pc:sldMkLst>
        <pc:spChg chg="mod">
          <ac:chgData name="Francisco Artes" userId="5be56ff3f51c4e1a" providerId="LiveId" clId="{8D558C7D-4FFA-4097-A5FF-9E80B5F26DE3}" dt="2020-05-11T07:28:48.516" v="303"/>
          <ac:spMkLst>
            <pc:docMk/>
            <pc:sldMk cId="2432264901" sldId="1554"/>
            <ac:spMk id="2" creationId="{9463AB07-0B71-4A7F-87A7-DF0BF748D0F2}"/>
          </ac:spMkLst>
        </pc:spChg>
      </pc:sldChg>
      <pc:sldChg chg="modSp add del mod">
        <pc:chgData name="Francisco Artes" userId="5be56ff3f51c4e1a" providerId="LiveId" clId="{8D558C7D-4FFA-4097-A5FF-9E80B5F26DE3}" dt="2020-05-11T07:48:31.516" v="708" actId="47"/>
        <pc:sldMkLst>
          <pc:docMk/>
          <pc:sldMk cId="3000039931" sldId="1555"/>
        </pc:sldMkLst>
        <pc:spChg chg="mod">
          <ac:chgData name="Francisco Artes" userId="5be56ff3f51c4e1a" providerId="LiveId" clId="{8D558C7D-4FFA-4097-A5FF-9E80B5F26DE3}" dt="2020-05-11T07:29:46.602" v="312" actId="20577"/>
          <ac:spMkLst>
            <pc:docMk/>
            <pc:sldMk cId="3000039931" sldId="1555"/>
            <ac:spMk id="2" creationId="{9463AB07-0B71-4A7F-87A7-DF0BF748D0F2}"/>
          </ac:spMkLst>
        </pc:spChg>
      </pc:sldChg>
      <pc:sldChg chg="new del">
        <pc:chgData name="Francisco Artes" userId="5be56ff3f51c4e1a" providerId="LiveId" clId="{8D558C7D-4FFA-4097-A5FF-9E80B5F26DE3}" dt="2020-05-11T07:49:24.012" v="711" actId="47"/>
        <pc:sldMkLst>
          <pc:docMk/>
          <pc:sldMk cId="2517486066" sldId="1556"/>
        </pc:sldMkLst>
      </pc:sldChg>
      <pc:sldChg chg="modSp add mod">
        <pc:chgData name="Francisco Artes" userId="5be56ff3f51c4e1a" providerId="LiveId" clId="{8D558C7D-4FFA-4097-A5FF-9E80B5F26DE3}" dt="2020-05-11T07:40:32.997" v="430" actId="20577"/>
        <pc:sldMkLst>
          <pc:docMk/>
          <pc:sldMk cId="3863868653" sldId="1557"/>
        </pc:sldMkLst>
        <pc:spChg chg="mod">
          <ac:chgData name="Francisco Artes" userId="5be56ff3f51c4e1a" providerId="LiveId" clId="{8D558C7D-4FFA-4097-A5FF-9E80B5F26DE3}" dt="2020-05-11T07:40:32.997" v="430" actId="20577"/>
          <ac:spMkLst>
            <pc:docMk/>
            <pc:sldMk cId="3863868653" sldId="1557"/>
            <ac:spMk id="2" creationId="{B2183CED-4BE2-A649-B0AA-8735498249B4}"/>
          </ac:spMkLst>
        </pc:spChg>
      </pc:sldChg>
      <pc:sldChg chg="modSp mod">
        <pc:chgData name="Francisco Artes" userId="5be56ff3f51c4e1a" providerId="LiveId" clId="{8D558C7D-4FFA-4097-A5FF-9E80B5F26DE3}" dt="2020-05-11T07:39:56.665" v="393" actId="20577"/>
        <pc:sldMkLst>
          <pc:docMk/>
          <pc:sldMk cId="530088718" sldId="1558"/>
        </pc:sldMkLst>
        <pc:spChg chg="mod">
          <ac:chgData name="Francisco Artes" userId="5be56ff3f51c4e1a" providerId="LiveId" clId="{8D558C7D-4FFA-4097-A5FF-9E80B5F26DE3}" dt="2020-05-11T07:39:56.665" v="393" actId="20577"/>
          <ac:spMkLst>
            <pc:docMk/>
            <pc:sldMk cId="530088718" sldId="1558"/>
            <ac:spMk id="2" creationId="{B2183CED-4BE2-A649-B0AA-8735498249B4}"/>
          </ac:spMkLst>
        </pc:spChg>
      </pc:sldChg>
      <pc:sldChg chg="modSp add mod">
        <pc:chgData name="Francisco Artes" userId="5be56ff3f51c4e1a" providerId="LiveId" clId="{8D558C7D-4FFA-4097-A5FF-9E80B5F26DE3}" dt="2020-05-11T07:40:57.675" v="439" actId="20577"/>
        <pc:sldMkLst>
          <pc:docMk/>
          <pc:sldMk cId="1021347375" sldId="1559"/>
        </pc:sldMkLst>
        <pc:spChg chg="mod">
          <ac:chgData name="Francisco Artes" userId="5be56ff3f51c4e1a" providerId="LiveId" clId="{8D558C7D-4FFA-4097-A5FF-9E80B5F26DE3}" dt="2020-05-11T07:40:57.675" v="439" actId="20577"/>
          <ac:spMkLst>
            <pc:docMk/>
            <pc:sldMk cId="1021347375" sldId="1559"/>
            <ac:spMk id="2" creationId="{B2183CED-4BE2-A649-B0AA-8735498249B4}"/>
          </ac:spMkLst>
        </pc:spChg>
        <pc:spChg chg="mod">
          <ac:chgData name="Francisco Artes" userId="5be56ff3f51c4e1a" providerId="LiveId" clId="{8D558C7D-4FFA-4097-A5FF-9E80B5F26DE3}" dt="2020-05-11T07:40:51.876" v="433" actId="20577"/>
          <ac:spMkLst>
            <pc:docMk/>
            <pc:sldMk cId="1021347375" sldId="1559"/>
            <ac:spMk id="3" creationId="{39601EE0-2733-F045-980D-3A70A5CC004C}"/>
          </ac:spMkLst>
        </pc:spChg>
      </pc:sldChg>
      <pc:sldChg chg="new del">
        <pc:chgData name="Francisco Artes" userId="5be56ff3f51c4e1a" providerId="LiveId" clId="{8D558C7D-4FFA-4097-A5FF-9E80B5F26DE3}" dt="2020-05-11T07:45:42.117" v="494" actId="47"/>
        <pc:sldMkLst>
          <pc:docMk/>
          <pc:sldMk cId="2014994466" sldId="1560"/>
        </pc:sldMkLst>
      </pc:sldChg>
      <pc:sldChg chg="new del">
        <pc:chgData name="Francisco Artes" userId="5be56ff3f51c4e1a" providerId="LiveId" clId="{8D558C7D-4FFA-4097-A5FF-9E80B5F26DE3}" dt="2020-05-11T07:45:42.913" v="495" actId="47"/>
        <pc:sldMkLst>
          <pc:docMk/>
          <pc:sldMk cId="2146247969" sldId="1561"/>
        </pc:sldMkLst>
      </pc:sldChg>
      <pc:sldChg chg="new del">
        <pc:chgData name="Francisco Artes" userId="5be56ff3f51c4e1a" providerId="LiveId" clId="{8D558C7D-4FFA-4097-A5FF-9E80B5F26DE3}" dt="2020-05-11T07:45:43.752" v="496" actId="47"/>
        <pc:sldMkLst>
          <pc:docMk/>
          <pc:sldMk cId="3261989556" sldId="1562"/>
        </pc:sldMkLst>
      </pc:sldChg>
      <pc:sldChg chg="modSp add mod">
        <pc:chgData name="Francisco Artes" userId="5be56ff3f51c4e1a" providerId="LiveId" clId="{8D558C7D-4FFA-4097-A5FF-9E80B5F26DE3}" dt="2020-05-11T07:44:42.549" v="470" actId="20577"/>
        <pc:sldMkLst>
          <pc:docMk/>
          <pc:sldMk cId="2230416662" sldId="1563"/>
        </pc:sldMkLst>
        <pc:spChg chg="mod">
          <ac:chgData name="Francisco Artes" userId="5be56ff3f51c4e1a" providerId="LiveId" clId="{8D558C7D-4FFA-4097-A5FF-9E80B5F26DE3}" dt="2020-05-11T07:44:42.549" v="470" actId="20577"/>
          <ac:spMkLst>
            <pc:docMk/>
            <pc:sldMk cId="2230416662" sldId="1563"/>
            <ac:spMk id="2" creationId="{B2183CED-4BE2-A649-B0AA-8735498249B4}"/>
          </ac:spMkLst>
        </pc:spChg>
        <pc:spChg chg="mod">
          <ac:chgData name="Francisco Artes" userId="5be56ff3f51c4e1a" providerId="LiveId" clId="{8D558C7D-4FFA-4097-A5FF-9E80B5F26DE3}" dt="2020-05-11T07:44:22.263" v="451" actId="20577"/>
          <ac:spMkLst>
            <pc:docMk/>
            <pc:sldMk cId="2230416662" sldId="1563"/>
            <ac:spMk id="3" creationId="{39601EE0-2733-F045-980D-3A70A5CC004C}"/>
          </ac:spMkLst>
        </pc:spChg>
      </pc:sldChg>
      <pc:sldChg chg="modSp add mod">
        <pc:chgData name="Francisco Artes" userId="5be56ff3f51c4e1a" providerId="LiveId" clId="{8D558C7D-4FFA-4097-A5FF-9E80B5F26DE3}" dt="2020-05-11T07:49:54.790" v="753" actId="20577"/>
        <pc:sldMkLst>
          <pc:docMk/>
          <pc:sldMk cId="3210109245" sldId="1564"/>
        </pc:sldMkLst>
        <pc:spChg chg="mod">
          <ac:chgData name="Francisco Artes" userId="5be56ff3f51c4e1a" providerId="LiveId" clId="{8D558C7D-4FFA-4097-A5FF-9E80B5F26DE3}" dt="2020-05-11T07:49:54.790" v="753" actId="20577"/>
          <ac:spMkLst>
            <pc:docMk/>
            <pc:sldMk cId="3210109245" sldId="1564"/>
            <ac:spMk id="2" creationId="{B2183CED-4BE2-A649-B0AA-8735498249B4}"/>
          </ac:spMkLst>
        </pc:spChg>
        <pc:spChg chg="mod">
          <ac:chgData name="Francisco Artes" userId="5be56ff3f51c4e1a" providerId="LiveId" clId="{8D558C7D-4FFA-4097-A5FF-9E80B5F26DE3}" dt="2020-05-11T07:47:17.448" v="621" actId="6549"/>
          <ac:spMkLst>
            <pc:docMk/>
            <pc:sldMk cId="3210109245" sldId="1564"/>
            <ac:spMk id="3" creationId="{39601EE0-2733-F045-980D-3A70A5CC004C}"/>
          </ac:spMkLst>
        </pc:spChg>
      </pc:sldChg>
      <pc:sldChg chg="addSp modSp add mod">
        <pc:chgData name="Francisco Artes" userId="5be56ff3f51c4e1a" providerId="LiveId" clId="{8D558C7D-4FFA-4097-A5FF-9E80B5F26DE3}" dt="2020-05-11T07:52:12.717" v="761"/>
        <pc:sldMkLst>
          <pc:docMk/>
          <pc:sldMk cId="423455299" sldId="1565"/>
        </pc:sldMkLst>
        <pc:spChg chg="mod">
          <ac:chgData name="Francisco Artes" userId="5be56ff3f51c4e1a" providerId="LiveId" clId="{8D558C7D-4FFA-4097-A5FF-9E80B5F26DE3}" dt="2020-05-11T07:48:26.707" v="707" actId="20577"/>
          <ac:spMkLst>
            <pc:docMk/>
            <pc:sldMk cId="423455299" sldId="1565"/>
            <ac:spMk id="2" creationId="{B2183CED-4BE2-A649-B0AA-8735498249B4}"/>
          </ac:spMkLst>
        </pc:spChg>
        <pc:spChg chg="mod">
          <ac:chgData name="Francisco Artes" userId="5be56ff3f51c4e1a" providerId="LiveId" clId="{8D558C7D-4FFA-4097-A5FF-9E80B5F26DE3}" dt="2020-05-11T07:48:10.586" v="666" actId="20577"/>
          <ac:spMkLst>
            <pc:docMk/>
            <pc:sldMk cId="423455299" sldId="1565"/>
            <ac:spMk id="3" creationId="{39601EE0-2733-F045-980D-3A70A5CC004C}"/>
          </ac:spMkLst>
        </pc:spChg>
        <pc:spChg chg="add mod">
          <ac:chgData name="Francisco Artes" userId="5be56ff3f51c4e1a" providerId="LiveId" clId="{8D558C7D-4FFA-4097-A5FF-9E80B5F26DE3}" dt="2020-05-11T07:52:12.717" v="761"/>
          <ac:spMkLst>
            <pc:docMk/>
            <pc:sldMk cId="423455299" sldId="1565"/>
            <ac:spMk id="4" creationId="{FDFBF91B-7863-49AC-B20E-24E75EF0944E}"/>
          </ac:spMkLst>
        </pc:spChg>
      </pc:sldChg>
      <pc:sldChg chg="add del">
        <pc:chgData name="Francisco Artes" userId="5be56ff3f51c4e1a" providerId="LiveId" clId="{8D558C7D-4FFA-4097-A5FF-9E80B5F26DE3}" dt="2020-05-11T07:47:55.785" v="663"/>
        <pc:sldMkLst>
          <pc:docMk/>
          <pc:sldMk cId="855734345" sldId="1565"/>
        </pc:sldMkLst>
      </pc:sldChg>
      <pc:sldChg chg="addSp modSp add mod modAnim">
        <pc:chgData name="Francisco Artes" userId="5be56ff3f51c4e1a" providerId="LiveId" clId="{8D558C7D-4FFA-4097-A5FF-9E80B5F26DE3}" dt="2020-05-11T08:08:54.911" v="889"/>
        <pc:sldMkLst>
          <pc:docMk/>
          <pc:sldMk cId="2350634224" sldId="1566"/>
        </pc:sldMkLst>
        <pc:spChg chg="mod">
          <ac:chgData name="Francisco Artes" userId="5be56ff3f51c4e1a" providerId="LiveId" clId="{8D558C7D-4FFA-4097-A5FF-9E80B5F26DE3}" dt="2020-05-11T08:08:47.693" v="887" actId="20577"/>
          <ac:spMkLst>
            <pc:docMk/>
            <pc:sldMk cId="2350634224" sldId="1566"/>
            <ac:spMk id="2" creationId="{B52A7DE1-2FB4-4A6A-B4A2-F1D1285637FF}"/>
          </ac:spMkLst>
        </pc:spChg>
        <pc:spChg chg="add mod">
          <ac:chgData name="Francisco Artes" userId="5be56ff3f51c4e1a" providerId="LiveId" clId="{8D558C7D-4FFA-4097-A5FF-9E80B5F26DE3}" dt="2020-05-11T08:08:54.911" v="889"/>
          <ac:spMkLst>
            <pc:docMk/>
            <pc:sldMk cId="2350634224" sldId="1566"/>
            <ac:spMk id="5" creationId="{992FBF41-02EA-45D3-8A05-A69145585547}"/>
          </ac:spMkLst>
        </pc:spChg>
        <pc:spChg chg="add mod">
          <ac:chgData name="Francisco Artes" userId="5be56ff3f51c4e1a" providerId="LiveId" clId="{8D558C7D-4FFA-4097-A5FF-9E80B5F26DE3}" dt="2020-05-11T08:08:54.911" v="889"/>
          <ac:spMkLst>
            <pc:docMk/>
            <pc:sldMk cId="2350634224" sldId="1566"/>
            <ac:spMk id="6" creationId="{7734FE40-C750-434D-9886-5883E983FB02}"/>
          </ac:spMkLst>
        </pc:spChg>
        <pc:spChg chg="add mod">
          <ac:chgData name="Francisco Artes" userId="5be56ff3f51c4e1a" providerId="LiveId" clId="{8D558C7D-4FFA-4097-A5FF-9E80B5F26DE3}" dt="2020-05-11T08:08:54.911" v="889"/>
          <ac:spMkLst>
            <pc:docMk/>
            <pc:sldMk cId="2350634224" sldId="1566"/>
            <ac:spMk id="7" creationId="{F1544F00-F7D0-43BD-8A33-9A2E6CA87328}"/>
          </ac:spMkLst>
        </pc:spChg>
        <pc:spChg chg="add mod">
          <ac:chgData name="Francisco Artes" userId="5be56ff3f51c4e1a" providerId="LiveId" clId="{8D558C7D-4FFA-4097-A5FF-9E80B5F26DE3}" dt="2020-05-11T08:08:54.911" v="889"/>
          <ac:spMkLst>
            <pc:docMk/>
            <pc:sldMk cId="2350634224" sldId="1566"/>
            <ac:spMk id="8" creationId="{BC699150-3A5A-469C-A956-8339E4D0CA47}"/>
          </ac:spMkLst>
        </pc:spChg>
        <pc:spChg chg="add mod">
          <ac:chgData name="Francisco Artes" userId="5be56ff3f51c4e1a" providerId="LiveId" clId="{8D558C7D-4FFA-4097-A5FF-9E80B5F26DE3}" dt="2020-05-11T08:08:54.911" v="889"/>
          <ac:spMkLst>
            <pc:docMk/>
            <pc:sldMk cId="2350634224" sldId="1566"/>
            <ac:spMk id="9" creationId="{5ADA0546-C408-45FF-959B-925AE327AFDA}"/>
          </ac:spMkLst>
        </pc:spChg>
        <pc:spChg chg="add mod">
          <ac:chgData name="Francisco Artes" userId="5be56ff3f51c4e1a" providerId="LiveId" clId="{8D558C7D-4FFA-4097-A5FF-9E80B5F26DE3}" dt="2020-05-11T08:08:54.911" v="889"/>
          <ac:spMkLst>
            <pc:docMk/>
            <pc:sldMk cId="2350634224" sldId="1566"/>
            <ac:spMk id="10" creationId="{019EF220-C56D-43AD-8240-15356B197B4D}"/>
          </ac:spMkLst>
        </pc:spChg>
        <pc:spChg chg="add mod">
          <ac:chgData name="Francisco Artes" userId="5be56ff3f51c4e1a" providerId="LiveId" clId="{8D558C7D-4FFA-4097-A5FF-9E80B5F26DE3}" dt="2020-05-11T08:08:54.911" v="889"/>
          <ac:spMkLst>
            <pc:docMk/>
            <pc:sldMk cId="2350634224" sldId="1566"/>
            <ac:spMk id="11" creationId="{F4733409-8B65-45A4-A182-CC7874014378}"/>
          </ac:spMkLst>
        </pc:spChg>
        <pc:spChg chg="add mod">
          <ac:chgData name="Francisco Artes" userId="5be56ff3f51c4e1a" providerId="LiveId" clId="{8D558C7D-4FFA-4097-A5FF-9E80B5F26DE3}" dt="2020-05-11T08:08:54.911" v="889"/>
          <ac:spMkLst>
            <pc:docMk/>
            <pc:sldMk cId="2350634224" sldId="1566"/>
            <ac:spMk id="12" creationId="{B8F473C0-9751-4AA0-9658-02FA0B3AA576}"/>
          </ac:spMkLst>
        </pc:spChg>
        <pc:spChg chg="add mod">
          <ac:chgData name="Francisco Artes" userId="5be56ff3f51c4e1a" providerId="LiveId" clId="{8D558C7D-4FFA-4097-A5FF-9E80B5F26DE3}" dt="2020-05-11T08:08:54.911" v="889"/>
          <ac:spMkLst>
            <pc:docMk/>
            <pc:sldMk cId="2350634224" sldId="1566"/>
            <ac:spMk id="13" creationId="{37506147-3949-4FD8-B517-C93ECB81A0D0}"/>
          </ac:spMkLst>
        </pc:spChg>
        <pc:picChg chg="add mod">
          <ac:chgData name="Francisco Artes" userId="5be56ff3f51c4e1a" providerId="LiveId" clId="{8D558C7D-4FFA-4097-A5FF-9E80B5F26DE3}" dt="2020-05-11T08:08:54.911" v="889"/>
          <ac:picMkLst>
            <pc:docMk/>
            <pc:sldMk cId="2350634224" sldId="1566"/>
            <ac:picMk id="4" creationId="{0575AF46-5365-4C2E-9465-B38204355F51}"/>
          </ac:picMkLst>
        </pc:picChg>
      </pc:sldChg>
      <pc:sldChg chg="new del">
        <pc:chgData name="Francisco Artes" userId="5be56ff3f51c4e1a" providerId="LiveId" clId="{8D558C7D-4FFA-4097-A5FF-9E80B5F26DE3}" dt="2020-05-11T08:08:19.372" v="852" actId="2696"/>
        <pc:sldMkLst>
          <pc:docMk/>
          <pc:sldMk cId="2633984317" sldId="1566"/>
        </pc:sldMkLst>
      </pc:sldChg>
      <pc:sldChg chg="delSp modSp add del mod">
        <pc:chgData name="Francisco Artes" userId="5be56ff3f51c4e1a" providerId="LiveId" clId="{8D558C7D-4FFA-4097-A5FF-9E80B5F26DE3}" dt="2020-05-11T07:57:31.936" v="782" actId="47"/>
        <pc:sldMkLst>
          <pc:docMk/>
          <pc:sldMk cId="2941407502" sldId="1566"/>
        </pc:sldMkLst>
        <pc:spChg chg="mod">
          <ac:chgData name="Francisco Artes" userId="5be56ff3f51c4e1a" providerId="LiveId" clId="{8D558C7D-4FFA-4097-A5FF-9E80B5F26DE3}" dt="2020-05-11T07:53:24.457" v="773" actId="20577"/>
          <ac:spMkLst>
            <pc:docMk/>
            <pc:sldMk cId="2941407502" sldId="1566"/>
            <ac:spMk id="2" creationId="{B2183CED-4BE2-A649-B0AA-8735498249B4}"/>
          </ac:spMkLst>
        </pc:spChg>
        <pc:spChg chg="mod">
          <ac:chgData name="Francisco Artes" userId="5be56ff3f51c4e1a" providerId="LiveId" clId="{8D558C7D-4FFA-4097-A5FF-9E80B5F26DE3}" dt="2020-05-11T07:53:18.162" v="765" actId="20577"/>
          <ac:spMkLst>
            <pc:docMk/>
            <pc:sldMk cId="2941407502" sldId="1566"/>
            <ac:spMk id="3" creationId="{39601EE0-2733-F045-980D-3A70A5CC004C}"/>
          </ac:spMkLst>
        </pc:spChg>
        <pc:spChg chg="del">
          <ac:chgData name="Francisco Artes" userId="5be56ff3f51c4e1a" providerId="LiveId" clId="{8D558C7D-4FFA-4097-A5FF-9E80B5F26DE3}" dt="2020-05-11T07:53:27.845" v="774" actId="478"/>
          <ac:spMkLst>
            <pc:docMk/>
            <pc:sldMk cId="2941407502" sldId="1566"/>
            <ac:spMk id="4" creationId="{FDFBF91B-7863-49AC-B20E-24E75EF0944E}"/>
          </ac:spMkLst>
        </pc:spChg>
      </pc:sldChg>
      <pc:sldChg chg="add del">
        <pc:chgData name="Francisco Artes" userId="5be56ff3f51c4e1a" providerId="LiveId" clId="{8D558C7D-4FFA-4097-A5FF-9E80B5F26DE3}" dt="2020-05-11T08:01:56.109" v="800"/>
        <pc:sldMkLst>
          <pc:docMk/>
          <pc:sldMk cId="4201225677" sldId="1566"/>
        </pc:sldMkLst>
      </pc:sldChg>
      <pc:sldChg chg="addSp modSp new mod">
        <pc:chgData name="Francisco Artes" userId="5be56ff3f51c4e1a" providerId="LiveId" clId="{8D558C7D-4FFA-4097-A5FF-9E80B5F26DE3}" dt="2020-05-11T08:09:34.786" v="943"/>
        <pc:sldMkLst>
          <pc:docMk/>
          <pc:sldMk cId="438602739" sldId="1567"/>
        </pc:sldMkLst>
        <pc:spChg chg="mod">
          <ac:chgData name="Francisco Artes" userId="5be56ff3f51c4e1a" providerId="LiveId" clId="{8D558C7D-4FFA-4097-A5FF-9E80B5F26DE3}" dt="2020-05-11T08:09:26.842" v="940" actId="20577"/>
          <ac:spMkLst>
            <pc:docMk/>
            <pc:sldMk cId="438602739" sldId="1567"/>
            <ac:spMk id="2" creationId="{6121F318-16EF-4092-B802-2CB9EBA1FB27}"/>
          </ac:spMkLst>
        </pc:spChg>
        <pc:spChg chg="add mod">
          <ac:chgData name="Francisco Artes" userId="5be56ff3f51c4e1a" providerId="LiveId" clId="{8D558C7D-4FFA-4097-A5FF-9E80B5F26DE3}" dt="2020-05-11T08:09:34.786" v="943"/>
          <ac:spMkLst>
            <pc:docMk/>
            <pc:sldMk cId="438602739" sldId="1567"/>
            <ac:spMk id="6" creationId="{1B535E43-6A87-48BC-BB8B-DA5912351023}"/>
          </ac:spMkLst>
        </pc:spChg>
        <pc:graphicFrameChg chg="add mod">
          <ac:chgData name="Francisco Artes" userId="5be56ff3f51c4e1a" providerId="LiveId" clId="{8D558C7D-4FFA-4097-A5FF-9E80B5F26DE3}" dt="2020-05-11T08:09:34.786" v="943"/>
          <ac:graphicFrameMkLst>
            <pc:docMk/>
            <pc:sldMk cId="438602739" sldId="1567"/>
            <ac:graphicFrameMk id="4" creationId="{7898DCED-8D55-4E82-AA4A-178BC342F8E7}"/>
          </ac:graphicFrameMkLst>
        </pc:graphicFrameChg>
        <pc:picChg chg="add mod">
          <ac:chgData name="Francisco Artes" userId="5be56ff3f51c4e1a" providerId="LiveId" clId="{8D558C7D-4FFA-4097-A5FF-9E80B5F26DE3}" dt="2020-05-11T08:09:34.786" v="943"/>
          <ac:picMkLst>
            <pc:docMk/>
            <pc:sldMk cId="438602739" sldId="1567"/>
            <ac:picMk id="5" creationId="{379D6732-328D-4FAF-8C96-4D062E3B5EC7}"/>
          </ac:picMkLst>
        </pc:picChg>
      </pc:sldChg>
      <pc:sldChg chg="addSp modSp new mod">
        <pc:chgData name="Francisco Artes" userId="5be56ff3f51c4e1a" providerId="LiveId" clId="{8D558C7D-4FFA-4097-A5FF-9E80B5F26DE3}" dt="2020-05-11T08:10:09.224" v="970"/>
        <pc:sldMkLst>
          <pc:docMk/>
          <pc:sldMk cId="575311738" sldId="1568"/>
        </pc:sldMkLst>
        <pc:spChg chg="mod">
          <ac:chgData name="Francisco Artes" userId="5be56ff3f51c4e1a" providerId="LiveId" clId="{8D558C7D-4FFA-4097-A5FF-9E80B5F26DE3}" dt="2020-05-11T08:09:56.760" v="966" actId="20577"/>
          <ac:spMkLst>
            <pc:docMk/>
            <pc:sldMk cId="575311738" sldId="1568"/>
            <ac:spMk id="2" creationId="{C62D9F2E-30BE-455B-895A-84A12420AEA0}"/>
          </ac:spMkLst>
        </pc:spChg>
        <pc:spChg chg="add mod">
          <ac:chgData name="Francisco Artes" userId="5be56ff3f51c4e1a" providerId="LiveId" clId="{8D558C7D-4FFA-4097-A5FF-9E80B5F26DE3}" dt="2020-05-11T08:10:09.224" v="970"/>
          <ac:spMkLst>
            <pc:docMk/>
            <pc:sldMk cId="575311738" sldId="1568"/>
            <ac:spMk id="8" creationId="{61132B0F-B5C6-4008-959F-445745210422}"/>
          </ac:spMkLst>
        </pc:spChg>
        <pc:spChg chg="add mod">
          <ac:chgData name="Francisco Artes" userId="5be56ff3f51c4e1a" providerId="LiveId" clId="{8D558C7D-4FFA-4097-A5FF-9E80B5F26DE3}" dt="2020-05-11T08:10:09.224" v="970"/>
          <ac:spMkLst>
            <pc:docMk/>
            <pc:sldMk cId="575311738" sldId="1568"/>
            <ac:spMk id="9" creationId="{1D21E82E-084B-4FC0-BFE7-23ABBBD5D6FC}"/>
          </ac:spMkLst>
        </pc:spChg>
        <pc:spChg chg="add mod">
          <ac:chgData name="Francisco Artes" userId="5be56ff3f51c4e1a" providerId="LiveId" clId="{8D558C7D-4FFA-4097-A5FF-9E80B5F26DE3}" dt="2020-05-11T08:10:09.224" v="970"/>
          <ac:spMkLst>
            <pc:docMk/>
            <pc:sldMk cId="575311738" sldId="1568"/>
            <ac:spMk id="10" creationId="{92477EBB-A3AE-4683-A20A-E6E295704254}"/>
          </ac:spMkLst>
        </pc:spChg>
        <pc:spChg chg="add mod">
          <ac:chgData name="Francisco Artes" userId="5be56ff3f51c4e1a" providerId="LiveId" clId="{8D558C7D-4FFA-4097-A5FF-9E80B5F26DE3}" dt="2020-05-11T08:10:09.224" v="970"/>
          <ac:spMkLst>
            <pc:docMk/>
            <pc:sldMk cId="575311738" sldId="1568"/>
            <ac:spMk id="11" creationId="{B080A7FC-A50A-40E0-8BD1-FB53E5C7713B}"/>
          </ac:spMkLst>
        </pc:spChg>
        <pc:spChg chg="add mod">
          <ac:chgData name="Francisco Artes" userId="5be56ff3f51c4e1a" providerId="LiveId" clId="{8D558C7D-4FFA-4097-A5FF-9E80B5F26DE3}" dt="2020-05-11T08:10:09.224" v="970"/>
          <ac:spMkLst>
            <pc:docMk/>
            <pc:sldMk cId="575311738" sldId="1568"/>
            <ac:spMk id="12" creationId="{2B6A7B8A-1FDF-46CF-99EA-6A6716772E71}"/>
          </ac:spMkLst>
        </pc:spChg>
        <pc:spChg chg="add mod">
          <ac:chgData name="Francisco Artes" userId="5be56ff3f51c4e1a" providerId="LiveId" clId="{8D558C7D-4FFA-4097-A5FF-9E80B5F26DE3}" dt="2020-05-11T08:10:09.224" v="970"/>
          <ac:spMkLst>
            <pc:docMk/>
            <pc:sldMk cId="575311738" sldId="1568"/>
            <ac:spMk id="13" creationId="{33C1A16A-D1D3-4EEC-BEB7-2C5A08DE69D1}"/>
          </ac:spMkLst>
        </pc:spChg>
        <pc:spChg chg="add mod">
          <ac:chgData name="Francisco Artes" userId="5be56ff3f51c4e1a" providerId="LiveId" clId="{8D558C7D-4FFA-4097-A5FF-9E80B5F26DE3}" dt="2020-05-11T08:10:09.224" v="970"/>
          <ac:spMkLst>
            <pc:docMk/>
            <pc:sldMk cId="575311738" sldId="1568"/>
            <ac:spMk id="14" creationId="{B7EDA4BE-F301-426D-84D8-5293B6CD7475}"/>
          </ac:spMkLst>
        </pc:spChg>
        <pc:spChg chg="add mod">
          <ac:chgData name="Francisco Artes" userId="5be56ff3f51c4e1a" providerId="LiveId" clId="{8D558C7D-4FFA-4097-A5FF-9E80B5F26DE3}" dt="2020-05-11T08:10:09.224" v="970"/>
          <ac:spMkLst>
            <pc:docMk/>
            <pc:sldMk cId="575311738" sldId="1568"/>
            <ac:spMk id="15" creationId="{6E1B013E-FA37-4E77-9B91-978EA8EE6380}"/>
          </ac:spMkLst>
        </pc:spChg>
        <pc:spChg chg="add mod">
          <ac:chgData name="Francisco Artes" userId="5be56ff3f51c4e1a" providerId="LiveId" clId="{8D558C7D-4FFA-4097-A5FF-9E80B5F26DE3}" dt="2020-05-11T08:10:09.224" v="970"/>
          <ac:spMkLst>
            <pc:docMk/>
            <pc:sldMk cId="575311738" sldId="1568"/>
            <ac:spMk id="16" creationId="{A629563B-7E4B-45B7-8A50-EB8D463D7C02}"/>
          </ac:spMkLst>
        </pc:spChg>
        <pc:picChg chg="add mod">
          <ac:chgData name="Francisco Artes" userId="5be56ff3f51c4e1a" providerId="LiveId" clId="{8D558C7D-4FFA-4097-A5FF-9E80B5F26DE3}" dt="2020-05-11T08:10:09.224" v="970"/>
          <ac:picMkLst>
            <pc:docMk/>
            <pc:sldMk cId="575311738" sldId="1568"/>
            <ac:picMk id="5" creationId="{12F86D67-F179-4B59-A36A-EE8C7594B573}"/>
          </ac:picMkLst>
        </pc:picChg>
        <pc:cxnChg chg="add mod">
          <ac:chgData name="Francisco Artes" userId="5be56ff3f51c4e1a" providerId="LiveId" clId="{8D558C7D-4FFA-4097-A5FF-9E80B5F26DE3}" dt="2020-05-11T08:10:09.224" v="970"/>
          <ac:cxnSpMkLst>
            <pc:docMk/>
            <pc:sldMk cId="575311738" sldId="1568"/>
            <ac:cxnSpMk id="4" creationId="{06EC3B9D-079F-49CC-A110-572039B4ACD2}"/>
          </ac:cxnSpMkLst>
        </pc:cxnChg>
        <pc:cxnChg chg="add mod">
          <ac:chgData name="Francisco Artes" userId="5be56ff3f51c4e1a" providerId="LiveId" clId="{8D558C7D-4FFA-4097-A5FF-9E80B5F26DE3}" dt="2020-05-11T08:10:09.224" v="970"/>
          <ac:cxnSpMkLst>
            <pc:docMk/>
            <pc:sldMk cId="575311738" sldId="1568"/>
            <ac:cxnSpMk id="6" creationId="{5D179E7F-9C09-4B8B-BBF9-502B44919C4E}"/>
          </ac:cxnSpMkLst>
        </pc:cxnChg>
        <pc:cxnChg chg="add mod">
          <ac:chgData name="Francisco Artes" userId="5be56ff3f51c4e1a" providerId="LiveId" clId="{8D558C7D-4FFA-4097-A5FF-9E80B5F26DE3}" dt="2020-05-11T08:10:09.224" v="970"/>
          <ac:cxnSpMkLst>
            <pc:docMk/>
            <pc:sldMk cId="575311738" sldId="1568"/>
            <ac:cxnSpMk id="7" creationId="{CBBB61B7-4BB1-4786-A3BC-3037230B0C02}"/>
          </ac:cxnSpMkLst>
        </pc:cxnChg>
      </pc:sldChg>
      <pc:sldChg chg="addSp delSp modSp new mod">
        <pc:chgData name="Francisco Artes" userId="5be56ff3f51c4e1a" providerId="LiveId" clId="{8D558C7D-4FFA-4097-A5FF-9E80B5F26DE3}" dt="2020-05-11T08:11:05.190" v="1076" actId="1036"/>
        <pc:sldMkLst>
          <pc:docMk/>
          <pc:sldMk cId="4041760713" sldId="1569"/>
        </pc:sldMkLst>
        <pc:spChg chg="mod">
          <ac:chgData name="Francisco Artes" userId="5be56ff3f51c4e1a" providerId="LiveId" clId="{8D558C7D-4FFA-4097-A5FF-9E80B5F26DE3}" dt="2020-05-11T08:10:40.858" v="1027" actId="20577"/>
          <ac:spMkLst>
            <pc:docMk/>
            <pc:sldMk cId="4041760713" sldId="1569"/>
            <ac:spMk id="2" creationId="{8637DC4D-C822-47DA-B7F6-49F12D722207}"/>
          </ac:spMkLst>
        </pc:spChg>
        <pc:spChg chg="add del mod">
          <ac:chgData name="Francisco Artes" userId="5be56ff3f51c4e1a" providerId="LiveId" clId="{8D558C7D-4FFA-4097-A5FF-9E80B5F26DE3}" dt="2020-05-11T08:10:50.922" v="1029"/>
          <ac:spMkLst>
            <pc:docMk/>
            <pc:sldMk cId="4041760713" sldId="1569"/>
            <ac:spMk id="8" creationId="{000D01D8-71F5-4862-9668-7151B7773AE2}"/>
          </ac:spMkLst>
        </pc:spChg>
        <pc:spChg chg="add del mod">
          <ac:chgData name="Francisco Artes" userId="5be56ff3f51c4e1a" providerId="LiveId" clId="{8D558C7D-4FFA-4097-A5FF-9E80B5F26DE3}" dt="2020-05-11T08:10:50.922" v="1029"/>
          <ac:spMkLst>
            <pc:docMk/>
            <pc:sldMk cId="4041760713" sldId="1569"/>
            <ac:spMk id="9" creationId="{5FBF9FFC-D919-4893-A886-E968C7C4627D}"/>
          </ac:spMkLst>
        </pc:spChg>
        <pc:spChg chg="add del mod">
          <ac:chgData name="Francisco Artes" userId="5be56ff3f51c4e1a" providerId="LiveId" clId="{8D558C7D-4FFA-4097-A5FF-9E80B5F26DE3}" dt="2020-05-11T08:10:50.922" v="1029"/>
          <ac:spMkLst>
            <pc:docMk/>
            <pc:sldMk cId="4041760713" sldId="1569"/>
            <ac:spMk id="10" creationId="{716345CF-2E4A-4BA0-A293-2E9BB45CEA39}"/>
          </ac:spMkLst>
        </pc:spChg>
        <pc:spChg chg="add del mod">
          <ac:chgData name="Francisco Artes" userId="5be56ff3f51c4e1a" providerId="LiveId" clId="{8D558C7D-4FFA-4097-A5FF-9E80B5F26DE3}" dt="2020-05-11T08:10:50.922" v="1029"/>
          <ac:spMkLst>
            <pc:docMk/>
            <pc:sldMk cId="4041760713" sldId="1569"/>
            <ac:spMk id="11" creationId="{CB8CA85C-D3BD-4BAE-A519-B3C4B99B17F5}"/>
          </ac:spMkLst>
        </pc:spChg>
        <pc:spChg chg="add del mod">
          <ac:chgData name="Francisco Artes" userId="5be56ff3f51c4e1a" providerId="LiveId" clId="{8D558C7D-4FFA-4097-A5FF-9E80B5F26DE3}" dt="2020-05-11T08:10:50.922" v="1029"/>
          <ac:spMkLst>
            <pc:docMk/>
            <pc:sldMk cId="4041760713" sldId="1569"/>
            <ac:spMk id="12" creationId="{57F0957F-DD0C-4EDB-BD81-52F032676D26}"/>
          </ac:spMkLst>
        </pc:spChg>
        <pc:spChg chg="add del mod">
          <ac:chgData name="Francisco Artes" userId="5be56ff3f51c4e1a" providerId="LiveId" clId="{8D558C7D-4FFA-4097-A5FF-9E80B5F26DE3}" dt="2020-05-11T08:10:50.922" v="1029"/>
          <ac:spMkLst>
            <pc:docMk/>
            <pc:sldMk cId="4041760713" sldId="1569"/>
            <ac:spMk id="13" creationId="{5B2D4EB7-2A8B-4AAE-8A97-41E0F464B792}"/>
          </ac:spMkLst>
        </pc:spChg>
        <pc:spChg chg="add del mod">
          <ac:chgData name="Francisco Artes" userId="5be56ff3f51c4e1a" providerId="LiveId" clId="{8D558C7D-4FFA-4097-A5FF-9E80B5F26DE3}" dt="2020-05-11T08:10:50.922" v="1029"/>
          <ac:spMkLst>
            <pc:docMk/>
            <pc:sldMk cId="4041760713" sldId="1569"/>
            <ac:spMk id="14" creationId="{7285EB04-D508-423B-8B08-E9807C2DA70A}"/>
          </ac:spMkLst>
        </pc:spChg>
        <pc:spChg chg="add del mod">
          <ac:chgData name="Francisco Artes" userId="5be56ff3f51c4e1a" providerId="LiveId" clId="{8D558C7D-4FFA-4097-A5FF-9E80B5F26DE3}" dt="2020-05-11T08:10:50.922" v="1029"/>
          <ac:spMkLst>
            <pc:docMk/>
            <pc:sldMk cId="4041760713" sldId="1569"/>
            <ac:spMk id="15" creationId="{5555DFA5-9708-4A7F-81D2-0EA60E007074}"/>
          </ac:spMkLst>
        </pc:spChg>
        <pc:spChg chg="add del mod">
          <ac:chgData name="Francisco Artes" userId="5be56ff3f51c4e1a" providerId="LiveId" clId="{8D558C7D-4FFA-4097-A5FF-9E80B5F26DE3}" dt="2020-05-11T08:10:50.922" v="1029"/>
          <ac:spMkLst>
            <pc:docMk/>
            <pc:sldMk cId="4041760713" sldId="1569"/>
            <ac:spMk id="16" creationId="{6C55D64C-E715-475D-92C4-D9A173CF553B}"/>
          </ac:spMkLst>
        </pc:spChg>
        <pc:spChg chg="add mod">
          <ac:chgData name="Francisco Artes" userId="5be56ff3f51c4e1a" providerId="LiveId" clId="{8D558C7D-4FFA-4097-A5FF-9E80B5F26DE3}" dt="2020-05-11T08:11:05.190" v="1076" actId="1036"/>
          <ac:spMkLst>
            <pc:docMk/>
            <pc:sldMk cId="4041760713" sldId="1569"/>
            <ac:spMk id="17" creationId="{A151CD23-5CC5-49D7-BB06-F1352BD398E3}"/>
          </ac:spMkLst>
        </pc:spChg>
        <pc:picChg chg="add del mod">
          <ac:chgData name="Francisco Artes" userId="5be56ff3f51c4e1a" providerId="LiveId" clId="{8D558C7D-4FFA-4097-A5FF-9E80B5F26DE3}" dt="2020-05-11T08:10:50.922" v="1029"/>
          <ac:picMkLst>
            <pc:docMk/>
            <pc:sldMk cId="4041760713" sldId="1569"/>
            <ac:picMk id="5" creationId="{454FE111-6C47-475C-A78C-7AB9C6ACFF1C}"/>
          </ac:picMkLst>
        </pc:picChg>
        <pc:cxnChg chg="add del mod">
          <ac:chgData name="Francisco Artes" userId="5be56ff3f51c4e1a" providerId="LiveId" clId="{8D558C7D-4FFA-4097-A5FF-9E80B5F26DE3}" dt="2020-05-11T08:10:50.922" v="1029"/>
          <ac:cxnSpMkLst>
            <pc:docMk/>
            <pc:sldMk cId="4041760713" sldId="1569"/>
            <ac:cxnSpMk id="4" creationId="{367859B6-7FB7-4E92-A663-0F7FDF0A9CCE}"/>
          </ac:cxnSpMkLst>
        </pc:cxnChg>
        <pc:cxnChg chg="add del mod">
          <ac:chgData name="Francisco Artes" userId="5be56ff3f51c4e1a" providerId="LiveId" clId="{8D558C7D-4FFA-4097-A5FF-9E80B5F26DE3}" dt="2020-05-11T08:10:50.922" v="1029"/>
          <ac:cxnSpMkLst>
            <pc:docMk/>
            <pc:sldMk cId="4041760713" sldId="1569"/>
            <ac:cxnSpMk id="6" creationId="{9785FFE0-0FFA-4879-887D-E3CFF95AC7DD}"/>
          </ac:cxnSpMkLst>
        </pc:cxnChg>
        <pc:cxnChg chg="add del mod">
          <ac:chgData name="Francisco Artes" userId="5be56ff3f51c4e1a" providerId="LiveId" clId="{8D558C7D-4FFA-4097-A5FF-9E80B5F26DE3}" dt="2020-05-11T08:10:50.922" v="1029"/>
          <ac:cxnSpMkLst>
            <pc:docMk/>
            <pc:sldMk cId="4041760713" sldId="1569"/>
            <ac:cxnSpMk id="7" creationId="{9978D6AC-4F55-405E-8D7B-4968B8D43181}"/>
          </ac:cxnSpMkLst>
        </pc:cxnChg>
      </pc:sldChg>
      <pc:sldChg chg="addSp modSp new mod">
        <pc:chgData name="Francisco Artes" userId="5be56ff3f51c4e1a" providerId="LiveId" clId="{8D558C7D-4FFA-4097-A5FF-9E80B5F26DE3}" dt="2020-05-11T08:13:02.180" v="1162" actId="20577"/>
        <pc:sldMkLst>
          <pc:docMk/>
          <pc:sldMk cId="3452131375" sldId="1570"/>
        </pc:sldMkLst>
        <pc:spChg chg="mod">
          <ac:chgData name="Francisco Artes" userId="5be56ff3f51c4e1a" providerId="LiveId" clId="{8D558C7D-4FFA-4097-A5FF-9E80B5F26DE3}" dt="2020-05-11T08:13:02.180" v="1162" actId="20577"/>
          <ac:spMkLst>
            <pc:docMk/>
            <pc:sldMk cId="3452131375" sldId="1570"/>
            <ac:spMk id="2" creationId="{E62C1E4E-C1DC-4E30-B462-E172D68B0809}"/>
          </ac:spMkLst>
        </pc:spChg>
        <pc:spChg chg="add mod">
          <ac:chgData name="Francisco Artes" userId="5be56ff3f51c4e1a" providerId="LiveId" clId="{8D558C7D-4FFA-4097-A5FF-9E80B5F26DE3}" dt="2020-05-11T08:12:26.548" v="1109" actId="6549"/>
          <ac:spMkLst>
            <pc:docMk/>
            <pc:sldMk cId="3452131375" sldId="1570"/>
            <ac:spMk id="4" creationId="{0AC13A7F-AA79-44F9-AA85-99DDE55B4F0D}"/>
          </ac:spMkLst>
        </pc:spChg>
        <pc:spChg chg="add mod">
          <ac:chgData name="Francisco Artes" userId="5be56ff3f51c4e1a" providerId="LiveId" clId="{8D558C7D-4FFA-4097-A5FF-9E80B5F26DE3}" dt="2020-05-11T08:12:54.343" v="1135" actId="1036"/>
          <ac:spMkLst>
            <pc:docMk/>
            <pc:sldMk cId="3452131375" sldId="1570"/>
            <ac:spMk id="5" creationId="{BC41F7B9-0B4F-48D5-A781-3F7A673BDC7C}"/>
          </ac:spMkLst>
        </pc:spChg>
      </pc:sldChg>
      <pc:sldChg chg="addSp delSp modSp add mod">
        <pc:chgData name="Francisco Artes" userId="5be56ff3f51c4e1a" providerId="LiveId" clId="{8D558C7D-4FFA-4097-A5FF-9E80B5F26DE3}" dt="2020-05-11T08:14:59.990" v="1236" actId="1036"/>
        <pc:sldMkLst>
          <pc:docMk/>
          <pc:sldMk cId="2514818071" sldId="1571"/>
        </pc:sldMkLst>
        <pc:spChg chg="mod">
          <ac:chgData name="Francisco Artes" userId="5be56ff3f51c4e1a" providerId="LiveId" clId="{8D558C7D-4FFA-4097-A5FF-9E80B5F26DE3}" dt="2020-05-11T08:14:23.352" v="1199" actId="20577"/>
          <ac:spMkLst>
            <pc:docMk/>
            <pc:sldMk cId="2514818071" sldId="1571"/>
            <ac:spMk id="2" creationId="{E62C1E4E-C1DC-4E30-B462-E172D68B0809}"/>
          </ac:spMkLst>
        </pc:spChg>
        <pc:spChg chg="del">
          <ac:chgData name="Francisco Artes" userId="5be56ff3f51c4e1a" providerId="LiveId" clId="{8D558C7D-4FFA-4097-A5FF-9E80B5F26DE3}" dt="2020-05-11T08:14:36.487" v="1202" actId="478"/>
          <ac:spMkLst>
            <pc:docMk/>
            <pc:sldMk cId="2514818071" sldId="1571"/>
            <ac:spMk id="3" creationId="{D523B657-8E46-43D8-9129-F3D586677EA8}"/>
          </ac:spMkLst>
        </pc:spChg>
        <pc:spChg chg="del">
          <ac:chgData name="Francisco Artes" userId="5be56ff3f51c4e1a" providerId="LiveId" clId="{8D558C7D-4FFA-4097-A5FF-9E80B5F26DE3}" dt="2020-05-11T08:13:45.769" v="1165" actId="478"/>
          <ac:spMkLst>
            <pc:docMk/>
            <pc:sldMk cId="2514818071" sldId="1571"/>
            <ac:spMk id="4" creationId="{0AC13A7F-AA79-44F9-AA85-99DDE55B4F0D}"/>
          </ac:spMkLst>
        </pc:spChg>
        <pc:spChg chg="del">
          <ac:chgData name="Francisco Artes" userId="5be56ff3f51c4e1a" providerId="LiveId" clId="{8D558C7D-4FFA-4097-A5FF-9E80B5F26DE3}" dt="2020-05-11T08:13:45.769" v="1165" actId="478"/>
          <ac:spMkLst>
            <pc:docMk/>
            <pc:sldMk cId="2514818071" sldId="1571"/>
            <ac:spMk id="5" creationId="{BC41F7B9-0B4F-48D5-A781-3F7A673BDC7C}"/>
          </ac:spMkLst>
        </pc:spChg>
        <pc:spChg chg="add mod">
          <ac:chgData name="Francisco Artes" userId="5be56ff3f51c4e1a" providerId="LiveId" clId="{8D558C7D-4FFA-4097-A5FF-9E80B5F26DE3}" dt="2020-05-11T08:14:52.450" v="1219" actId="1035"/>
          <ac:spMkLst>
            <pc:docMk/>
            <pc:sldMk cId="2514818071" sldId="1571"/>
            <ac:spMk id="6" creationId="{1FFCBFB3-3510-4E08-B72A-C498BDD27FE4}"/>
          </ac:spMkLst>
        </pc:spChg>
        <pc:spChg chg="add mod">
          <ac:chgData name="Francisco Artes" userId="5be56ff3f51c4e1a" providerId="LiveId" clId="{8D558C7D-4FFA-4097-A5FF-9E80B5F26DE3}" dt="2020-05-11T08:14:38.110" v="1203"/>
          <ac:spMkLst>
            <pc:docMk/>
            <pc:sldMk cId="2514818071" sldId="1571"/>
            <ac:spMk id="7" creationId="{97CED2F7-46A8-414B-ABA9-BE5C1D08D483}"/>
          </ac:spMkLst>
        </pc:spChg>
        <pc:spChg chg="add mod">
          <ac:chgData name="Francisco Artes" userId="5be56ff3f51c4e1a" providerId="LiveId" clId="{8D558C7D-4FFA-4097-A5FF-9E80B5F26DE3}" dt="2020-05-11T08:14:38.110" v="1203"/>
          <ac:spMkLst>
            <pc:docMk/>
            <pc:sldMk cId="2514818071" sldId="1571"/>
            <ac:spMk id="9" creationId="{81F65D59-BA92-4E6C-89B8-0702B99FD81A}"/>
          </ac:spMkLst>
        </pc:spChg>
        <pc:picChg chg="add mod">
          <ac:chgData name="Francisco Artes" userId="5be56ff3f51c4e1a" providerId="LiveId" clId="{8D558C7D-4FFA-4097-A5FF-9E80B5F26DE3}" dt="2020-05-11T08:14:59.990" v="1236" actId="1036"/>
          <ac:picMkLst>
            <pc:docMk/>
            <pc:sldMk cId="2514818071" sldId="1571"/>
            <ac:picMk id="8" creationId="{474FD8E7-4899-4553-AE3E-BE1E14694C13}"/>
          </ac:picMkLst>
        </pc:picChg>
      </pc:sldChg>
      <pc:sldChg chg="add">
        <pc:chgData name="Francisco Artes" userId="5be56ff3f51c4e1a" providerId="LiveId" clId="{8D558C7D-4FFA-4097-A5FF-9E80B5F26DE3}" dt="2020-05-11T08:14:08.476" v="1179"/>
        <pc:sldMkLst>
          <pc:docMk/>
          <pc:sldMk cId="3274599495" sldId="1572"/>
        </pc:sldMkLst>
      </pc:sldChg>
      <pc:sldChg chg="addSp modSp new mod">
        <pc:chgData name="Francisco Artes" userId="5be56ff3f51c4e1a" providerId="LiveId" clId="{8D558C7D-4FFA-4097-A5FF-9E80B5F26DE3}" dt="2020-05-11T08:15:38.088" v="1271"/>
        <pc:sldMkLst>
          <pc:docMk/>
          <pc:sldMk cId="3137802554" sldId="1573"/>
        </pc:sldMkLst>
        <pc:spChg chg="mod">
          <ac:chgData name="Francisco Artes" userId="5be56ff3f51c4e1a" providerId="LiveId" clId="{8D558C7D-4FFA-4097-A5FF-9E80B5F26DE3}" dt="2020-05-11T08:15:23.037" v="1267" actId="20577"/>
          <ac:spMkLst>
            <pc:docMk/>
            <pc:sldMk cId="3137802554" sldId="1573"/>
            <ac:spMk id="2" creationId="{B78D9AA6-6F41-4BBA-85A0-B3534948AAAD}"/>
          </ac:spMkLst>
        </pc:spChg>
        <pc:spChg chg="add mod">
          <ac:chgData name="Francisco Artes" userId="5be56ff3f51c4e1a" providerId="LiveId" clId="{8D558C7D-4FFA-4097-A5FF-9E80B5F26DE3}" dt="2020-05-11T08:15:38.088" v="1271"/>
          <ac:spMkLst>
            <pc:docMk/>
            <pc:sldMk cId="3137802554" sldId="1573"/>
            <ac:spMk id="4" creationId="{2D46E18A-E014-45CB-BCF9-30E78E2D6A11}"/>
          </ac:spMkLst>
        </pc:spChg>
        <pc:spChg chg="add mod">
          <ac:chgData name="Francisco Artes" userId="5be56ff3f51c4e1a" providerId="LiveId" clId="{8D558C7D-4FFA-4097-A5FF-9E80B5F26DE3}" dt="2020-05-11T08:15:38.088" v="1271"/>
          <ac:spMkLst>
            <pc:docMk/>
            <pc:sldMk cId="3137802554" sldId="1573"/>
            <ac:spMk id="6" creationId="{F940572A-2AD2-435F-BD3B-A78C3EC8D889}"/>
          </ac:spMkLst>
        </pc:spChg>
        <pc:picChg chg="add mod">
          <ac:chgData name="Francisco Artes" userId="5be56ff3f51c4e1a" providerId="LiveId" clId="{8D558C7D-4FFA-4097-A5FF-9E80B5F26DE3}" dt="2020-05-11T08:15:38.088" v="1271"/>
          <ac:picMkLst>
            <pc:docMk/>
            <pc:sldMk cId="3137802554" sldId="1573"/>
            <ac:picMk id="5" creationId="{8489B4B9-9AC9-4608-91AB-0B1858FC7EFC}"/>
          </ac:picMkLst>
        </pc:picChg>
      </pc:sldChg>
      <pc:sldChg chg="addSp modSp new mod">
        <pc:chgData name="Francisco Artes" userId="5be56ff3f51c4e1a" providerId="LiveId" clId="{8D558C7D-4FFA-4097-A5FF-9E80B5F26DE3}" dt="2020-05-11T08:16:18.755" v="1295"/>
        <pc:sldMkLst>
          <pc:docMk/>
          <pc:sldMk cId="519345423" sldId="1574"/>
        </pc:sldMkLst>
        <pc:spChg chg="mod">
          <ac:chgData name="Francisco Artes" userId="5be56ff3f51c4e1a" providerId="LiveId" clId="{8D558C7D-4FFA-4097-A5FF-9E80B5F26DE3}" dt="2020-05-11T08:16:07.094" v="1292" actId="20577"/>
          <ac:spMkLst>
            <pc:docMk/>
            <pc:sldMk cId="519345423" sldId="1574"/>
            <ac:spMk id="2" creationId="{A0EBE104-313A-4A73-B042-0B2357878A19}"/>
          </ac:spMkLst>
        </pc:spChg>
        <pc:spChg chg="add mod">
          <ac:chgData name="Francisco Artes" userId="5be56ff3f51c4e1a" providerId="LiveId" clId="{8D558C7D-4FFA-4097-A5FF-9E80B5F26DE3}" dt="2020-05-11T08:16:18.755" v="1295"/>
          <ac:spMkLst>
            <pc:docMk/>
            <pc:sldMk cId="519345423" sldId="1574"/>
            <ac:spMk id="4" creationId="{158688F5-2740-43DD-BFA5-CF3778497B5C}"/>
          </ac:spMkLst>
        </pc:spChg>
        <pc:spChg chg="add mod">
          <ac:chgData name="Francisco Artes" userId="5be56ff3f51c4e1a" providerId="LiveId" clId="{8D558C7D-4FFA-4097-A5FF-9E80B5F26DE3}" dt="2020-05-11T08:16:18.755" v="1295"/>
          <ac:spMkLst>
            <pc:docMk/>
            <pc:sldMk cId="519345423" sldId="1574"/>
            <ac:spMk id="6" creationId="{4EE4CC66-8707-4971-82F8-BD4A94A29425}"/>
          </ac:spMkLst>
        </pc:spChg>
        <pc:picChg chg="add mod">
          <ac:chgData name="Francisco Artes" userId="5be56ff3f51c4e1a" providerId="LiveId" clId="{8D558C7D-4FFA-4097-A5FF-9E80B5F26DE3}" dt="2020-05-11T08:16:18.755" v="1295"/>
          <ac:picMkLst>
            <pc:docMk/>
            <pc:sldMk cId="519345423" sldId="1574"/>
            <ac:picMk id="5" creationId="{9FDC24DD-60CC-4E91-9392-B53D5A7DF16E}"/>
          </ac:picMkLst>
        </pc:picChg>
      </pc:sldChg>
      <pc:sldChg chg="addSp modSp new mod">
        <pc:chgData name="Francisco Artes" userId="5be56ff3f51c4e1a" providerId="LiveId" clId="{8D558C7D-4FFA-4097-A5FF-9E80B5F26DE3}" dt="2020-05-11T08:17:14.348" v="1336" actId="1037"/>
        <pc:sldMkLst>
          <pc:docMk/>
          <pc:sldMk cId="1092533108" sldId="1575"/>
        </pc:sldMkLst>
        <pc:spChg chg="mod">
          <ac:chgData name="Francisco Artes" userId="5be56ff3f51c4e1a" providerId="LiveId" clId="{8D558C7D-4FFA-4097-A5FF-9E80B5F26DE3}" dt="2020-05-11T08:16:41.103" v="1299"/>
          <ac:spMkLst>
            <pc:docMk/>
            <pc:sldMk cId="1092533108" sldId="1575"/>
            <ac:spMk id="2" creationId="{D04FA245-25E5-406F-B0DB-461C7CDA9860}"/>
          </ac:spMkLst>
        </pc:spChg>
        <pc:spChg chg="add mod">
          <ac:chgData name="Francisco Artes" userId="5be56ff3f51c4e1a" providerId="LiveId" clId="{8D558C7D-4FFA-4097-A5FF-9E80B5F26DE3}" dt="2020-05-11T08:17:14.348" v="1336" actId="1037"/>
          <ac:spMkLst>
            <pc:docMk/>
            <pc:sldMk cId="1092533108" sldId="1575"/>
            <ac:spMk id="4" creationId="{F358DA0B-7BDC-442C-9794-D78787E0CED2}"/>
          </ac:spMkLst>
        </pc:spChg>
        <pc:spChg chg="add mod">
          <ac:chgData name="Francisco Artes" userId="5be56ff3f51c4e1a" providerId="LiveId" clId="{8D558C7D-4FFA-4097-A5FF-9E80B5F26DE3}" dt="2020-05-11T08:16:52.510" v="1303"/>
          <ac:spMkLst>
            <pc:docMk/>
            <pc:sldMk cId="1092533108" sldId="1575"/>
            <ac:spMk id="6" creationId="{4D4B57CC-8380-4404-9CC6-B03573F1CA9E}"/>
          </ac:spMkLst>
        </pc:spChg>
        <pc:picChg chg="add mod">
          <ac:chgData name="Francisco Artes" userId="5be56ff3f51c4e1a" providerId="LiveId" clId="{8D558C7D-4FFA-4097-A5FF-9E80B5F26DE3}" dt="2020-05-11T08:16:52.510" v="1303"/>
          <ac:picMkLst>
            <pc:docMk/>
            <pc:sldMk cId="1092533108" sldId="1575"/>
            <ac:picMk id="5" creationId="{B13DC3C5-78B2-406C-A95D-C4B095544C1C}"/>
          </ac:picMkLst>
        </pc:picChg>
      </pc:sldChg>
      <pc:sldChg chg="addSp modSp new">
        <pc:chgData name="Francisco Artes" userId="5be56ff3f51c4e1a" providerId="LiveId" clId="{8D558C7D-4FFA-4097-A5FF-9E80B5F26DE3}" dt="2020-05-11T08:17:45.671" v="1343"/>
        <pc:sldMkLst>
          <pc:docMk/>
          <pc:sldMk cId="156906994" sldId="1576"/>
        </pc:sldMkLst>
        <pc:spChg chg="mod">
          <ac:chgData name="Francisco Artes" userId="5be56ff3f51c4e1a" providerId="LiveId" clId="{8D558C7D-4FFA-4097-A5FF-9E80B5F26DE3}" dt="2020-05-11T08:17:34.624" v="1340"/>
          <ac:spMkLst>
            <pc:docMk/>
            <pc:sldMk cId="156906994" sldId="1576"/>
            <ac:spMk id="2" creationId="{0A0A4B52-8FAD-4041-BBDC-9DB8930D9AA6}"/>
          </ac:spMkLst>
        </pc:spChg>
        <pc:spChg chg="add mod">
          <ac:chgData name="Francisco Artes" userId="5be56ff3f51c4e1a" providerId="LiveId" clId="{8D558C7D-4FFA-4097-A5FF-9E80B5F26DE3}" dt="2020-05-11T08:17:45.671" v="1343"/>
          <ac:spMkLst>
            <pc:docMk/>
            <pc:sldMk cId="156906994" sldId="1576"/>
            <ac:spMk id="4" creationId="{D7BB4E9A-8E46-4DBB-9C34-D0636BB084EB}"/>
          </ac:spMkLst>
        </pc:spChg>
        <pc:spChg chg="add mod">
          <ac:chgData name="Francisco Artes" userId="5be56ff3f51c4e1a" providerId="LiveId" clId="{8D558C7D-4FFA-4097-A5FF-9E80B5F26DE3}" dt="2020-05-11T08:17:45.671" v="1343"/>
          <ac:spMkLst>
            <pc:docMk/>
            <pc:sldMk cId="156906994" sldId="1576"/>
            <ac:spMk id="6" creationId="{6E0A2413-629B-4635-9969-D4D9BDD8446E}"/>
          </ac:spMkLst>
        </pc:spChg>
        <pc:picChg chg="add mod">
          <ac:chgData name="Francisco Artes" userId="5be56ff3f51c4e1a" providerId="LiveId" clId="{8D558C7D-4FFA-4097-A5FF-9E80B5F26DE3}" dt="2020-05-11T08:17:45.671" v="1343"/>
          <ac:picMkLst>
            <pc:docMk/>
            <pc:sldMk cId="156906994" sldId="1576"/>
            <ac:picMk id="5" creationId="{5E29591C-65E6-4202-8398-46076DF36F93}"/>
          </ac:picMkLst>
        </pc:picChg>
      </pc:sldChg>
      <pc:sldChg chg="addSp modSp new mod">
        <pc:chgData name="Francisco Artes" userId="5be56ff3f51c4e1a" providerId="LiveId" clId="{8D558C7D-4FFA-4097-A5FF-9E80B5F26DE3}" dt="2020-05-11T08:18:25.649" v="1374" actId="1037"/>
        <pc:sldMkLst>
          <pc:docMk/>
          <pc:sldMk cId="2022454531" sldId="1577"/>
        </pc:sldMkLst>
        <pc:spChg chg="mod">
          <ac:chgData name="Francisco Artes" userId="5be56ff3f51c4e1a" providerId="LiveId" clId="{8D558C7D-4FFA-4097-A5FF-9E80B5F26DE3}" dt="2020-05-11T08:18:00.813" v="1347"/>
          <ac:spMkLst>
            <pc:docMk/>
            <pc:sldMk cId="2022454531" sldId="1577"/>
            <ac:spMk id="2" creationId="{7CCB01D8-E385-4D47-8055-27C20A592211}"/>
          </ac:spMkLst>
        </pc:spChg>
        <pc:spChg chg="add mod">
          <ac:chgData name="Francisco Artes" userId="5be56ff3f51c4e1a" providerId="LiveId" clId="{8D558C7D-4FFA-4097-A5FF-9E80B5F26DE3}" dt="2020-05-11T08:18:25.649" v="1374" actId="1037"/>
          <ac:spMkLst>
            <pc:docMk/>
            <pc:sldMk cId="2022454531" sldId="1577"/>
            <ac:spMk id="4" creationId="{C5AA9602-8772-422F-8BBB-DAB57E569473}"/>
          </ac:spMkLst>
        </pc:spChg>
        <pc:spChg chg="add mod">
          <ac:chgData name="Francisco Artes" userId="5be56ff3f51c4e1a" providerId="LiveId" clId="{8D558C7D-4FFA-4097-A5FF-9E80B5F26DE3}" dt="2020-05-11T08:18:16.890" v="1351"/>
          <ac:spMkLst>
            <pc:docMk/>
            <pc:sldMk cId="2022454531" sldId="1577"/>
            <ac:spMk id="6" creationId="{07532E68-D5FD-4FCB-AB74-14F025C1210C}"/>
          </ac:spMkLst>
        </pc:spChg>
        <pc:picChg chg="add mod">
          <ac:chgData name="Francisco Artes" userId="5be56ff3f51c4e1a" providerId="LiveId" clId="{8D558C7D-4FFA-4097-A5FF-9E80B5F26DE3}" dt="2020-05-11T08:18:16.890" v="1351"/>
          <ac:picMkLst>
            <pc:docMk/>
            <pc:sldMk cId="2022454531" sldId="1577"/>
            <ac:picMk id="5" creationId="{C600F47B-0FB7-4463-A651-43CF0A66A472}"/>
          </ac:picMkLst>
        </pc:picChg>
      </pc:sldChg>
      <pc:sldChg chg="addSp modSp new mod">
        <pc:chgData name="Francisco Artes" userId="5be56ff3f51c4e1a" providerId="LiveId" clId="{8D558C7D-4FFA-4097-A5FF-9E80B5F26DE3}" dt="2020-05-11T08:19:14.113" v="1418" actId="1037"/>
        <pc:sldMkLst>
          <pc:docMk/>
          <pc:sldMk cId="476912222" sldId="1578"/>
        </pc:sldMkLst>
        <pc:spChg chg="mod">
          <ac:chgData name="Francisco Artes" userId="5be56ff3f51c4e1a" providerId="LiveId" clId="{8D558C7D-4FFA-4097-A5FF-9E80B5F26DE3}" dt="2020-05-11T08:18:46.575" v="1378"/>
          <ac:spMkLst>
            <pc:docMk/>
            <pc:sldMk cId="476912222" sldId="1578"/>
            <ac:spMk id="2" creationId="{56948E52-3AF4-4EA3-B1B6-2BB4BC5DA5C0}"/>
          </ac:spMkLst>
        </pc:spChg>
        <pc:spChg chg="add mod">
          <ac:chgData name="Francisco Artes" userId="5be56ff3f51c4e1a" providerId="LiveId" clId="{8D558C7D-4FFA-4097-A5FF-9E80B5F26DE3}" dt="2020-05-11T08:19:08.601" v="1405" actId="1038"/>
          <ac:spMkLst>
            <pc:docMk/>
            <pc:sldMk cId="476912222" sldId="1578"/>
            <ac:spMk id="4" creationId="{50039FAF-E5B0-439B-9F9B-85556E3D8957}"/>
          </ac:spMkLst>
        </pc:spChg>
        <pc:spChg chg="add mod">
          <ac:chgData name="Francisco Artes" userId="5be56ff3f51c4e1a" providerId="LiveId" clId="{8D558C7D-4FFA-4097-A5FF-9E80B5F26DE3}" dt="2020-05-11T08:19:14.113" v="1418" actId="1037"/>
          <ac:spMkLst>
            <pc:docMk/>
            <pc:sldMk cId="476912222" sldId="1578"/>
            <ac:spMk id="6" creationId="{93A9F4AC-9C60-451D-9C6E-AB80E9ABFDC8}"/>
          </ac:spMkLst>
        </pc:spChg>
        <pc:picChg chg="add mod">
          <ac:chgData name="Francisco Artes" userId="5be56ff3f51c4e1a" providerId="LiveId" clId="{8D558C7D-4FFA-4097-A5FF-9E80B5F26DE3}" dt="2020-05-11T08:19:14.113" v="1418" actId="1037"/>
          <ac:picMkLst>
            <pc:docMk/>
            <pc:sldMk cId="476912222" sldId="1578"/>
            <ac:picMk id="5" creationId="{B97BE237-9608-4A45-993A-C47A44708A9B}"/>
          </ac:picMkLst>
        </pc:picChg>
      </pc:sldChg>
      <pc:sldChg chg="addSp modSp new mod">
        <pc:chgData name="Francisco Artes" userId="5be56ff3f51c4e1a" providerId="LiveId" clId="{8D558C7D-4FFA-4097-A5FF-9E80B5F26DE3}" dt="2020-05-11T08:19:46.733" v="1446" actId="1035"/>
        <pc:sldMkLst>
          <pc:docMk/>
          <pc:sldMk cId="1312351727" sldId="1579"/>
        </pc:sldMkLst>
        <pc:spChg chg="mod">
          <ac:chgData name="Francisco Artes" userId="5be56ff3f51c4e1a" providerId="LiveId" clId="{8D558C7D-4FFA-4097-A5FF-9E80B5F26DE3}" dt="2020-05-11T08:19:29.352" v="1422"/>
          <ac:spMkLst>
            <pc:docMk/>
            <pc:sldMk cId="1312351727" sldId="1579"/>
            <ac:spMk id="2" creationId="{D7A07646-88C3-4A20-BCF0-A3B3511E52CE}"/>
          </ac:spMkLst>
        </pc:spChg>
        <pc:spChg chg="add mod">
          <ac:chgData name="Francisco Artes" userId="5be56ff3f51c4e1a" providerId="LiveId" clId="{8D558C7D-4FFA-4097-A5FF-9E80B5F26DE3}" dt="2020-05-11T08:19:46.733" v="1446" actId="1035"/>
          <ac:spMkLst>
            <pc:docMk/>
            <pc:sldMk cId="1312351727" sldId="1579"/>
            <ac:spMk id="4" creationId="{8552C127-DADB-40B5-9303-7DF45FFAC07F}"/>
          </ac:spMkLst>
        </pc:spChg>
        <pc:spChg chg="add mod">
          <ac:chgData name="Francisco Artes" userId="5be56ff3f51c4e1a" providerId="LiveId" clId="{8D558C7D-4FFA-4097-A5FF-9E80B5F26DE3}" dt="2020-05-11T08:19:40.272" v="1426"/>
          <ac:spMkLst>
            <pc:docMk/>
            <pc:sldMk cId="1312351727" sldId="1579"/>
            <ac:spMk id="6" creationId="{8EB3030F-B0AB-4F81-A963-B5679E15D5F0}"/>
          </ac:spMkLst>
        </pc:spChg>
        <pc:picChg chg="add mod">
          <ac:chgData name="Francisco Artes" userId="5be56ff3f51c4e1a" providerId="LiveId" clId="{8D558C7D-4FFA-4097-A5FF-9E80B5F26DE3}" dt="2020-05-11T08:19:40.272" v="1426"/>
          <ac:picMkLst>
            <pc:docMk/>
            <pc:sldMk cId="1312351727" sldId="1579"/>
            <ac:picMk id="5" creationId="{D21E8840-4B96-4E13-8D64-59A69A7D9D2F}"/>
          </ac:picMkLst>
        </pc:picChg>
      </pc:sldChg>
      <pc:sldMasterChg chg="addSp delSp modSp mod delSldLayout modSldLayout">
        <pc:chgData name="Francisco Artes" userId="5be56ff3f51c4e1a" providerId="LiveId" clId="{8D558C7D-4FFA-4097-A5FF-9E80B5F26DE3}" dt="2020-05-11T08:09:39.372" v="944" actId="47"/>
        <pc:sldMasterMkLst>
          <pc:docMk/>
          <pc:sldMasterMk cId="3490192964" sldId="2147484511"/>
        </pc:sldMasterMkLst>
        <pc:spChg chg="del">
          <ac:chgData name="Francisco Artes" userId="5be56ff3f51c4e1a" providerId="LiveId" clId="{8D558C7D-4FFA-4097-A5FF-9E80B5F26DE3}" dt="2020-05-11T07:59:40.040" v="793" actId="478"/>
          <ac:spMkLst>
            <pc:docMk/>
            <pc:sldMasterMk cId="3490192964" sldId="2147484511"/>
            <ac:spMk id="2" creationId="{00000000-0000-0000-0000-000000000000}"/>
          </ac:spMkLst>
        </pc:spChg>
        <pc:spChg chg="del">
          <ac:chgData name="Francisco Artes" userId="5be56ff3f51c4e1a" providerId="LiveId" clId="{8D558C7D-4FFA-4097-A5FF-9E80B5F26DE3}" dt="2020-05-11T07:59:40.040" v="793" actId="478"/>
          <ac:spMkLst>
            <pc:docMk/>
            <pc:sldMasterMk cId="3490192964" sldId="2147484511"/>
            <ac:spMk id="3" creationId="{00000000-0000-0000-0000-000000000000}"/>
          </ac:spMkLst>
        </pc:spChg>
        <pc:spChg chg="del">
          <ac:chgData name="Francisco Artes" userId="5be56ff3f51c4e1a" providerId="LiveId" clId="{8D558C7D-4FFA-4097-A5FF-9E80B5F26DE3}" dt="2020-05-11T07:59:40.040" v="793" actId="478"/>
          <ac:spMkLst>
            <pc:docMk/>
            <pc:sldMasterMk cId="3490192964" sldId="2147484511"/>
            <ac:spMk id="6" creationId="{9151FDF4-71CC-B549-80B7-A9EA3B674CBF}"/>
          </ac:spMkLst>
        </pc:spChg>
        <pc:spChg chg="del">
          <ac:chgData name="Francisco Artes" userId="5be56ff3f51c4e1a" providerId="LiveId" clId="{8D558C7D-4FFA-4097-A5FF-9E80B5F26DE3}" dt="2020-05-11T07:59:40.040" v="793" actId="478"/>
          <ac:spMkLst>
            <pc:docMk/>
            <pc:sldMasterMk cId="3490192964" sldId="2147484511"/>
            <ac:spMk id="8" creationId="{E5C30E72-22E2-284E-BF2B-205C79AD6C2C}"/>
          </ac:spMkLst>
        </pc:spChg>
        <pc:spChg chg="del">
          <ac:chgData name="Francisco Artes" userId="5be56ff3f51c4e1a" providerId="LiveId" clId="{8D558C7D-4FFA-4097-A5FF-9E80B5F26DE3}" dt="2020-05-11T07:59:40.040" v="793" actId="478"/>
          <ac:spMkLst>
            <pc:docMk/>
            <pc:sldMasterMk cId="3490192964" sldId="2147484511"/>
            <ac:spMk id="9" creationId="{0AD89BD1-B1BA-7C45-ADA2-A809AECE3B82}"/>
          </ac:spMkLst>
        </pc:spChg>
        <pc:spChg chg="add del mod">
          <ac:chgData name="Francisco Artes" userId="5be56ff3f51c4e1a" providerId="LiveId" clId="{8D558C7D-4FFA-4097-A5FF-9E80B5F26DE3}" dt="2020-05-11T08:02:52.975" v="802" actId="478"/>
          <ac:spMkLst>
            <pc:docMk/>
            <pc:sldMasterMk cId="3490192964" sldId="2147484511"/>
            <ac:spMk id="13" creationId="{6B20A883-B896-43EB-AEC1-6D6D494DB256}"/>
          </ac:spMkLst>
        </pc:spChg>
        <pc:spChg chg="add del mod">
          <ac:chgData name="Francisco Artes" userId="5be56ff3f51c4e1a" providerId="LiveId" clId="{8D558C7D-4FFA-4097-A5FF-9E80B5F26DE3}" dt="2020-05-11T08:02:52.975" v="802" actId="478"/>
          <ac:spMkLst>
            <pc:docMk/>
            <pc:sldMasterMk cId="3490192964" sldId="2147484511"/>
            <ac:spMk id="14" creationId="{D721B138-E6BB-47E4-8ADA-5B20C80AB521}"/>
          </ac:spMkLst>
        </pc:spChg>
        <pc:spChg chg="add del mod">
          <ac:chgData name="Francisco Artes" userId="5be56ff3f51c4e1a" providerId="LiveId" clId="{8D558C7D-4FFA-4097-A5FF-9E80B5F26DE3}" dt="2020-05-11T08:02:52.975" v="802" actId="478"/>
          <ac:spMkLst>
            <pc:docMk/>
            <pc:sldMasterMk cId="3490192964" sldId="2147484511"/>
            <ac:spMk id="15" creationId="{B7D102BC-F74F-4ACB-8039-4EFBCA154AFE}"/>
          </ac:spMkLst>
        </pc:spChg>
        <pc:spChg chg="add mod">
          <ac:chgData name="Francisco Artes" userId="5be56ff3f51c4e1a" providerId="LiveId" clId="{8D558C7D-4FFA-4097-A5FF-9E80B5F26DE3}" dt="2020-05-11T08:02:59.324" v="803"/>
          <ac:spMkLst>
            <pc:docMk/>
            <pc:sldMasterMk cId="3490192964" sldId="2147484511"/>
            <ac:spMk id="16" creationId="{82F15B72-59B6-4DC4-9BE8-6538E2CB54FB}"/>
          </ac:spMkLst>
        </pc:spChg>
        <pc:spChg chg="add mod">
          <ac:chgData name="Francisco Artes" userId="5be56ff3f51c4e1a" providerId="LiveId" clId="{8D558C7D-4FFA-4097-A5FF-9E80B5F26DE3}" dt="2020-05-11T08:02:59.324" v="803"/>
          <ac:spMkLst>
            <pc:docMk/>
            <pc:sldMasterMk cId="3490192964" sldId="2147484511"/>
            <ac:spMk id="17" creationId="{BD7DD923-CDB8-4F1E-B99E-704C8B85EB44}"/>
          </ac:spMkLst>
        </pc:spChg>
        <pc:spChg chg="add mod">
          <ac:chgData name="Francisco Artes" userId="5be56ff3f51c4e1a" providerId="LiveId" clId="{8D558C7D-4FFA-4097-A5FF-9E80B5F26DE3}" dt="2020-05-11T08:02:59.324" v="803"/>
          <ac:spMkLst>
            <pc:docMk/>
            <pc:sldMasterMk cId="3490192964" sldId="2147484511"/>
            <ac:spMk id="18" creationId="{53C0057C-28EB-4BA7-950A-E8E8F5B1A6ED}"/>
          </ac:spMkLst>
        </pc:spChg>
        <pc:spChg chg="add del mod">
          <ac:chgData name="Francisco Artes" userId="5be56ff3f51c4e1a" providerId="LiveId" clId="{8D558C7D-4FFA-4097-A5FF-9E80B5F26DE3}" dt="2020-05-11T08:04:46.849" v="839" actId="478"/>
          <ac:spMkLst>
            <pc:docMk/>
            <pc:sldMasterMk cId="3490192964" sldId="2147484511"/>
            <ac:spMk id="19" creationId="{5BE04675-A342-4B39-BB82-2AA09C968455}"/>
          </ac:spMkLst>
        </pc:spChg>
        <pc:spChg chg="add del mod">
          <ac:chgData name="Francisco Artes" userId="5be56ff3f51c4e1a" providerId="LiveId" clId="{8D558C7D-4FFA-4097-A5FF-9E80B5F26DE3}" dt="2020-05-11T08:06:40.442" v="846" actId="21"/>
          <ac:spMkLst>
            <pc:docMk/>
            <pc:sldMasterMk cId="3490192964" sldId="2147484511"/>
            <ac:spMk id="21" creationId="{A51ABD07-C124-4C2F-9EB0-A995F76FD457}"/>
          </ac:spMkLst>
        </pc:spChg>
        <pc:spChg chg="add mod">
          <ac:chgData name="Francisco Artes" userId="5be56ff3f51c4e1a" providerId="LiveId" clId="{8D558C7D-4FFA-4097-A5FF-9E80B5F26DE3}" dt="2020-05-11T08:04:48.063" v="840"/>
          <ac:spMkLst>
            <pc:docMk/>
            <pc:sldMasterMk cId="3490192964" sldId="2147484511"/>
            <ac:spMk id="25" creationId="{3BAC63D3-ED74-4764-A15F-DCC84F46B990}"/>
          </ac:spMkLst>
        </pc:spChg>
        <pc:picChg chg="del">
          <ac:chgData name="Francisco Artes" userId="5be56ff3f51c4e1a" providerId="LiveId" clId="{8D558C7D-4FFA-4097-A5FF-9E80B5F26DE3}" dt="2020-05-11T07:59:40.040" v="793" actId="478"/>
          <ac:picMkLst>
            <pc:docMk/>
            <pc:sldMasterMk cId="3490192964" sldId="2147484511"/>
            <ac:picMk id="7" creationId="{EBDD1CC7-ADF0-4241-B985-ACD9189E7A19}"/>
          </ac:picMkLst>
        </pc:picChg>
        <pc:picChg chg="del">
          <ac:chgData name="Francisco Artes" userId="5be56ff3f51c4e1a" providerId="LiveId" clId="{8D558C7D-4FFA-4097-A5FF-9E80B5F26DE3}" dt="2020-05-11T07:59:40.040" v="793" actId="478"/>
          <ac:picMkLst>
            <pc:docMk/>
            <pc:sldMasterMk cId="3490192964" sldId="2147484511"/>
            <ac:picMk id="10" creationId="{D3D51A86-6702-F74F-A961-FC0CC85F56ED}"/>
          </ac:picMkLst>
        </pc:picChg>
        <pc:picChg chg="del">
          <ac:chgData name="Francisco Artes" userId="5be56ff3f51c4e1a" providerId="LiveId" clId="{8D558C7D-4FFA-4097-A5FF-9E80B5F26DE3}" dt="2020-05-11T07:59:40.040" v="793" actId="478"/>
          <ac:picMkLst>
            <pc:docMk/>
            <pc:sldMasterMk cId="3490192964" sldId="2147484511"/>
            <ac:picMk id="11" creationId="{533AFD94-6477-7F48-A0D0-92EB698799B1}"/>
          </ac:picMkLst>
        </pc:picChg>
        <pc:picChg chg="del">
          <ac:chgData name="Francisco Artes" userId="5be56ff3f51c4e1a" providerId="LiveId" clId="{8D558C7D-4FFA-4097-A5FF-9E80B5F26DE3}" dt="2020-05-11T07:59:40.040" v="793" actId="478"/>
          <ac:picMkLst>
            <pc:docMk/>
            <pc:sldMasterMk cId="3490192964" sldId="2147484511"/>
            <ac:picMk id="12" creationId="{F6E68577-E7AA-0E44-A0D3-C7B25017B858}"/>
          </ac:picMkLst>
        </pc:picChg>
        <pc:picChg chg="add del mod">
          <ac:chgData name="Francisco Artes" userId="5be56ff3f51c4e1a" providerId="LiveId" clId="{8D558C7D-4FFA-4097-A5FF-9E80B5F26DE3}" dt="2020-05-11T08:06:40.442" v="846" actId="21"/>
          <ac:picMkLst>
            <pc:docMk/>
            <pc:sldMasterMk cId="3490192964" sldId="2147484511"/>
            <ac:picMk id="20" creationId="{28C874B2-C088-4C2C-B904-2669798C8BE5}"/>
          </ac:picMkLst>
        </pc:picChg>
        <pc:picChg chg="add mod">
          <ac:chgData name="Francisco Artes" userId="5be56ff3f51c4e1a" providerId="LiveId" clId="{8D558C7D-4FFA-4097-A5FF-9E80B5F26DE3}" dt="2020-05-11T08:02:59.324" v="803"/>
          <ac:picMkLst>
            <pc:docMk/>
            <pc:sldMasterMk cId="3490192964" sldId="2147484511"/>
            <ac:picMk id="22" creationId="{F8759B50-C801-4918-A6ED-98A69CE466A2}"/>
          </ac:picMkLst>
        </pc:picChg>
        <pc:picChg chg="add mod">
          <ac:chgData name="Francisco Artes" userId="5be56ff3f51c4e1a" providerId="LiveId" clId="{8D558C7D-4FFA-4097-A5FF-9E80B5F26DE3}" dt="2020-05-11T08:02:59.324" v="803"/>
          <ac:picMkLst>
            <pc:docMk/>
            <pc:sldMasterMk cId="3490192964" sldId="2147484511"/>
            <ac:picMk id="23" creationId="{553C0875-033F-4674-ABC4-61FAAA872641}"/>
          </ac:picMkLst>
        </pc:picChg>
        <pc:picChg chg="add mod">
          <ac:chgData name="Francisco Artes" userId="5be56ff3f51c4e1a" providerId="LiveId" clId="{8D558C7D-4FFA-4097-A5FF-9E80B5F26DE3}" dt="2020-05-11T08:02:59.324" v="803"/>
          <ac:picMkLst>
            <pc:docMk/>
            <pc:sldMasterMk cId="3490192964" sldId="2147484511"/>
            <ac:picMk id="24" creationId="{3D334EFC-710F-4D0B-BE12-478325AF3C6D}"/>
          </ac:picMkLst>
        </pc:picChg>
        <pc:sldLayoutChg chg="addSp modSp del">
          <pc:chgData name="Francisco Artes" userId="5be56ff3f51c4e1a" providerId="LiveId" clId="{8D558C7D-4FFA-4097-A5FF-9E80B5F26DE3}" dt="2020-05-11T07:58:01.739" v="788" actId="2696"/>
          <pc:sldLayoutMkLst>
            <pc:docMk/>
            <pc:sldMasterMk cId="3490192964" sldId="2147484511"/>
            <pc:sldLayoutMk cId="1954960910" sldId="2147484512"/>
          </pc:sldLayoutMkLst>
          <pc:spChg chg="add mod">
            <ac:chgData name="Francisco Artes" userId="5be56ff3f51c4e1a" providerId="LiveId" clId="{8D558C7D-4FFA-4097-A5FF-9E80B5F26DE3}" dt="2020-05-11T07:23:24.158" v="208"/>
            <ac:spMkLst>
              <pc:docMk/>
              <pc:sldMasterMk cId="3490192964" sldId="2147484511"/>
              <pc:sldLayoutMk cId="1954960910" sldId="2147484512"/>
              <ac:spMk id="25" creationId="{7A5ADEC0-8850-46D7-B4C9-B07F816B3FD8}"/>
            </ac:spMkLst>
          </pc:spChg>
        </pc:sldLayoutChg>
        <pc:sldLayoutChg chg="del">
          <pc:chgData name="Francisco Artes" userId="5be56ff3f51c4e1a" providerId="LiveId" clId="{8D558C7D-4FFA-4097-A5FF-9E80B5F26DE3}" dt="2020-05-11T06:29:54.232" v="29" actId="2696"/>
          <pc:sldLayoutMkLst>
            <pc:docMk/>
            <pc:sldMasterMk cId="3490192964" sldId="2147484511"/>
            <pc:sldLayoutMk cId="3284832278" sldId="2147484550"/>
          </pc:sldLayoutMkLst>
        </pc:sldLayoutChg>
        <pc:sldLayoutChg chg="addSp delSp modSp mod">
          <pc:chgData name="Francisco Artes" userId="5be56ff3f51c4e1a" providerId="LiveId" clId="{8D558C7D-4FFA-4097-A5FF-9E80B5F26DE3}" dt="2020-05-11T08:04:52.117" v="841"/>
          <pc:sldLayoutMkLst>
            <pc:docMk/>
            <pc:sldMasterMk cId="3490192964" sldId="2147484511"/>
            <pc:sldLayoutMk cId="1245192925" sldId="2147484555"/>
          </pc:sldLayoutMkLst>
          <pc:spChg chg="mod">
            <ac:chgData name="Francisco Artes" userId="5be56ff3f51c4e1a" providerId="LiveId" clId="{8D558C7D-4FFA-4097-A5FF-9E80B5F26DE3}" dt="2020-05-11T07:26:34.833" v="276" actId="1036"/>
            <ac:spMkLst>
              <pc:docMk/>
              <pc:sldMasterMk cId="3490192964" sldId="2147484511"/>
              <pc:sldLayoutMk cId="1245192925" sldId="2147484555"/>
              <ac:spMk id="2" creationId="{00000000-0000-0000-0000-000000000000}"/>
            </ac:spMkLst>
          </pc:spChg>
          <pc:spChg chg="del">
            <ac:chgData name="Francisco Artes" userId="5be56ff3f51c4e1a" providerId="LiveId" clId="{8D558C7D-4FFA-4097-A5FF-9E80B5F26DE3}" dt="2020-05-11T07:59:47.587" v="794" actId="478"/>
            <ac:spMkLst>
              <pc:docMk/>
              <pc:sldMasterMk cId="3490192964" sldId="2147484511"/>
              <pc:sldLayoutMk cId="1245192925" sldId="2147484555"/>
              <ac:spMk id="10" creationId="{92B054DB-7C83-1E40-A2D1-1F82913D8A98}"/>
            </ac:spMkLst>
          </pc:spChg>
          <pc:spChg chg="del">
            <ac:chgData name="Francisco Artes" userId="5be56ff3f51c4e1a" providerId="LiveId" clId="{8D558C7D-4FFA-4097-A5FF-9E80B5F26DE3}" dt="2020-05-11T07:22:32.282" v="196" actId="478"/>
            <ac:spMkLst>
              <pc:docMk/>
              <pc:sldMasterMk cId="3490192964" sldId="2147484511"/>
              <pc:sldLayoutMk cId="1245192925" sldId="2147484555"/>
              <ac:spMk id="14" creationId="{B15408CE-4847-5E4D-BB30-2BDCF1A27362}"/>
            </ac:spMkLst>
          </pc:spChg>
          <pc:spChg chg="del">
            <ac:chgData name="Francisco Artes" userId="5be56ff3f51c4e1a" providerId="LiveId" clId="{8D558C7D-4FFA-4097-A5FF-9E80B5F26DE3}" dt="2020-05-11T07:22:29.388" v="195" actId="478"/>
            <ac:spMkLst>
              <pc:docMk/>
              <pc:sldMasterMk cId="3490192964" sldId="2147484511"/>
              <pc:sldLayoutMk cId="1245192925" sldId="2147484555"/>
              <ac:spMk id="16" creationId="{9F87581F-14E5-2444-A607-B6FCA8F90D09}"/>
            </ac:spMkLst>
          </pc:spChg>
          <pc:spChg chg="del">
            <ac:chgData name="Francisco Artes" userId="5be56ff3f51c4e1a" providerId="LiveId" clId="{8D558C7D-4FFA-4097-A5FF-9E80B5F26DE3}" dt="2020-05-11T07:25:55.545" v="213" actId="478"/>
            <ac:spMkLst>
              <pc:docMk/>
              <pc:sldMasterMk cId="3490192964" sldId="2147484511"/>
              <pc:sldLayoutMk cId="1245192925" sldId="2147484555"/>
              <ac:spMk id="17" creationId="{00000000-0000-0000-0000-000000000000}"/>
            </ac:spMkLst>
          </pc:spChg>
          <pc:spChg chg="add mod">
            <ac:chgData name="Francisco Artes" userId="5be56ff3f51c4e1a" providerId="LiveId" clId="{8D558C7D-4FFA-4097-A5FF-9E80B5F26DE3}" dt="2020-05-11T08:04:52.117" v="841"/>
            <ac:spMkLst>
              <pc:docMk/>
              <pc:sldMasterMk cId="3490192964" sldId="2147484511"/>
              <pc:sldLayoutMk cId="1245192925" sldId="2147484555"/>
              <ac:spMk id="22" creationId="{EEE59ACE-85CE-4CFC-9A13-E0F4FEB00284}"/>
            </ac:spMkLst>
          </pc:spChg>
          <pc:picChg chg="mod">
            <ac:chgData name="Francisco Artes" userId="5be56ff3f51c4e1a" providerId="LiveId" clId="{8D558C7D-4FFA-4097-A5FF-9E80B5F26DE3}" dt="2020-05-11T07:26:39.581" v="289" actId="1035"/>
            <ac:picMkLst>
              <pc:docMk/>
              <pc:sldMasterMk cId="3490192964" sldId="2147484511"/>
              <pc:sldLayoutMk cId="1245192925" sldId="2147484555"/>
              <ac:picMk id="15" creationId="{00000000-0000-0000-0000-000000000000}"/>
            </ac:picMkLst>
          </pc:picChg>
        </pc:sldLayoutChg>
        <pc:sldLayoutChg chg="del">
          <pc:chgData name="Francisco Artes" userId="5be56ff3f51c4e1a" providerId="LiveId" clId="{8D558C7D-4FFA-4097-A5FF-9E80B5F26DE3}" dt="2020-05-11T06:29:59.525" v="33" actId="2696"/>
          <pc:sldLayoutMkLst>
            <pc:docMk/>
            <pc:sldMasterMk cId="3490192964" sldId="2147484511"/>
            <pc:sldLayoutMk cId="4043734580" sldId="2147484558"/>
          </pc:sldLayoutMkLst>
        </pc:sldLayoutChg>
        <pc:sldLayoutChg chg="addSp delSp modSp del mod">
          <pc:chgData name="Francisco Artes" userId="5be56ff3f51c4e1a" providerId="LiveId" clId="{8D558C7D-4FFA-4097-A5FF-9E80B5F26DE3}" dt="2020-05-11T07:58:07.178" v="790" actId="2696"/>
          <pc:sldLayoutMkLst>
            <pc:docMk/>
            <pc:sldMasterMk cId="3490192964" sldId="2147484511"/>
            <pc:sldLayoutMk cId="3221474266" sldId="2147484559"/>
          </pc:sldLayoutMkLst>
          <pc:spChg chg="del">
            <ac:chgData name="Francisco Artes" userId="5be56ff3f51c4e1a" providerId="LiveId" clId="{8D558C7D-4FFA-4097-A5FF-9E80B5F26DE3}" dt="2020-05-11T07:22:38.833" v="198" actId="478"/>
            <ac:spMkLst>
              <pc:docMk/>
              <pc:sldMasterMk cId="3490192964" sldId="2147484511"/>
              <pc:sldLayoutMk cId="3221474266" sldId="2147484559"/>
              <ac:spMk id="5" creationId="{00000000-0000-0000-0000-000000000000}"/>
            </ac:spMkLst>
          </pc:spChg>
          <pc:spChg chg="del">
            <ac:chgData name="Francisco Artes" userId="5be56ff3f51c4e1a" providerId="LiveId" clId="{8D558C7D-4FFA-4097-A5FF-9E80B5F26DE3}" dt="2020-05-11T07:22:41.889" v="199" actId="478"/>
            <ac:spMkLst>
              <pc:docMk/>
              <pc:sldMasterMk cId="3490192964" sldId="2147484511"/>
              <pc:sldLayoutMk cId="3221474266" sldId="2147484559"/>
              <ac:spMk id="6" creationId="{00000000-0000-0000-0000-000000000000}"/>
            </ac:spMkLst>
          </pc:spChg>
          <pc:spChg chg="add mod">
            <ac:chgData name="Francisco Artes" userId="5be56ff3f51c4e1a" providerId="LiveId" clId="{8D558C7D-4FFA-4097-A5FF-9E80B5F26DE3}" dt="2020-05-11T07:23:18.911" v="207"/>
            <ac:spMkLst>
              <pc:docMk/>
              <pc:sldMasterMk cId="3490192964" sldId="2147484511"/>
              <pc:sldLayoutMk cId="3221474266" sldId="2147484559"/>
              <ac:spMk id="19" creationId="{A08A80ED-7D70-4B55-B2A0-064F69E61A2F}"/>
            </ac:spMkLst>
          </pc:spChg>
          <pc:picChg chg="del">
            <ac:chgData name="Francisco Artes" userId="5be56ff3f51c4e1a" providerId="LiveId" clId="{8D558C7D-4FFA-4097-A5FF-9E80B5F26DE3}" dt="2020-05-11T07:22:36.800" v="197" actId="478"/>
            <ac:picMkLst>
              <pc:docMk/>
              <pc:sldMasterMk cId="3490192964" sldId="2147484511"/>
              <pc:sldLayoutMk cId="3221474266" sldId="2147484559"/>
              <ac:picMk id="16" creationId="{793FAA48-A7EC-384A-A311-29245BC220BF}"/>
            </ac:picMkLst>
          </pc:picChg>
        </pc:sldLayoutChg>
        <pc:sldLayoutChg chg="del">
          <pc:chgData name="Francisco Artes" userId="5be56ff3f51c4e1a" providerId="LiveId" clId="{8D558C7D-4FFA-4097-A5FF-9E80B5F26DE3}" dt="2020-05-11T06:29:54.899" v="30" actId="2696"/>
          <pc:sldLayoutMkLst>
            <pc:docMk/>
            <pc:sldMasterMk cId="3490192964" sldId="2147484511"/>
            <pc:sldLayoutMk cId="2553669797" sldId="2147484567"/>
          </pc:sldLayoutMkLst>
        </pc:sldLayoutChg>
        <pc:sldLayoutChg chg="del">
          <pc:chgData name="Francisco Artes" userId="5be56ff3f51c4e1a" providerId="LiveId" clId="{8D558C7D-4FFA-4097-A5FF-9E80B5F26DE3}" dt="2020-05-11T06:29:55.568" v="31" actId="2696"/>
          <pc:sldLayoutMkLst>
            <pc:docMk/>
            <pc:sldMasterMk cId="3490192964" sldId="2147484511"/>
            <pc:sldLayoutMk cId="2354375492" sldId="2147484568"/>
          </pc:sldLayoutMkLst>
        </pc:sldLayoutChg>
        <pc:sldLayoutChg chg="del">
          <pc:chgData name="Francisco Artes" userId="5be56ff3f51c4e1a" providerId="LiveId" clId="{8D558C7D-4FFA-4097-A5FF-9E80B5F26DE3}" dt="2020-05-11T06:29:56.201" v="32" actId="2696"/>
          <pc:sldLayoutMkLst>
            <pc:docMk/>
            <pc:sldMasterMk cId="3490192964" sldId="2147484511"/>
            <pc:sldLayoutMk cId="2203548173" sldId="2147484569"/>
          </pc:sldLayoutMkLst>
        </pc:sldLayoutChg>
        <pc:sldLayoutChg chg="addSp delSp modSp mod">
          <pc:chgData name="Francisco Artes" userId="5be56ff3f51c4e1a" providerId="LiveId" clId="{8D558C7D-4FFA-4097-A5FF-9E80B5F26DE3}" dt="2020-05-11T08:06:52.214" v="848"/>
          <pc:sldLayoutMkLst>
            <pc:docMk/>
            <pc:sldMasterMk cId="3490192964" sldId="2147484511"/>
            <pc:sldLayoutMk cId="1900877178" sldId="2147484581"/>
          </pc:sldLayoutMkLst>
          <pc:spChg chg="del">
            <ac:chgData name="Francisco Artes" userId="5be56ff3f51c4e1a" providerId="LiveId" clId="{8D558C7D-4FFA-4097-A5FF-9E80B5F26DE3}" dt="2020-05-11T07:21:56.353" v="185" actId="478"/>
            <ac:spMkLst>
              <pc:docMk/>
              <pc:sldMasterMk cId="3490192964" sldId="2147484511"/>
              <pc:sldLayoutMk cId="1900877178" sldId="2147484581"/>
              <ac:spMk id="4" creationId="{00000000-0000-0000-0000-000000000000}"/>
            </ac:spMkLst>
          </pc:spChg>
          <pc:spChg chg="del">
            <ac:chgData name="Francisco Artes" userId="5be56ff3f51c4e1a" providerId="LiveId" clId="{8D558C7D-4FFA-4097-A5FF-9E80B5F26DE3}" dt="2020-05-11T07:21:51.636" v="184" actId="478"/>
            <ac:spMkLst>
              <pc:docMk/>
              <pc:sldMasterMk cId="3490192964" sldId="2147484511"/>
              <pc:sldLayoutMk cId="1900877178" sldId="2147484581"/>
              <ac:spMk id="5" creationId="{00000000-0000-0000-0000-000000000000}"/>
            </ac:spMkLst>
          </pc:spChg>
          <pc:spChg chg="del">
            <ac:chgData name="Francisco Artes" userId="5be56ff3f51c4e1a" providerId="LiveId" clId="{8D558C7D-4FFA-4097-A5FF-9E80B5F26DE3}" dt="2020-05-11T07:59:28.066" v="792" actId="478"/>
            <ac:spMkLst>
              <pc:docMk/>
              <pc:sldMasterMk cId="3490192964" sldId="2147484511"/>
              <pc:sldLayoutMk cId="1900877178" sldId="2147484581"/>
              <ac:spMk id="15" creationId="{5086E049-9F20-F84B-B9D9-0D0C45B4867C}"/>
            </ac:spMkLst>
          </pc:spChg>
          <pc:spChg chg="del">
            <ac:chgData name="Francisco Artes" userId="5be56ff3f51c4e1a" providerId="LiveId" clId="{8D558C7D-4FFA-4097-A5FF-9E80B5F26DE3}" dt="2020-05-11T08:06:50.647" v="847" actId="478"/>
            <ac:spMkLst>
              <pc:docMk/>
              <pc:sldMasterMk cId="3490192964" sldId="2147484511"/>
              <pc:sldLayoutMk cId="1900877178" sldId="2147484581"/>
              <ac:spMk id="16" creationId="{097AE5C3-7224-3E4E-B795-2EB7602B1077}"/>
            </ac:spMkLst>
          </pc:spChg>
          <pc:spChg chg="add mod">
            <ac:chgData name="Francisco Artes" userId="5be56ff3f51c4e1a" providerId="LiveId" clId="{8D558C7D-4FFA-4097-A5FF-9E80B5F26DE3}" dt="2020-05-11T08:06:52.214" v="848"/>
            <ac:spMkLst>
              <pc:docMk/>
              <pc:sldMasterMk cId="3490192964" sldId="2147484511"/>
              <pc:sldLayoutMk cId="1900877178" sldId="2147484581"/>
              <ac:spMk id="24" creationId="{E1AD25A2-1AD1-47B0-ACDA-C456B6337BE7}"/>
            </ac:spMkLst>
          </pc:spChg>
          <pc:picChg chg="add mod">
            <ac:chgData name="Francisco Artes" userId="5be56ff3f51c4e1a" providerId="LiveId" clId="{8D558C7D-4FFA-4097-A5FF-9E80B5F26DE3}" dt="2020-05-11T08:06:52.214" v="848"/>
            <ac:picMkLst>
              <pc:docMk/>
              <pc:sldMasterMk cId="3490192964" sldId="2147484511"/>
              <pc:sldLayoutMk cId="1900877178" sldId="2147484581"/>
              <ac:picMk id="18" creationId="{AF576CF9-C5E1-4719-ACFA-6886EFA376A7}"/>
            </ac:picMkLst>
          </pc:picChg>
        </pc:sldLayoutChg>
        <pc:sldLayoutChg chg="del">
          <pc:chgData name="Francisco Artes" userId="5be56ff3f51c4e1a" providerId="LiveId" clId="{8D558C7D-4FFA-4097-A5FF-9E80B5F26DE3}" dt="2020-05-11T06:29:52.921" v="27" actId="2696"/>
          <pc:sldLayoutMkLst>
            <pc:docMk/>
            <pc:sldMasterMk cId="3490192964" sldId="2147484511"/>
            <pc:sldLayoutMk cId="4269624975" sldId="2147484582"/>
          </pc:sldLayoutMkLst>
        </pc:sldLayoutChg>
        <pc:sldLayoutChg chg="del">
          <pc:chgData name="Francisco Artes" userId="5be56ff3f51c4e1a" providerId="LiveId" clId="{8D558C7D-4FFA-4097-A5FF-9E80B5F26DE3}" dt="2020-05-11T06:29:48.843" v="21" actId="2696"/>
          <pc:sldLayoutMkLst>
            <pc:docMk/>
            <pc:sldMasterMk cId="3490192964" sldId="2147484511"/>
            <pc:sldLayoutMk cId="3848848872" sldId="2147484583"/>
          </pc:sldLayoutMkLst>
        </pc:sldLayoutChg>
        <pc:sldLayoutChg chg="del">
          <pc:chgData name="Francisco Artes" userId="5be56ff3f51c4e1a" providerId="LiveId" clId="{8D558C7D-4FFA-4097-A5FF-9E80B5F26DE3}" dt="2020-05-11T06:29:44.505" v="15" actId="2696"/>
          <pc:sldLayoutMkLst>
            <pc:docMk/>
            <pc:sldMasterMk cId="3490192964" sldId="2147484511"/>
            <pc:sldLayoutMk cId="3037044626" sldId="2147484584"/>
          </pc:sldLayoutMkLst>
        </pc:sldLayoutChg>
        <pc:sldLayoutChg chg="del">
          <pc:chgData name="Francisco Artes" userId="5be56ff3f51c4e1a" providerId="LiveId" clId="{8D558C7D-4FFA-4097-A5FF-9E80B5F26DE3}" dt="2020-05-11T06:29:39.889" v="9" actId="2696"/>
          <pc:sldLayoutMkLst>
            <pc:docMk/>
            <pc:sldMasterMk cId="3490192964" sldId="2147484511"/>
            <pc:sldLayoutMk cId="915610225" sldId="2147484585"/>
          </pc:sldLayoutMkLst>
        </pc:sldLayoutChg>
        <pc:sldLayoutChg chg="del">
          <pc:chgData name="Francisco Artes" userId="5be56ff3f51c4e1a" providerId="LiveId" clId="{8D558C7D-4FFA-4097-A5FF-9E80B5F26DE3}" dt="2020-05-11T06:29:33.376" v="5" actId="2696"/>
          <pc:sldLayoutMkLst>
            <pc:docMk/>
            <pc:sldMasterMk cId="3490192964" sldId="2147484511"/>
            <pc:sldLayoutMk cId="1373176767" sldId="2147484587"/>
          </pc:sldLayoutMkLst>
        </pc:sldLayoutChg>
        <pc:sldLayoutChg chg="del">
          <pc:chgData name="Francisco Artes" userId="5be56ff3f51c4e1a" providerId="LiveId" clId="{8D558C7D-4FFA-4097-A5FF-9E80B5F26DE3}" dt="2020-05-11T06:29:41.443" v="11" actId="2696"/>
          <pc:sldLayoutMkLst>
            <pc:docMk/>
            <pc:sldMasterMk cId="3490192964" sldId="2147484511"/>
            <pc:sldLayoutMk cId="4052380265" sldId="2147484588"/>
          </pc:sldLayoutMkLst>
        </pc:sldLayoutChg>
        <pc:sldLayoutChg chg="del">
          <pc:chgData name="Francisco Artes" userId="5be56ff3f51c4e1a" providerId="LiveId" clId="{8D558C7D-4FFA-4097-A5FF-9E80B5F26DE3}" dt="2020-05-11T06:29:50.243" v="23" actId="2696"/>
          <pc:sldLayoutMkLst>
            <pc:docMk/>
            <pc:sldMasterMk cId="3490192964" sldId="2147484511"/>
            <pc:sldLayoutMk cId="1527211988" sldId="2147484589"/>
          </pc:sldLayoutMkLst>
        </pc:sldLayoutChg>
        <pc:sldLayoutChg chg="del">
          <pc:chgData name="Francisco Artes" userId="5be56ff3f51c4e1a" providerId="LiveId" clId="{8D558C7D-4FFA-4097-A5FF-9E80B5F26DE3}" dt="2020-05-11T06:29:45.970" v="17" actId="2696"/>
          <pc:sldLayoutMkLst>
            <pc:docMk/>
            <pc:sldMasterMk cId="3490192964" sldId="2147484511"/>
            <pc:sldLayoutMk cId="1724204230" sldId="2147484590"/>
          </pc:sldLayoutMkLst>
        </pc:sldLayoutChg>
        <pc:sldLayoutChg chg="addSp delSp modSp del mod">
          <pc:chgData name="Francisco Artes" userId="5be56ff3f51c4e1a" providerId="LiveId" clId="{8D558C7D-4FFA-4097-A5FF-9E80B5F26DE3}" dt="2020-05-11T07:58:04.926" v="789" actId="2696"/>
          <pc:sldLayoutMkLst>
            <pc:docMk/>
            <pc:sldMasterMk cId="3490192964" sldId="2147484511"/>
            <pc:sldLayoutMk cId="434100234" sldId="2147484591"/>
          </pc:sldLayoutMkLst>
          <pc:spChg chg="del">
            <ac:chgData name="Francisco Artes" userId="5be56ff3f51c4e1a" providerId="LiveId" clId="{8D558C7D-4FFA-4097-A5FF-9E80B5F26DE3}" dt="2020-05-11T07:22:04.134" v="188" actId="478"/>
            <ac:spMkLst>
              <pc:docMk/>
              <pc:sldMasterMk cId="3490192964" sldId="2147484511"/>
              <pc:sldLayoutMk cId="434100234" sldId="2147484591"/>
              <ac:spMk id="14" creationId="{B15408CE-4847-5E4D-BB30-2BDCF1A27362}"/>
            </ac:spMkLst>
          </pc:spChg>
          <pc:spChg chg="del">
            <ac:chgData name="Francisco Artes" userId="5be56ff3f51c4e1a" providerId="LiveId" clId="{8D558C7D-4FFA-4097-A5FF-9E80B5F26DE3}" dt="2020-05-11T07:22:08.812" v="189" actId="478"/>
            <ac:spMkLst>
              <pc:docMk/>
              <pc:sldMasterMk cId="3490192964" sldId="2147484511"/>
              <pc:sldLayoutMk cId="434100234" sldId="2147484591"/>
              <ac:spMk id="16" creationId="{9F87581F-14E5-2444-A607-B6FCA8F90D09}"/>
            </ac:spMkLst>
          </pc:spChg>
          <pc:spChg chg="add del mod">
            <ac:chgData name="Francisco Artes" userId="5be56ff3f51c4e1a" providerId="LiveId" clId="{8D558C7D-4FFA-4097-A5FF-9E80B5F26DE3}" dt="2020-05-11T07:22:22.938" v="194" actId="478"/>
            <ac:spMkLst>
              <pc:docMk/>
              <pc:sldMasterMk cId="3490192964" sldId="2147484511"/>
              <pc:sldLayoutMk cId="434100234" sldId="2147484591"/>
              <ac:spMk id="17" creationId="{00000000-0000-0000-0000-000000000000}"/>
            </ac:spMkLst>
          </pc:spChg>
          <pc:cxnChg chg="add del">
            <ac:chgData name="Francisco Artes" userId="5be56ff3f51c4e1a" providerId="LiveId" clId="{8D558C7D-4FFA-4097-A5FF-9E80B5F26DE3}" dt="2020-05-11T07:22:02.184" v="187" actId="478"/>
            <ac:cxnSpMkLst>
              <pc:docMk/>
              <pc:sldMasterMk cId="3490192964" sldId="2147484511"/>
              <pc:sldLayoutMk cId="434100234" sldId="2147484591"/>
              <ac:cxnSpMk id="19" creationId="{8983E9EC-15EC-CE46-B57E-5532CD37656F}"/>
            </ac:cxnSpMkLst>
          </pc:cxnChg>
        </pc:sldLayoutChg>
        <pc:sldLayoutChg chg="del">
          <pc:chgData name="Francisco Artes" userId="5be56ff3f51c4e1a" providerId="LiveId" clId="{8D558C7D-4FFA-4097-A5FF-9E80B5F26DE3}" dt="2020-05-11T06:29:50.942" v="24" actId="2696"/>
          <pc:sldLayoutMkLst>
            <pc:docMk/>
            <pc:sldMasterMk cId="3490192964" sldId="2147484511"/>
            <pc:sldLayoutMk cId="1825458246" sldId="2147484622"/>
          </pc:sldLayoutMkLst>
        </pc:sldLayoutChg>
        <pc:sldLayoutChg chg="del">
          <pc:chgData name="Francisco Artes" userId="5be56ff3f51c4e1a" providerId="LiveId" clId="{8D558C7D-4FFA-4097-A5FF-9E80B5F26DE3}" dt="2020-05-11T06:29:46.667" v="18" actId="2696"/>
          <pc:sldLayoutMkLst>
            <pc:docMk/>
            <pc:sldMasterMk cId="3490192964" sldId="2147484511"/>
            <pc:sldLayoutMk cId="2162640831" sldId="2147484623"/>
          </pc:sldLayoutMkLst>
        </pc:sldLayoutChg>
        <pc:sldLayoutChg chg="del">
          <pc:chgData name="Francisco Artes" userId="5be56ff3f51c4e1a" providerId="LiveId" clId="{8D558C7D-4FFA-4097-A5FF-9E80B5F26DE3}" dt="2020-05-11T06:29:42.214" v="12" actId="2696"/>
          <pc:sldLayoutMkLst>
            <pc:docMk/>
            <pc:sldMasterMk cId="3490192964" sldId="2147484511"/>
            <pc:sldLayoutMk cId="3300296413" sldId="2147484624"/>
          </pc:sldLayoutMkLst>
        </pc:sldLayoutChg>
        <pc:sldLayoutChg chg="del">
          <pc:chgData name="Francisco Artes" userId="5be56ff3f51c4e1a" providerId="LiveId" clId="{8D558C7D-4FFA-4097-A5FF-9E80B5F26DE3}" dt="2020-05-11T06:29:37.407" v="6" actId="2696"/>
          <pc:sldLayoutMkLst>
            <pc:docMk/>
            <pc:sldMasterMk cId="3490192964" sldId="2147484511"/>
            <pc:sldLayoutMk cId="3174157358" sldId="2147484625"/>
          </pc:sldLayoutMkLst>
        </pc:sldLayoutChg>
        <pc:sldLayoutChg chg="del">
          <pc:chgData name="Francisco Artes" userId="5be56ff3f51c4e1a" providerId="LiveId" clId="{8D558C7D-4FFA-4097-A5FF-9E80B5F26DE3}" dt="2020-05-11T06:29:39.078" v="8" actId="2696"/>
          <pc:sldLayoutMkLst>
            <pc:docMk/>
            <pc:sldMasterMk cId="3490192964" sldId="2147484511"/>
            <pc:sldLayoutMk cId="2358057448" sldId="2147484626"/>
          </pc:sldLayoutMkLst>
        </pc:sldLayoutChg>
        <pc:sldLayoutChg chg="del">
          <pc:chgData name="Francisco Artes" userId="5be56ff3f51c4e1a" providerId="LiveId" clId="{8D558C7D-4FFA-4097-A5FF-9E80B5F26DE3}" dt="2020-05-11T06:29:43.756" v="14" actId="2696"/>
          <pc:sldLayoutMkLst>
            <pc:docMk/>
            <pc:sldMasterMk cId="3490192964" sldId="2147484511"/>
            <pc:sldLayoutMk cId="2658449964" sldId="2147484627"/>
          </pc:sldLayoutMkLst>
        </pc:sldLayoutChg>
        <pc:sldLayoutChg chg="del">
          <pc:chgData name="Francisco Artes" userId="5be56ff3f51c4e1a" providerId="LiveId" clId="{8D558C7D-4FFA-4097-A5FF-9E80B5F26DE3}" dt="2020-05-11T06:29:53.571" v="28" actId="2696"/>
          <pc:sldLayoutMkLst>
            <pc:docMk/>
            <pc:sldMasterMk cId="3490192964" sldId="2147484511"/>
            <pc:sldLayoutMk cId="3952448682" sldId="2147484628"/>
          </pc:sldLayoutMkLst>
        </pc:sldLayoutChg>
        <pc:sldLayoutChg chg="del">
          <pc:chgData name="Francisco Artes" userId="5be56ff3f51c4e1a" providerId="LiveId" clId="{8D558C7D-4FFA-4097-A5FF-9E80B5F26DE3}" dt="2020-05-11T06:29:40.670" v="10" actId="2696"/>
          <pc:sldLayoutMkLst>
            <pc:docMk/>
            <pc:sldMasterMk cId="3490192964" sldId="2147484511"/>
            <pc:sldLayoutMk cId="1041801399" sldId="2147484629"/>
          </pc:sldLayoutMkLst>
        </pc:sldLayoutChg>
        <pc:sldLayoutChg chg="del">
          <pc:chgData name="Francisco Artes" userId="5be56ff3f51c4e1a" providerId="LiveId" clId="{8D558C7D-4FFA-4097-A5FF-9E80B5F26DE3}" dt="2020-05-11T06:29:45.247" v="16" actId="2696"/>
          <pc:sldLayoutMkLst>
            <pc:docMk/>
            <pc:sldMasterMk cId="3490192964" sldId="2147484511"/>
            <pc:sldLayoutMk cId="814424579" sldId="2147484630"/>
          </pc:sldLayoutMkLst>
        </pc:sldLayoutChg>
        <pc:sldLayoutChg chg="del">
          <pc:chgData name="Francisco Artes" userId="5be56ff3f51c4e1a" providerId="LiveId" clId="{8D558C7D-4FFA-4097-A5FF-9E80B5F26DE3}" dt="2020-05-11T06:29:49.580" v="22" actId="2696"/>
          <pc:sldLayoutMkLst>
            <pc:docMk/>
            <pc:sldMasterMk cId="3490192964" sldId="2147484511"/>
            <pc:sldLayoutMk cId="1655667449" sldId="2147484631"/>
          </pc:sldLayoutMkLst>
        </pc:sldLayoutChg>
        <pc:sldLayoutChg chg="del">
          <pc:chgData name="Francisco Artes" userId="5be56ff3f51c4e1a" providerId="LiveId" clId="{8D558C7D-4FFA-4097-A5FF-9E80B5F26DE3}" dt="2020-05-11T06:29:38.220" v="7" actId="2696"/>
          <pc:sldLayoutMkLst>
            <pc:docMk/>
            <pc:sldMasterMk cId="3490192964" sldId="2147484511"/>
            <pc:sldLayoutMk cId="1853315201" sldId="2147484632"/>
          </pc:sldLayoutMkLst>
        </pc:sldLayoutChg>
        <pc:sldLayoutChg chg="del">
          <pc:chgData name="Francisco Artes" userId="5be56ff3f51c4e1a" providerId="LiveId" clId="{8D558C7D-4FFA-4097-A5FF-9E80B5F26DE3}" dt="2020-05-11T06:29:42.977" v="13" actId="2696"/>
          <pc:sldLayoutMkLst>
            <pc:docMk/>
            <pc:sldMasterMk cId="3490192964" sldId="2147484511"/>
            <pc:sldLayoutMk cId="3121604698" sldId="2147484633"/>
          </pc:sldLayoutMkLst>
        </pc:sldLayoutChg>
        <pc:sldLayoutChg chg="del">
          <pc:chgData name="Francisco Artes" userId="5be56ff3f51c4e1a" providerId="LiveId" clId="{8D558C7D-4FFA-4097-A5FF-9E80B5F26DE3}" dt="2020-05-11T06:29:47.359" v="19" actId="2696"/>
          <pc:sldLayoutMkLst>
            <pc:docMk/>
            <pc:sldMasterMk cId="3490192964" sldId="2147484511"/>
            <pc:sldLayoutMk cId="3221664076" sldId="2147484634"/>
          </pc:sldLayoutMkLst>
        </pc:sldLayoutChg>
        <pc:sldLayoutChg chg="del">
          <pc:chgData name="Francisco Artes" userId="5be56ff3f51c4e1a" providerId="LiveId" clId="{8D558C7D-4FFA-4097-A5FF-9E80B5F26DE3}" dt="2020-05-11T06:29:48.084" v="20" actId="2696"/>
          <pc:sldLayoutMkLst>
            <pc:docMk/>
            <pc:sldMasterMk cId="3490192964" sldId="2147484511"/>
            <pc:sldLayoutMk cId="4068689256" sldId="2147484635"/>
          </pc:sldLayoutMkLst>
        </pc:sldLayoutChg>
        <pc:sldLayoutChg chg="del">
          <pc:chgData name="Francisco Artes" userId="5be56ff3f51c4e1a" providerId="LiveId" clId="{8D558C7D-4FFA-4097-A5FF-9E80B5F26DE3}" dt="2020-05-11T06:29:51.618" v="25" actId="2696"/>
          <pc:sldLayoutMkLst>
            <pc:docMk/>
            <pc:sldMasterMk cId="3490192964" sldId="2147484511"/>
            <pc:sldLayoutMk cId="637888018" sldId="2147484636"/>
          </pc:sldLayoutMkLst>
        </pc:sldLayoutChg>
        <pc:sldLayoutChg chg="del">
          <pc:chgData name="Francisco Artes" userId="5be56ff3f51c4e1a" providerId="LiveId" clId="{8D558C7D-4FFA-4097-A5FF-9E80B5F26DE3}" dt="2020-05-11T06:29:52.275" v="26" actId="2696"/>
          <pc:sldLayoutMkLst>
            <pc:docMk/>
            <pc:sldMasterMk cId="3490192964" sldId="2147484511"/>
            <pc:sldLayoutMk cId="3634616439" sldId="2147484637"/>
          </pc:sldLayoutMkLst>
        </pc:sldLayoutChg>
        <pc:sldLayoutChg chg="del">
          <pc:chgData name="Francisco Artes" userId="5be56ff3f51c4e1a" providerId="LiveId" clId="{8D558C7D-4FFA-4097-A5FF-9E80B5F26DE3}" dt="2020-05-11T06:29:31.475" v="4" actId="2696"/>
          <pc:sldLayoutMkLst>
            <pc:docMk/>
            <pc:sldMasterMk cId="3490192964" sldId="2147484511"/>
            <pc:sldLayoutMk cId="2010919564" sldId="2147484639"/>
          </pc:sldLayoutMkLst>
        </pc:sldLayoutChg>
        <pc:sldLayoutChg chg="del">
          <pc:chgData name="Francisco Artes" userId="5be56ff3f51c4e1a" providerId="LiveId" clId="{8D558C7D-4FFA-4097-A5FF-9E80B5F26DE3}" dt="2020-05-11T06:30:00.255" v="34" actId="2696"/>
          <pc:sldLayoutMkLst>
            <pc:docMk/>
            <pc:sldMasterMk cId="3490192964" sldId="2147484511"/>
            <pc:sldLayoutMk cId="475190658" sldId="2147484640"/>
          </pc:sldLayoutMkLst>
        </pc:sldLayoutChg>
        <pc:sldLayoutChg chg="addSp delSp modSp mod">
          <pc:chgData name="Francisco Artes" userId="5be56ff3f51c4e1a" providerId="LiveId" clId="{8D558C7D-4FFA-4097-A5FF-9E80B5F26DE3}" dt="2020-05-11T08:04:53.837" v="842"/>
          <pc:sldLayoutMkLst>
            <pc:docMk/>
            <pc:sldMasterMk cId="3490192964" sldId="2147484511"/>
            <pc:sldLayoutMk cId="3144558402" sldId="2147484641"/>
          </pc:sldLayoutMkLst>
          <pc:spChg chg="del">
            <ac:chgData name="Francisco Artes" userId="5be56ff3f51c4e1a" providerId="LiveId" clId="{8D558C7D-4FFA-4097-A5FF-9E80B5F26DE3}" dt="2020-05-11T07:59:59.575" v="795" actId="478"/>
            <ac:spMkLst>
              <pc:docMk/>
              <pc:sldMasterMk cId="3490192964" sldId="2147484511"/>
              <pc:sldLayoutMk cId="3144558402" sldId="2147484641"/>
              <ac:spMk id="2" creationId="{00000000-0000-0000-0000-000000000000}"/>
            </ac:spMkLst>
          </pc:spChg>
          <pc:spChg chg="del">
            <ac:chgData name="Francisco Artes" userId="5be56ff3f51c4e1a" providerId="LiveId" clId="{8D558C7D-4FFA-4097-A5FF-9E80B5F26DE3}" dt="2020-05-11T07:59:59.575" v="795" actId="478"/>
            <ac:spMkLst>
              <pc:docMk/>
              <pc:sldMasterMk cId="3490192964" sldId="2147484511"/>
              <pc:sldLayoutMk cId="3144558402" sldId="2147484641"/>
              <ac:spMk id="3" creationId="{00000000-0000-0000-0000-000000000000}"/>
            </ac:spMkLst>
          </pc:spChg>
          <pc:spChg chg="add mod">
            <ac:chgData name="Francisco Artes" userId="5be56ff3f51c4e1a" providerId="LiveId" clId="{8D558C7D-4FFA-4097-A5FF-9E80B5F26DE3}" dt="2020-05-11T08:04:53.837" v="842"/>
            <ac:spMkLst>
              <pc:docMk/>
              <pc:sldMasterMk cId="3490192964" sldId="2147484511"/>
              <pc:sldLayoutMk cId="3144558402" sldId="2147484641"/>
              <ac:spMk id="5" creationId="{E9E23D56-21C6-4EF8-9844-97984BF8AF61}"/>
            </ac:spMkLst>
          </pc:spChg>
          <pc:spChg chg="del">
            <ac:chgData name="Francisco Artes" userId="5be56ff3f51c4e1a" providerId="LiveId" clId="{8D558C7D-4FFA-4097-A5FF-9E80B5F26DE3}" dt="2020-05-11T07:59:59.575" v="795" actId="478"/>
            <ac:spMkLst>
              <pc:docMk/>
              <pc:sldMasterMk cId="3490192964" sldId="2147484511"/>
              <pc:sldLayoutMk cId="3144558402" sldId="2147484641"/>
              <ac:spMk id="6" creationId="{00000000-0000-0000-0000-000000000000}"/>
            </ac:spMkLst>
          </pc:spChg>
        </pc:sldLayoutChg>
        <pc:sldLayoutChg chg="del">
          <pc:chgData name="Francisco Artes" userId="5be56ff3f51c4e1a" providerId="LiveId" clId="{8D558C7D-4FFA-4097-A5FF-9E80B5F26DE3}" dt="2020-05-11T06:30:22.681" v="36" actId="2696"/>
          <pc:sldLayoutMkLst>
            <pc:docMk/>
            <pc:sldMasterMk cId="932494257" sldId="2147484642"/>
            <pc:sldLayoutMk cId="2151877861" sldId="2147484643"/>
          </pc:sldLayoutMkLst>
        </pc:sldLayoutChg>
        <pc:sldLayoutChg chg="del">
          <pc:chgData name="Francisco Artes" userId="5be56ff3f51c4e1a" providerId="LiveId" clId="{8D558C7D-4FFA-4097-A5FF-9E80B5F26DE3}" dt="2020-05-11T06:30:23.551" v="37" actId="2696"/>
          <pc:sldLayoutMkLst>
            <pc:docMk/>
            <pc:sldMasterMk cId="932494257" sldId="2147484642"/>
            <pc:sldLayoutMk cId="1481725256" sldId="2147484644"/>
          </pc:sldLayoutMkLst>
        </pc:sldLayoutChg>
        <pc:sldLayoutChg chg="del">
          <pc:chgData name="Francisco Artes" userId="5be56ff3f51c4e1a" providerId="LiveId" clId="{8D558C7D-4FFA-4097-A5FF-9E80B5F26DE3}" dt="2020-05-11T06:30:24.322" v="38" actId="2696"/>
          <pc:sldLayoutMkLst>
            <pc:docMk/>
            <pc:sldMasterMk cId="932494257" sldId="2147484642"/>
            <pc:sldLayoutMk cId="3667410756" sldId="2147484647"/>
          </pc:sldLayoutMkLst>
        </pc:sldLayoutChg>
        <pc:sldLayoutChg chg="addSp delSp modSp mod">
          <pc:chgData name="Francisco Artes" userId="5be56ff3f51c4e1a" providerId="LiveId" clId="{8D558C7D-4FFA-4097-A5FF-9E80B5F26DE3}" dt="2020-05-11T08:04:40.240" v="838"/>
          <pc:sldLayoutMkLst>
            <pc:docMk/>
            <pc:sldMasterMk cId="3490192964" sldId="2147484511"/>
            <pc:sldLayoutMk cId="11956641" sldId="2147484649"/>
          </pc:sldLayoutMkLst>
          <pc:spChg chg="del">
            <ac:chgData name="Francisco Artes" userId="5be56ff3f51c4e1a" providerId="LiveId" clId="{8D558C7D-4FFA-4097-A5FF-9E80B5F26DE3}" dt="2020-05-11T07:21:02.191" v="183" actId="478"/>
            <ac:spMkLst>
              <pc:docMk/>
              <pc:sldMasterMk cId="3490192964" sldId="2147484511"/>
              <pc:sldLayoutMk cId="11956641" sldId="2147484649"/>
              <ac:spMk id="2" creationId="{00000000-0000-0000-0000-000000000000}"/>
            </ac:spMkLst>
          </pc:spChg>
          <pc:spChg chg="add del mod">
            <ac:chgData name="Francisco Artes" userId="5be56ff3f51c4e1a" providerId="LiveId" clId="{8D558C7D-4FFA-4097-A5FF-9E80B5F26DE3}" dt="2020-05-11T08:00:03.715" v="796" actId="478"/>
            <ac:spMkLst>
              <pc:docMk/>
              <pc:sldMasterMk cId="3490192964" sldId="2147484511"/>
              <pc:sldLayoutMk cId="11956641" sldId="2147484649"/>
              <ac:spMk id="6" creationId="{2CF0C559-88FB-495F-89DE-FEA19BAF54EE}"/>
            </ac:spMkLst>
          </pc:spChg>
          <pc:spChg chg="add mod">
            <ac:chgData name="Francisco Artes" userId="5be56ff3f51c4e1a" providerId="LiveId" clId="{8D558C7D-4FFA-4097-A5FF-9E80B5F26DE3}" dt="2020-05-11T08:04:40.240" v="838"/>
            <ac:spMkLst>
              <pc:docMk/>
              <pc:sldMasterMk cId="3490192964" sldId="2147484511"/>
              <pc:sldLayoutMk cId="11956641" sldId="2147484649"/>
              <ac:spMk id="7" creationId="{546CA3F6-A015-4D3D-9183-9D3112E5455C}"/>
            </ac:spMkLst>
          </pc:spChg>
          <pc:grpChg chg="del">
            <ac:chgData name="Francisco Artes" userId="5be56ff3f51c4e1a" providerId="LiveId" clId="{8D558C7D-4FFA-4097-A5FF-9E80B5F26DE3}" dt="2020-05-11T07:20:56.291" v="182" actId="478"/>
            <ac:grpSpMkLst>
              <pc:docMk/>
              <pc:sldMasterMk cId="3490192964" sldId="2147484511"/>
              <pc:sldLayoutMk cId="11956641" sldId="2147484649"/>
              <ac:grpSpMk id="18" creationId="{D679349E-13DF-5C41-B442-351C4F4FDE2D}"/>
            </ac:grpSpMkLst>
          </pc:grpChg>
        </pc:sldLayoutChg>
        <pc:sldLayoutChg chg="addSp delSp modSp del mod">
          <pc:chgData name="Francisco Artes" userId="5be56ff3f51c4e1a" providerId="LiveId" clId="{8D558C7D-4FFA-4097-A5FF-9E80B5F26DE3}" dt="2020-05-11T07:49:33.972" v="712" actId="2696"/>
          <pc:sldLayoutMkLst>
            <pc:docMk/>
            <pc:sldMasterMk cId="3490192964" sldId="2147484511"/>
            <pc:sldLayoutMk cId="3930429079" sldId="2147484650"/>
          </pc:sldLayoutMkLst>
          <pc:spChg chg="add mod">
            <ac:chgData name="Francisco Artes" userId="5be56ff3f51c4e1a" providerId="LiveId" clId="{8D558C7D-4FFA-4097-A5FF-9E80B5F26DE3}" dt="2020-05-11T07:23:15.405" v="205"/>
            <ac:spMkLst>
              <pc:docMk/>
              <pc:sldMasterMk cId="3490192964" sldId="2147484511"/>
              <pc:sldLayoutMk cId="3930429079" sldId="2147484650"/>
              <ac:spMk id="7" creationId="{EEA24C28-971A-4DE7-A6DE-87296443B1A4}"/>
            </ac:spMkLst>
          </pc:spChg>
          <pc:grpChg chg="del">
            <ac:chgData name="Francisco Artes" userId="5be56ff3f51c4e1a" providerId="LiveId" clId="{8D558C7D-4FFA-4097-A5FF-9E80B5F26DE3}" dt="2020-05-11T07:22:51.388" v="200" actId="478"/>
            <ac:grpSpMkLst>
              <pc:docMk/>
              <pc:sldMasterMk cId="3490192964" sldId="2147484511"/>
              <pc:sldLayoutMk cId="3930429079" sldId="2147484650"/>
              <ac:grpSpMk id="16" creationId="{2214E3DE-F5D8-7947-8903-10CD054D798B}"/>
            </ac:grpSpMkLst>
          </pc:grpChg>
        </pc:sldLayoutChg>
        <pc:sldLayoutChg chg="addSp delSp modSp del mod">
          <pc:chgData name="Francisco Artes" userId="5be56ff3f51c4e1a" providerId="LiveId" clId="{8D558C7D-4FFA-4097-A5FF-9E80B5F26DE3}" dt="2020-05-11T07:55:47.319" v="780" actId="2696"/>
          <pc:sldLayoutMkLst>
            <pc:docMk/>
            <pc:sldMasterMk cId="3490192964" sldId="2147484511"/>
            <pc:sldLayoutMk cId="732098676" sldId="2147484651"/>
          </pc:sldLayoutMkLst>
          <pc:spChg chg="add mod">
            <ac:chgData name="Francisco Artes" userId="5be56ff3f51c4e1a" providerId="LiveId" clId="{8D558C7D-4FFA-4097-A5FF-9E80B5F26DE3}" dt="2020-05-11T07:23:13.905" v="204"/>
            <ac:spMkLst>
              <pc:docMk/>
              <pc:sldMasterMk cId="3490192964" sldId="2147484511"/>
              <pc:sldLayoutMk cId="732098676" sldId="2147484651"/>
              <ac:spMk id="18" creationId="{27F5BFD3-03B9-48DD-BFC5-A9AB442F24AE}"/>
            </ac:spMkLst>
          </pc:spChg>
          <pc:grpChg chg="del">
            <ac:chgData name="Francisco Artes" userId="5be56ff3f51c4e1a" providerId="LiveId" clId="{8D558C7D-4FFA-4097-A5FF-9E80B5F26DE3}" dt="2020-05-11T07:22:57.934" v="201" actId="478"/>
            <ac:grpSpMkLst>
              <pc:docMk/>
              <pc:sldMasterMk cId="3490192964" sldId="2147484511"/>
              <pc:sldLayoutMk cId="732098676" sldId="2147484651"/>
              <ac:grpSpMk id="11" creationId="{C471939B-2E6A-D84B-B2C9-9EF69941DC8F}"/>
            </ac:grpSpMkLst>
          </pc:grpChg>
        </pc:sldLayoutChg>
        <pc:sldLayoutChg chg="addSp delSp modSp del mod">
          <pc:chgData name="Francisco Artes" userId="5be56ff3f51c4e1a" providerId="LiveId" clId="{8D558C7D-4FFA-4097-A5FF-9E80B5F26DE3}" dt="2020-05-11T07:58:11.954" v="791" actId="2696"/>
          <pc:sldLayoutMkLst>
            <pc:docMk/>
            <pc:sldMasterMk cId="3490192964" sldId="2147484511"/>
            <pc:sldLayoutMk cId="3161742786" sldId="2147484652"/>
          </pc:sldLayoutMkLst>
          <pc:spChg chg="add mod">
            <ac:chgData name="Francisco Artes" userId="5be56ff3f51c4e1a" providerId="LiveId" clId="{8D558C7D-4FFA-4097-A5FF-9E80B5F26DE3}" dt="2020-05-11T07:23:12.263" v="203"/>
            <ac:spMkLst>
              <pc:docMk/>
              <pc:sldMasterMk cId="3490192964" sldId="2147484511"/>
              <pc:sldLayoutMk cId="3161742786" sldId="2147484652"/>
              <ac:spMk id="6" creationId="{E71B0586-2C89-404C-8EE9-626BF49E8829}"/>
            </ac:spMkLst>
          </pc:spChg>
          <pc:grpChg chg="del">
            <ac:chgData name="Francisco Artes" userId="5be56ff3f51c4e1a" providerId="LiveId" clId="{8D558C7D-4FFA-4097-A5FF-9E80B5F26DE3}" dt="2020-05-11T07:23:00.145" v="202" actId="478"/>
            <ac:grpSpMkLst>
              <pc:docMk/>
              <pc:sldMasterMk cId="3490192964" sldId="2147484511"/>
              <pc:sldLayoutMk cId="3161742786" sldId="2147484652"/>
              <ac:grpSpMk id="18" creationId="{D679349E-13DF-5C41-B442-351C4F4FDE2D}"/>
            </ac:grpSpMkLst>
          </pc:grpChg>
        </pc:sldLayoutChg>
        <pc:sldLayoutChg chg="addSp delSp modSp del mod">
          <pc:chgData name="Francisco Artes" userId="5be56ff3f51c4e1a" providerId="LiveId" clId="{8D558C7D-4FFA-4097-A5FF-9E80B5F26DE3}" dt="2020-05-11T08:09:01.963" v="890" actId="47"/>
          <pc:sldLayoutMkLst>
            <pc:docMk/>
            <pc:sldMasterMk cId="3490192964" sldId="2147484511"/>
            <pc:sldLayoutMk cId="3080351272" sldId="2147484653"/>
          </pc:sldLayoutMkLst>
          <pc:spChg chg="del">
            <ac:chgData name="Francisco Artes" userId="5be56ff3f51c4e1a" providerId="LiveId" clId="{8D558C7D-4FFA-4097-A5FF-9E80B5F26DE3}" dt="2020-05-11T08:00:08.893" v="797" actId="478"/>
            <ac:spMkLst>
              <pc:docMk/>
              <pc:sldMasterMk cId="3490192964" sldId="2147484511"/>
              <pc:sldLayoutMk cId="3080351272" sldId="2147484653"/>
              <ac:spMk id="2" creationId="{00000000-0000-0000-0000-000000000000}"/>
            </ac:spMkLst>
          </pc:spChg>
          <pc:spChg chg="del">
            <ac:chgData name="Francisco Artes" userId="5be56ff3f51c4e1a" providerId="LiveId" clId="{8D558C7D-4FFA-4097-A5FF-9E80B5F26DE3}" dt="2020-05-11T08:00:08.893" v="797" actId="478"/>
            <ac:spMkLst>
              <pc:docMk/>
              <pc:sldMasterMk cId="3490192964" sldId="2147484511"/>
              <pc:sldLayoutMk cId="3080351272" sldId="2147484653"/>
              <ac:spMk id="3" creationId="{00000000-0000-0000-0000-000000000000}"/>
            </ac:spMkLst>
          </pc:spChg>
          <pc:spChg chg="add mod">
            <ac:chgData name="Francisco Artes" userId="5be56ff3f51c4e1a" providerId="LiveId" clId="{8D558C7D-4FFA-4097-A5FF-9E80B5F26DE3}" dt="2020-05-11T08:04:55.961" v="843"/>
            <ac:spMkLst>
              <pc:docMk/>
              <pc:sldMasterMk cId="3490192964" sldId="2147484511"/>
              <pc:sldLayoutMk cId="3080351272" sldId="2147484653"/>
              <ac:spMk id="5" creationId="{CA9EF31B-BB01-47E9-84D5-59C278144ED9}"/>
            </ac:spMkLst>
          </pc:spChg>
          <pc:spChg chg="del">
            <ac:chgData name="Francisco Artes" userId="5be56ff3f51c4e1a" providerId="LiveId" clId="{8D558C7D-4FFA-4097-A5FF-9E80B5F26DE3}" dt="2020-05-11T08:00:08.893" v="797" actId="478"/>
            <ac:spMkLst>
              <pc:docMk/>
              <pc:sldMasterMk cId="3490192964" sldId="2147484511"/>
              <pc:sldLayoutMk cId="3080351272" sldId="2147484653"/>
              <ac:spMk id="7" creationId="{EEA24C28-971A-4DE7-A6DE-87296443B1A4}"/>
            </ac:spMkLst>
          </pc:spChg>
        </pc:sldLayoutChg>
        <pc:sldLayoutChg chg="addSp delSp modSp del mod">
          <pc:chgData name="Francisco Artes" userId="5be56ff3f51c4e1a" providerId="LiveId" clId="{8D558C7D-4FFA-4097-A5FF-9E80B5F26DE3}" dt="2020-05-11T08:09:39.372" v="944" actId="47"/>
          <pc:sldLayoutMkLst>
            <pc:docMk/>
            <pc:sldMasterMk cId="3490192964" sldId="2147484511"/>
            <pc:sldLayoutMk cId="872767576" sldId="2147484654"/>
          </pc:sldLayoutMkLst>
          <pc:spChg chg="del">
            <ac:chgData name="Francisco Artes" userId="5be56ff3f51c4e1a" providerId="LiveId" clId="{8D558C7D-4FFA-4097-A5FF-9E80B5F26DE3}" dt="2020-05-11T08:00:13.802" v="798" actId="478"/>
            <ac:spMkLst>
              <pc:docMk/>
              <pc:sldMasterMk cId="3490192964" sldId="2147484511"/>
              <pc:sldLayoutMk cId="872767576" sldId="2147484654"/>
              <ac:spMk id="2" creationId="{00000000-0000-0000-0000-000000000000}"/>
            </ac:spMkLst>
          </pc:spChg>
          <pc:spChg chg="del">
            <ac:chgData name="Francisco Artes" userId="5be56ff3f51c4e1a" providerId="LiveId" clId="{8D558C7D-4FFA-4097-A5FF-9E80B5F26DE3}" dt="2020-05-11T08:00:13.802" v="798" actId="478"/>
            <ac:spMkLst>
              <pc:docMk/>
              <pc:sldMasterMk cId="3490192964" sldId="2147484511"/>
              <pc:sldLayoutMk cId="872767576" sldId="2147484654"/>
              <ac:spMk id="3" creationId="{00000000-0000-0000-0000-000000000000}"/>
            </ac:spMkLst>
          </pc:spChg>
          <pc:spChg chg="del">
            <ac:chgData name="Francisco Artes" userId="5be56ff3f51c4e1a" providerId="LiveId" clId="{8D558C7D-4FFA-4097-A5FF-9E80B5F26DE3}" dt="2020-05-11T08:00:13.802" v="798" actId="478"/>
            <ac:spMkLst>
              <pc:docMk/>
              <pc:sldMasterMk cId="3490192964" sldId="2147484511"/>
              <pc:sldLayoutMk cId="872767576" sldId="2147484654"/>
              <ac:spMk id="4" creationId="{00000000-0000-0000-0000-000000000000}"/>
            </ac:spMkLst>
          </pc:spChg>
          <pc:spChg chg="add mod">
            <ac:chgData name="Francisco Artes" userId="5be56ff3f51c4e1a" providerId="LiveId" clId="{8D558C7D-4FFA-4097-A5FF-9E80B5F26DE3}" dt="2020-05-11T08:04:57.725" v="844"/>
            <ac:spMkLst>
              <pc:docMk/>
              <pc:sldMasterMk cId="3490192964" sldId="2147484511"/>
              <pc:sldLayoutMk cId="872767576" sldId="2147484654"/>
              <ac:spMk id="8" creationId="{67DDB145-B44B-426F-A5C9-AD58D2F3951B}"/>
            </ac:spMkLst>
          </pc:spChg>
          <pc:spChg chg="del">
            <ac:chgData name="Francisco Artes" userId="5be56ff3f51c4e1a" providerId="LiveId" clId="{8D558C7D-4FFA-4097-A5FF-9E80B5F26DE3}" dt="2020-05-11T08:00:13.802" v="798" actId="478"/>
            <ac:spMkLst>
              <pc:docMk/>
              <pc:sldMasterMk cId="3490192964" sldId="2147484511"/>
              <pc:sldLayoutMk cId="872767576" sldId="2147484654"/>
              <ac:spMk id="15" creationId="{FE3FB2FF-FFF1-BD4C-AFB7-BF951233590C}"/>
            </ac:spMkLst>
          </pc:spChg>
          <pc:spChg chg="del">
            <ac:chgData name="Francisco Artes" userId="5be56ff3f51c4e1a" providerId="LiveId" clId="{8D558C7D-4FFA-4097-A5FF-9E80B5F26DE3}" dt="2020-05-11T08:00:13.802" v="798" actId="478"/>
            <ac:spMkLst>
              <pc:docMk/>
              <pc:sldMasterMk cId="3490192964" sldId="2147484511"/>
              <pc:sldLayoutMk cId="872767576" sldId="2147484654"/>
              <ac:spMk id="18" creationId="{27F5BFD3-03B9-48DD-BFC5-A9AB442F24AE}"/>
            </ac:spMkLst>
          </pc:spChg>
          <pc:picChg chg="del">
            <ac:chgData name="Francisco Artes" userId="5be56ff3f51c4e1a" providerId="LiveId" clId="{8D558C7D-4FFA-4097-A5FF-9E80B5F26DE3}" dt="2020-05-11T08:00:13.802" v="798" actId="478"/>
            <ac:picMkLst>
              <pc:docMk/>
              <pc:sldMasterMk cId="3490192964" sldId="2147484511"/>
              <pc:sldLayoutMk cId="872767576" sldId="2147484654"/>
              <ac:picMk id="13" creationId="{E0AA4436-D1F1-2B4D-8D8B-D3555866C295}"/>
            </ac:picMkLst>
          </pc:picChg>
        </pc:sldLayoutChg>
      </pc:sldMasterChg>
      <pc:sldMasterChg chg="new del mod addSldLayout delSldLayout">
        <pc:chgData name="Francisco Artes" userId="5be56ff3f51c4e1a" providerId="LiveId" clId="{8D558C7D-4FFA-4097-A5FF-9E80B5F26DE3}" dt="2020-05-11T08:07:35.525" v="850" actId="6938"/>
        <pc:sldMasterMkLst>
          <pc:docMk/>
          <pc:sldMasterMk cId="3241181268" sldId="2147484655"/>
        </pc:sldMasterMkLst>
        <pc:sldLayoutChg chg="new del replId">
          <pc:chgData name="Francisco Artes" userId="5be56ff3f51c4e1a" providerId="LiveId" clId="{8D558C7D-4FFA-4097-A5FF-9E80B5F26DE3}" dt="2020-05-11T08:07:35.525" v="850" actId="6938"/>
          <pc:sldLayoutMkLst>
            <pc:docMk/>
            <pc:sldMasterMk cId="3241181268" sldId="2147484655"/>
            <pc:sldLayoutMk cId="2013623768" sldId="2147484656"/>
          </pc:sldLayoutMkLst>
        </pc:sldLayoutChg>
        <pc:sldLayoutChg chg="new del replId">
          <pc:chgData name="Francisco Artes" userId="5be56ff3f51c4e1a" providerId="LiveId" clId="{8D558C7D-4FFA-4097-A5FF-9E80B5F26DE3}" dt="2020-05-11T08:07:35.525" v="850" actId="6938"/>
          <pc:sldLayoutMkLst>
            <pc:docMk/>
            <pc:sldMasterMk cId="3241181268" sldId="2147484655"/>
            <pc:sldLayoutMk cId="3418175321" sldId="2147484657"/>
          </pc:sldLayoutMkLst>
        </pc:sldLayoutChg>
        <pc:sldLayoutChg chg="new del replId">
          <pc:chgData name="Francisco Artes" userId="5be56ff3f51c4e1a" providerId="LiveId" clId="{8D558C7D-4FFA-4097-A5FF-9E80B5F26DE3}" dt="2020-05-11T08:07:35.525" v="850" actId="6938"/>
          <pc:sldLayoutMkLst>
            <pc:docMk/>
            <pc:sldMasterMk cId="3241181268" sldId="2147484655"/>
            <pc:sldLayoutMk cId="3169984953" sldId="2147484658"/>
          </pc:sldLayoutMkLst>
        </pc:sldLayoutChg>
        <pc:sldLayoutChg chg="new del replId">
          <pc:chgData name="Francisco Artes" userId="5be56ff3f51c4e1a" providerId="LiveId" clId="{8D558C7D-4FFA-4097-A5FF-9E80B5F26DE3}" dt="2020-05-11T08:07:35.525" v="850" actId="6938"/>
          <pc:sldLayoutMkLst>
            <pc:docMk/>
            <pc:sldMasterMk cId="3241181268" sldId="2147484655"/>
            <pc:sldLayoutMk cId="3115026176" sldId="2147484659"/>
          </pc:sldLayoutMkLst>
        </pc:sldLayoutChg>
        <pc:sldLayoutChg chg="new del replId">
          <pc:chgData name="Francisco Artes" userId="5be56ff3f51c4e1a" providerId="LiveId" clId="{8D558C7D-4FFA-4097-A5FF-9E80B5F26DE3}" dt="2020-05-11T08:07:35.525" v="850" actId="6938"/>
          <pc:sldLayoutMkLst>
            <pc:docMk/>
            <pc:sldMasterMk cId="3241181268" sldId="2147484655"/>
            <pc:sldLayoutMk cId="2186322420" sldId="2147484660"/>
          </pc:sldLayoutMkLst>
        </pc:sldLayoutChg>
        <pc:sldLayoutChg chg="new del replId">
          <pc:chgData name="Francisco Artes" userId="5be56ff3f51c4e1a" providerId="LiveId" clId="{8D558C7D-4FFA-4097-A5FF-9E80B5F26DE3}" dt="2020-05-11T08:07:35.525" v="850" actId="6938"/>
          <pc:sldLayoutMkLst>
            <pc:docMk/>
            <pc:sldMasterMk cId="3241181268" sldId="2147484655"/>
            <pc:sldLayoutMk cId="2800231395" sldId="2147484661"/>
          </pc:sldLayoutMkLst>
        </pc:sldLayoutChg>
        <pc:sldLayoutChg chg="new del replId">
          <pc:chgData name="Francisco Artes" userId="5be56ff3f51c4e1a" providerId="LiveId" clId="{8D558C7D-4FFA-4097-A5FF-9E80B5F26DE3}" dt="2020-05-11T08:07:35.525" v="850" actId="6938"/>
          <pc:sldLayoutMkLst>
            <pc:docMk/>
            <pc:sldMasterMk cId="3241181268" sldId="2147484655"/>
            <pc:sldLayoutMk cId="2987549336" sldId="2147484662"/>
          </pc:sldLayoutMkLst>
        </pc:sldLayoutChg>
        <pc:sldLayoutChg chg="new del replId">
          <pc:chgData name="Francisco Artes" userId="5be56ff3f51c4e1a" providerId="LiveId" clId="{8D558C7D-4FFA-4097-A5FF-9E80B5F26DE3}" dt="2020-05-11T08:07:35.525" v="850" actId="6938"/>
          <pc:sldLayoutMkLst>
            <pc:docMk/>
            <pc:sldMasterMk cId="3241181268" sldId="2147484655"/>
            <pc:sldLayoutMk cId="807326001" sldId="2147484663"/>
          </pc:sldLayoutMkLst>
        </pc:sldLayoutChg>
        <pc:sldLayoutChg chg="new del replId">
          <pc:chgData name="Francisco Artes" userId="5be56ff3f51c4e1a" providerId="LiveId" clId="{8D558C7D-4FFA-4097-A5FF-9E80B5F26DE3}" dt="2020-05-11T08:07:35.525" v="850" actId="6938"/>
          <pc:sldLayoutMkLst>
            <pc:docMk/>
            <pc:sldMasterMk cId="3241181268" sldId="2147484655"/>
            <pc:sldLayoutMk cId="1006192504" sldId="2147484664"/>
          </pc:sldLayoutMkLst>
        </pc:sldLayoutChg>
        <pc:sldLayoutChg chg="new del replId">
          <pc:chgData name="Francisco Artes" userId="5be56ff3f51c4e1a" providerId="LiveId" clId="{8D558C7D-4FFA-4097-A5FF-9E80B5F26DE3}" dt="2020-05-11T08:07:35.525" v="850" actId="6938"/>
          <pc:sldLayoutMkLst>
            <pc:docMk/>
            <pc:sldMasterMk cId="3241181268" sldId="2147484655"/>
            <pc:sldLayoutMk cId="493458157" sldId="2147484665"/>
          </pc:sldLayoutMkLst>
        </pc:sldLayoutChg>
        <pc:sldLayoutChg chg="new del replId">
          <pc:chgData name="Francisco Artes" userId="5be56ff3f51c4e1a" providerId="LiveId" clId="{8D558C7D-4FFA-4097-A5FF-9E80B5F26DE3}" dt="2020-05-11T08:07:35.525" v="850" actId="6938"/>
          <pc:sldLayoutMkLst>
            <pc:docMk/>
            <pc:sldMasterMk cId="3241181268" sldId="2147484655"/>
            <pc:sldLayoutMk cId="2388646944" sldId="2147484666"/>
          </pc:sldLayoutMkLst>
        </pc:sldLayoutChg>
      </pc:sldMasterChg>
    </pc:docChg>
  </pc:docChgLst>
  <pc:docChgLst>
    <pc:chgData name="Francisco Artes" userId="5be56ff3f51c4e1a" providerId="LiveId" clId="{B3D1A4B1-4B81-4D68-9134-116D0F7C2F25}"/>
    <pc:docChg chg="custSel addSld delSld modSld sldOrd">
      <pc:chgData name="Francisco Artes" userId="5be56ff3f51c4e1a" providerId="LiveId" clId="{B3D1A4B1-4B81-4D68-9134-116D0F7C2F25}" dt="2021-09-07T16:39:48.366" v="4133" actId="14100"/>
      <pc:docMkLst>
        <pc:docMk/>
      </pc:docMkLst>
      <pc:sldChg chg="modSp mod">
        <pc:chgData name="Francisco Artes" userId="5be56ff3f51c4e1a" providerId="LiveId" clId="{B3D1A4B1-4B81-4D68-9134-116D0F7C2F25}" dt="2021-09-06T10:04:44.255" v="177" actId="20577"/>
        <pc:sldMkLst>
          <pc:docMk/>
          <pc:sldMk cId="1273336627" sldId="256"/>
        </pc:sldMkLst>
        <pc:spChg chg="mod">
          <ac:chgData name="Francisco Artes" userId="5be56ff3f51c4e1a" providerId="LiveId" clId="{B3D1A4B1-4B81-4D68-9134-116D0F7C2F25}" dt="2021-09-06T10:04:44.255" v="177" actId="20577"/>
          <ac:spMkLst>
            <pc:docMk/>
            <pc:sldMk cId="1273336627" sldId="256"/>
            <ac:spMk id="12" creationId="{BB2FB9F7-ABCD-4CA6-96D1-41C93D4534FA}"/>
          </ac:spMkLst>
        </pc:spChg>
      </pc:sldChg>
      <pc:sldChg chg="add del">
        <pc:chgData name="Francisco Artes" userId="5be56ff3f51c4e1a" providerId="LiveId" clId="{B3D1A4B1-4B81-4D68-9134-116D0F7C2F25}" dt="2021-09-07T15:18:57.478" v="3024" actId="47"/>
        <pc:sldMkLst>
          <pc:docMk/>
          <pc:sldMk cId="549012847" sldId="1761"/>
        </pc:sldMkLst>
      </pc:sldChg>
      <pc:sldChg chg="del">
        <pc:chgData name="Francisco Artes" userId="5be56ff3f51c4e1a" providerId="LiveId" clId="{B3D1A4B1-4B81-4D68-9134-116D0F7C2F25}" dt="2021-08-30T08:05:55.760" v="17" actId="47"/>
        <pc:sldMkLst>
          <pc:docMk/>
          <pc:sldMk cId="1463373689" sldId="1767"/>
        </pc:sldMkLst>
      </pc:sldChg>
      <pc:sldChg chg="del">
        <pc:chgData name="Francisco Artes" userId="5be56ff3f51c4e1a" providerId="LiveId" clId="{B3D1A4B1-4B81-4D68-9134-116D0F7C2F25}" dt="2021-08-30T08:05:56.527" v="18" actId="47"/>
        <pc:sldMkLst>
          <pc:docMk/>
          <pc:sldMk cId="3786083286" sldId="1768"/>
        </pc:sldMkLst>
      </pc:sldChg>
      <pc:sldChg chg="modSp add del mod">
        <pc:chgData name="Francisco Artes" userId="5be56ff3f51c4e1a" providerId="LiveId" clId="{B3D1A4B1-4B81-4D68-9134-116D0F7C2F25}" dt="2021-09-07T15:18:42.266" v="3023" actId="47"/>
        <pc:sldMkLst>
          <pc:docMk/>
          <pc:sldMk cId="176500144" sldId="1769"/>
        </pc:sldMkLst>
        <pc:spChg chg="mod">
          <ac:chgData name="Francisco Artes" userId="5be56ff3f51c4e1a" providerId="LiveId" clId="{B3D1A4B1-4B81-4D68-9134-116D0F7C2F25}" dt="2021-08-30T08:07:14.870" v="80" actId="20577"/>
          <ac:spMkLst>
            <pc:docMk/>
            <pc:sldMk cId="176500144" sldId="1769"/>
            <ac:spMk id="2" creationId="{C43E5D24-B117-47C4-9986-4DFA2DD43097}"/>
          </ac:spMkLst>
        </pc:spChg>
      </pc:sldChg>
      <pc:sldChg chg="del">
        <pc:chgData name="Francisco Artes" userId="5be56ff3f51c4e1a" providerId="LiveId" clId="{B3D1A4B1-4B81-4D68-9134-116D0F7C2F25}" dt="2021-08-30T08:05:53.192" v="16" actId="47"/>
        <pc:sldMkLst>
          <pc:docMk/>
          <pc:sldMk cId="3674492353" sldId="1777"/>
        </pc:sldMkLst>
      </pc:sldChg>
      <pc:sldChg chg="del">
        <pc:chgData name="Francisco Artes" userId="5be56ff3f51c4e1a" providerId="LiveId" clId="{B3D1A4B1-4B81-4D68-9134-116D0F7C2F25}" dt="2021-08-30T08:06:12.771" v="31" actId="47"/>
        <pc:sldMkLst>
          <pc:docMk/>
          <pc:sldMk cId="3322949515" sldId="1778"/>
        </pc:sldMkLst>
      </pc:sldChg>
      <pc:sldChg chg="del">
        <pc:chgData name="Francisco Artes" userId="5be56ff3f51c4e1a" providerId="LiveId" clId="{B3D1A4B1-4B81-4D68-9134-116D0F7C2F25}" dt="2021-08-30T08:05:51.551" v="14" actId="47"/>
        <pc:sldMkLst>
          <pc:docMk/>
          <pc:sldMk cId="1564003269" sldId="1779"/>
        </pc:sldMkLst>
      </pc:sldChg>
      <pc:sldChg chg="del">
        <pc:chgData name="Francisco Artes" userId="5be56ff3f51c4e1a" providerId="LiveId" clId="{B3D1A4B1-4B81-4D68-9134-116D0F7C2F25}" dt="2021-08-30T08:05:52.404" v="15" actId="47"/>
        <pc:sldMkLst>
          <pc:docMk/>
          <pc:sldMk cId="2843114524" sldId="1780"/>
        </pc:sldMkLst>
      </pc:sldChg>
      <pc:sldChg chg="add del">
        <pc:chgData name="Francisco Artes" userId="5be56ff3f51c4e1a" providerId="LiveId" clId="{B3D1A4B1-4B81-4D68-9134-116D0F7C2F25}" dt="2021-09-07T15:19:21.158" v="3036" actId="47"/>
        <pc:sldMkLst>
          <pc:docMk/>
          <pc:sldMk cId="628761853" sldId="2207"/>
        </pc:sldMkLst>
      </pc:sldChg>
      <pc:sldChg chg="add del">
        <pc:chgData name="Francisco Artes" userId="5be56ff3f51c4e1a" providerId="LiveId" clId="{B3D1A4B1-4B81-4D68-9134-116D0F7C2F25}" dt="2021-09-07T15:19:16.695" v="3032" actId="47"/>
        <pc:sldMkLst>
          <pc:docMk/>
          <pc:sldMk cId="3942714314" sldId="2208"/>
        </pc:sldMkLst>
      </pc:sldChg>
      <pc:sldChg chg="addSp delSp modSp add mod ord">
        <pc:chgData name="Francisco Artes" userId="5be56ff3f51c4e1a" providerId="LiveId" clId="{B3D1A4B1-4B81-4D68-9134-116D0F7C2F25}" dt="2021-09-07T08:10:12.487" v="2404" actId="6549"/>
        <pc:sldMkLst>
          <pc:docMk/>
          <pc:sldMk cId="1149525193" sldId="2209"/>
        </pc:sldMkLst>
        <pc:spChg chg="mod">
          <ac:chgData name="Francisco Artes" userId="5be56ff3f51c4e1a" providerId="LiveId" clId="{B3D1A4B1-4B81-4D68-9134-116D0F7C2F25}" dt="2021-09-07T06:38:50.547" v="1375" actId="1037"/>
          <ac:spMkLst>
            <pc:docMk/>
            <pc:sldMk cId="1149525193" sldId="2209"/>
            <ac:spMk id="11" creationId="{B7F6056D-B751-4954-9836-11ECF0167D59}"/>
          </ac:spMkLst>
        </pc:spChg>
        <pc:spChg chg="mod">
          <ac:chgData name="Francisco Artes" userId="5be56ff3f51c4e1a" providerId="LiveId" clId="{B3D1A4B1-4B81-4D68-9134-116D0F7C2F25}" dt="2021-09-07T06:38:50.547" v="1375" actId="1037"/>
          <ac:spMkLst>
            <pc:docMk/>
            <pc:sldMk cId="1149525193" sldId="2209"/>
            <ac:spMk id="18" creationId="{A4D5B8BF-B00A-40CA-8BE8-B637964DDB08}"/>
          </ac:spMkLst>
        </pc:spChg>
        <pc:spChg chg="mod">
          <ac:chgData name="Francisco Artes" userId="5be56ff3f51c4e1a" providerId="LiveId" clId="{B3D1A4B1-4B81-4D68-9134-116D0F7C2F25}" dt="2021-09-07T08:09:58.288" v="2400" actId="20577"/>
          <ac:spMkLst>
            <pc:docMk/>
            <pc:sldMk cId="1149525193" sldId="2209"/>
            <ac:spMk id="19" creationId="{32A80B3F-D39D-4606-AE08-5255213A6B5D}"/>
          </ac:spMkLst>
        </pc:spChg>
        <pc:spChg chg="del">
          <ac:chgData name="Francisco Artes" userId="5be56ff3f51c4e1a" providerId="LiveId" clId="{B3D1A4B1-4B81-4D68-9134-116D0F7C2F25}" dt="2021-09-07T06:24:26.209" v="822" actId="478"/>
          <ac:spMkLst>
            <pc:docMk/>
            <pc:sldMk cId="1149525193" sldId="2209"/>
            <ac:spMk id="20" creationId="{F1CA799F-0AC7-4981-AC3E-8117D95AB607}"/>
          </ac:spMkLst>
        </pc:spChg>
        <pc:spChg chg="mod">
          <ac:chgData name="Francisco Artes" userId="5be56ff3f51c4e1a" providerId="LiveId" clId="{B3D1A4B1-4B81-4D68-9134-116D0F7C2F25}" dt="2021-09-07T06:39:43.230" v="1430" actId="20577"/>
          <ac:spMkLst>
            <pc:docMk/>
            <pc:sldMk cId="1149525193" sldId="2209"/>
            <ac:spMk id="21" creationId="{09E8EDC6-375D-4CCE-A64B-8F301596DBBD}"/>
          </ac:spMkLst>
        </pc:spChg>
        <pc:spChg chg="del">
          <ac:chgData name="Francisco Artes" userId="5be56ff3f51c4e1a" providerId="LiveId" clId="{B3D1A4B1-4B81-4D68-9134-116D0F7C2F25}" dt="2021-09-07T06:25:16.467" v="875" actId="478"/>
          <ac:spMkLst>
            <pc:docMk/>
            <pc:sldMk cId="1149525193" sldId="2209"/>
            <ac:spMk id="22" creationId="{40E045E5-4F5B-48F8-84BD-B3035F6F25A0}"/>
          </ac:spMkLst>
        </pc:spChg>
        <pc:spChg chg="add mod">
          <ac:chgData name="Francisco Artes" userId="5be56ff3f51c4e1a" providerId="LiveId" clId="{B3D1A4B1-4B81-4D68-9134-116D0F7C2F25}" dt="2021-09-07T08:10:02.989" v="2401" actId="20577"/>
          <ac:spMkLst>
            <pc:docMk/>
            <pc:sldMk cId="1149525193" sldId="2209"/>
            <ac:spMk id="31" creationId="{34A6D8D6-5E2D-457F-BC6B-B6BD34B02FC8}"/>
          </ac:spMkLst>
        </pc:spChg>
        <pc:spChg chg="mod">
          <ac:chgData name="Francisco Artes" userId="5be56ff3f51c4e1a" providerId="LiveId" clId="{B3D1A4B1-4B81-4D68-9134-116D0F7C2F25}" dt="2021-09-07T08:10:12.487" v="2404" actId="6549"/>
          <ac:spMkLst>
            <pc:docMk/>
            <pc:sldMk cId="1149525193" sldId="2209"/>
            <ac:spMk id="32" creationId="{8F4C3E6B-CEE1-444E-BC80-485F810C3C6B}"/>
          </ac:spMkLst>
        </pc:spChg>
        <pc:spChg chg="add mod">
          <ac:chgData name="Francisco Artes" userId="5be56ff3f51c4e1a" providerId="LiveId" clId="{B3D1A4B1-4B81-4D68-9134-116D0F7C2F25}" dt="2021-09-07T08:10:05.916" v="2402" actId="20577"/>
          <ac:spMkLst>
            <pc:docMk/>
            <pc:sldMk cId="1149525193" sldId="2209"/>
            <ac:spMk id="33" creationId="{068EAAA5-4191-4402-8D86-04A1EBB71D9A}"/>
          </ac:spMkLst>
        </pc:spChg>
        <pc:spChg chg="add mod">
          <ac:chgData name="Francisco Artes" userId="5be56ff3f51c4e1a" providerId="LiveId" clId="{B3D1A4B1-4B81-4D68-9134-116D0F7C2F25}" dt="2021-09-07T08:10:09.269" v="2403" actId="6549"/>
          <ac:spMkLst>
            <pc:docMk/>
            <pc:sldMk cId="1149525193" sldId="2209"/>
            <ac:spMk id="34" creationId="{8D806B8A-BE8D-44E1-BA8F-2FBCAFAD4597}"/>
          </ac:spMkLst>
        </pc:spChg>
        <pc:spChg chg="add mod">
          <ac:chgData name="Francisco Artes" userId="5be56ff3f51c4e1a" providerId="LiveId" clId="{B3D1A4B1-4B81-4D68-9134-116D0F7C2F25}" dt="2021-09-07T06:38:50.547" v="1375" actId="1037"/>
          <ac:spMkLst>
            <pc:docMk/>
            <pc:sldMk cId="1149525193" sldId="2209"/>
            <ac:spMk id="36" creationId="{9DC66A60-2CE8-4FCB-B66F-3DE914ABE444}"/>
          </ac:spMkLst>
        </pc:spChg>
        <pc:spChg chg="add mod">
          <ac:chgData name="Francisco Artes" userId="5be56ff3f51c4e1a" providerId="LiveId" clId="{B3D1A4B1-4B81-4D68-9134-116D0F7C2F25}" dt="2021-09-07T06:38:50.547" v="1375" actId="1037"/>
          <ac:spMkLst>
            <pc:docMk/>
            <pc:sldMk cId="1149525193" sldId="2209"/>
            <ac:spMk id="42" creationId="{7819C418-2EC9-4685-AD21-87FD9287F04B}"/>
          </ac:spMkLst>
        </pc:spChg>
        <pc:spChg chg="add mod">
          <ac:chgData name="Francisco Artes" userId="5be56ff3f51c4e1a" providerId="LiveId" clId="{B3D1A4B1-4B81-4D68-9134-116D0F7C2F25}" dt="2021-09-07T06:38:59.713" v="1382" actId="1035"/>
          <ac:spMkLst>
            <pc:docMk/>
            <pc:sldMk cId="1149525193" sldId="2209"/>
            <ac:spMk id="45" creationId="{81E37D30-2CCC-42DE-B5B1-962D6F3818EA}"/>
          </ac:spMkLst>
        </pc:spChg>
        <pc:spChg chg="add mod">
          <ac:chgData name="Francisco Artes" userId="5be56ff3f51c4e1a" providerId="LiveId" clId="{B3D1A4B1-4B81-4D68-9134-116D0F7C2F25}" dt="2021-09-07T06:39:08.405" v="1386" actId="1035"/>
          <ac:spMkLst>
            <pc:docMk/>
            <pc:sldMk cId="1149525193" sldId="2209"/>
            <ac:spMk id="50" creationId="{035C903E-0723-484C-9EC5-3705AE849D29}"/>
          </ac:spMkLst>
        </pc:spChg>
        <pc:spChg chg="add mod">
          <ac:chgData name="Francisco Artes" userId="5be56ff3f51c4e1a" providerId="LiveId" clId="{B3D1A4B1-4B81-4D68-9134-116D0F7C2F25}" dt="2021-09-07T06:38:50.547" v="1375" actId="1037"/>
          <ac:spMkLst>
            <pc:docMk/>
            <pc:sldMk cId="1149525193" sldId="2209"/>
            <ac:spMk id="51" creationId="{9335E1B2-138A-4306-8F83-9DF5456E66C1}"/>
          </ac:spMkLst>
        </pc:spChg>
        <pc:grpChg chg="del">
          <ac:chgData name="Francisco Artes" userId="5be56ff3f51c4e1a" providerId="LiveId" clId="{B3D1A4B1-4B81-4D68-9134-116D0F7C2F25}" dt="2021-09-07T06:20:17.919" v="606" actId="478"/>
          <ac:grpSpMkLst>
            <pc:docMk/>
            <pc:sldMk cId="1149525193" sldId="2209"/>
            <ac:grpSpMk id="43" creationId="{4C903420-F247-4C83-853E-301AE1329384}"/>
          </ac:grpSpMkLst>
        </pc:grpChg>
        <pc:picChg chg="mod">
          <ac:chgData name="Francisco Artes" userId="5be56ff3f51c4e1a" providerId="LiveId" clId="{B3D1A4B1-4B81-4D68-9134-116D0F7C2F25}" dt="2021-09-07T06:38:50.547" v="1375" actId="1037"/>
          <ac:picMkLst>
            <pc:docMk/>
            <pc:sldMk cId="1149525193" sldId="2209"/>
            <ac:picMk id="3" creationId="{6F079756-FA77-4C3D-819C-158FC9037E57}"/>
          </ac:picMkLst>
        </pc:picChg>
        <pc:picChg chg="del mod">
          <ac:chgData name="Francisco Artes" userId="5be56ff3f51c4e1a" providerId="LiveId" clId="{B3D1A4B1-4B81-4D68-9134-116D0F7C2F25}" dt="2021-09-07T06:20:50.561" v="614" actId="478"/>
          <ac:picMkLst>
            <pc:docMk/>
            <pc:sldMk cId="1149525193" sldId="2209"/>
            <ac:picMk id="4" creationId="{1E83E71A-D57F-4DC8-9B28-94A0D74107E4}"/>
          </ac:picMkLst>
        </pc:picChg>
        <pc:picChg chg="mod">
          <ac:chgData name="Francisco Artes" userId="5be56ff3f51c4e1a" providerId="LiveId" clId="{B3D1A4B1-4B81-4D68-9134-116D0F7C2F25}" dt="2021-09-07T06:38:50.547" v="1375" actId="1037"/>
          <ac:picMkLst>
            <pc:docMk/>
            <pc:sldMk cId="1149525193" sldId="2209"/>
            <ac:picMk id="5" creationId="{DB0EE48B-F498-4BE9-B8B3-6138987C041C}"/>
          </ac:picMkLst>
        </pc:picChg>
        <pc:picChg chg="mod">
          <ac:chgData name="Francisco Artes" userId="5be56ff3f51c4e1a" providerId="LiveId" clId="{B3D1A4B1-4B81-4D68-9134-116D0F7C2F25}" dt="2021-09-07T06:38:50.547" v="1375" actId="1037"/>
          <ac:picMkLst>
            <pc:docMk/>
            <pc:sldMk cId="1149525193" sldId="2209"/>
            <ac:picMk id="6" creationId="{B2D530D4-D094-40C0-AC24-C1C5F487C031}"/>
          </ac:picMkLst>
        </pc:picChg>
        <pc:picChg chg="mod">
          <ac:chgData name="Francisco Artes" userId="5be56ff3f51c4e1a" providerId="LiveId" clId="{B3D1A4B1-4B81-4D68-9134-116D0F7C2F25}" dt="2021-09-07T06:38:50.547" v="1375" actId="1037"/>
          <ac:picMkLst>
            <pc:docMk/>
            <pc:sldMk cId="1149525193" sldId="2209"/>
            <ac:picMk id="7" creationId="{D038393D-C76D-4C66-9CE9-88A45B88BCEB}"/>
          </ac:picMkLst>
        </pc:picChg>
        <pc:picChg chg="mod">
          <ac:chgData name="Francisco Artes" userId="5be56ff3f51c4e1a" providerId="LiveId" clId="{B3D1A4B1-4B81-4D68-9134-116D0F7C2F25}" dt="2021-09-07T06:38:50.547" v="1375" actId="1037"/>
          <ac:picMkLst>
            <pc:docMk/>
            <pc:sldMk cId="1149525193" sldId="2209"/>
            <ac:picMk id="8" creationId="{01A5A5AF-BC9E-45F5-8FCD-24CA9FAACEA8}"/>
          </ac:picMkLst>
        </pc:picChg>
        <pc:picChg chg="mod">
          <ac:chgData name="Francisco Artes" userId="5be56ff3f51c4e1a" providerId="LiveId" clId="{B3D1A4B1-4B81-4D68-9134-116D0F7C2F25}" dt="2021-09-07T06:38:50.547" v="1375" actId="1037"/>
          <ac:picMkLst>
            <pc:docMk/>
            <pc:sldMk cId="1149525193" sldId="2209"/>
            <ac:picMk id="9" creationId="{A9B3822A-2B3D-4A29-AAB2-302B0316C813}"/>
          </ac:picMkLst>
        </pc:picChg>
        <pc:picChg chg="del mod">
          <ac:chgData name="Francisco Artes" userId="5be56ff3f51c4e1a" providerId="LiveId" clId="{B3D1A4B1-4B81-4D68-9134-116D0F7C2F25}" dt="2021-09-07T06:20:47.989" v="613" actId="478"/>
          <ac:picMkLst>
            <pc:docMk/>
            <pc:sldMk cId="1149525193" sldId="2209"/>
            <ac:picMk id="10" creationId="{4E0E402F-C4D4-408A-8DD3-740BD056E68A}"/>
          </ac:picMkLst>
        </pc:picChg>
        <pc:picChg chg="del">
          <ac:chgData name="Francisco Artes" userId="5be56ff3f51c4e1a" providerId="LiveId" clId="{B3D1A4B1-4B81-4D68-9134-116D0F7C2F25}" dt="2021-09-07T06:25:16.467" v="875" actId="478"/>
          <ac:picMkLst>
            <pc:docMk/>
            <pc:sldMk cId="1149525193" sldId="2209"/>
            <ac:picMk id="15" creationId="{C5CCEC80-AE2E-4784-8EA9-D6E9CD84A256}"/>
          </ac:picMkLst>
        </pc:picChg>
        <pc:picChg chg="del">
          <ac:chgData name="Francisco Artes" userId="5be56ff3f51c4e1a" providerId="LiveId" clId="{B3D1A4B1-4B81-4D68-9134-116D0F7C2F25}" dt="2021-09-07T06:24:26.209" v="822" actId="478"/>
          <ac:picMkLst>
            <pc:docMk/>
            <pc:sldMk cId="1149525193" sldId="2209"/>
            <ac:picMk id="16" creationId="{BB2B435B-CB8F-4262-97BF-73B29A58E943}"/>
          </ac:picMkLst>
        </pc:picChg>
        <pc:picChg chg="del">
          <ac:chgData name="Francisco Artes" userId="5be56ff3f51c4e1a" providerId="LiveId" clId="{B3D1A4B1-4B81-4D68-9134-116D0F7C2F25}" dt="2021-09-07T06:25:16.467" v="875" actId="478"/>
          <ac:picMkLst>
            <pc:docMk/>
            <pc:sldMk cId="1149525193" sldId="2209"/>
            <ac:picMk id="26" creationId="{BCEA40AF-2961-42EF-B07A-0FC7583A3887}"/>
          </ac:picMkLst>
        </pc:picChg>
        <pc:picChg chg="add mod">
          <ac:chgData name="Francisco Artes" userId="5be56ff3f51c4e1a" providerId="LiveId" clId="{B3D1A4B1-4B81-4D68-9134-116D0F7C2F25}" dt="2021-09-07T06:38:50.547" v="1375" actId="1037"/>
          <ac:picMkLst>
            <pc:docMk/>
            <pc:sldMk cId="1149525193" sldId="2209"/>
            <ac:picMk id="30" creationId="{43B09585-C8C7-4570-BED3-8C47E089C54B}"/>
          </ac:picMkLst>
        </pc:picChg>
        <pc:picChg chg="del">
          <ac:chgData name="Francisco Artes" userId="5be56ff3f51c4e1a" providerId="LiveId" clId="{B3D1A4B1-4B81-4D68-9134-116D0F7C2F25}" dt="2021-09-07T06:20:13.088" v="605" actId="478"/>
          <ac:picMkLst>
            <pc:docMk/>
            <pc:sldMk cId="1149525193" sldId="2209"/>
            <ac:picMk id="35" creationId="{50F49604-461F-49EC-92BE-BFC2A85B100F}"/>
          </ac:picMkLst>
        </pc:picChg>
        <pc:cxnChg chg="mod">
          <ac:chgData name="Francisco Artes" userId="5be56ff3f51c4e1a" providerId="LiveId" clId="{B3D1A4B1-4B81-4D68-9134-116D0F7C2F25}" dt="2021-09-07T06:38:50.547" v="1375" actId="1037"/>
          <ac:cxnSpMkLst>
            <pc:docMk/>
            <pc:sldMk cId="1149525193" sldId="2209"/>
            <ac:cxnSpMk id="12" creationId="{313C9033-24F3-4AAB-93A9-CA1EAD07B5B6}"/>
          </ac:cxnSpMkLst>
        </pc:cxnChg>
        <pc:cxnChg chg="mod">
          <ac:chgData name="Francisco Artes" userId="5be56ff3f51c4e1a" providerId="LiveId" clId="{B3D1A4B1-4B81-4D68-9134-116D0F7C2F25}" dt="2021-09-07T06:38:50.547" v="1375" actId="1037"/>
          <ac:cxnSpMkLst>
            <pc:docMk/>
            <pc:sldMk cId="1149525193" sldId="2209"/>
            <ac:cxnSpMk id="13" creationId="{20A06E29-B113-4014-9AC8-1D08A55289DA}"/>
          </ac:cxnSpMkLst>
        </pc:cxnChg>
        <pc:cxnChg chg="mod">
          <ac:chgData name="Francisco Artes" userId="5be56ff3f51c4e1a" providerId="LiveId" clId="{B3D1A4B1-4B81-4D68-9134-116D0F7C2F25}" dt="2021-09-07T06:38:50.547" v="1375" actId="1037"/>
          <ac:cxnSpMkLst>
            <pc:docMk/>
            <pc:sldMk cId="1149525193" sldId="2209"/>
            <ac:cxnSpMk id="14" creationId="{0EF25AB5-188C-4E7A-A98A-E57F181532B4}"/>
          </ac:cxnSpMkLst>
        </pc:cxnChg>
        <pc:cxnChg chg="del mod">
          <ac:chgData name="Francisco Artes" userId="5be56ff3f51c4e1a" providerId="LiveId" clId="{B3D1A4B1-4B81-4D68-9134-116D0F7C2F25}" dt="2021-09-07T06:24:28.439" v="823" actId="478"/>
          <ac:cxnSpMkLst>
            <pc:docMk/>
            <pc:sldMk cId="1149525193" sldId="2209"/>
            <ac:cxnSpMk id="17" creationId="{6D3DFADA-16C2-4CC7-8581-40BAF9A4B970}"/>
          </ac:cxnSpMkLst>
        </pc:cxnChg>
        <pc:cxnChg chg="add mod">
          <ac:chgData name="Francisco Artes" userId="5be56ff3f51c4e1a" providerId="LiveId" clId="{B3D1A4B1-4B81-4D68-9134-116D0F7C2F25}" dt="2021-09-07T06:38:50.547" v="1375" actId="1037"/>
          <ac:cxnSpMkLst>
            <pc:docMk/>
            <pc:sldMk cId="1149525193" sldId="2209"/>
            <ac:cxnSpMk id="38" creationId="{11DD35DF-22DB-4E20-B362-8259E2339D86}"/>
          </ac:cxnSpMkLst>
        </pc:cxnChg>
      </pc:sldChg>
      <pc:sldChg chg="del">
        <pc:chgData name="Francisco Artes" userId="5be56ff3f51c4e1a" providerId="LiveId" clId="{B3D1A4B1-4B81-4D68-9134-116D0F7C2F25}" dt="2021-09-06T10:04:36.086" v="175" actId="47"/>
        <pc:sldMkLst>
          <pc:docMk/>
          <pc:sldMk cId="1819778288" sldId="2210"/>
        </pc:sldMkLst>
      </pc:sldChg>
      <pc:sldChg chg="add del">
        <pc:chgData name="Francisco Artes" userId="5be56ff3f51c4e1a" providerId="LiveId" clId="{B3D1A4B1-4B81-4D68-9134-116D0F7C2F25}" dt="2021-09-06T10:07:16.555" v="182" actId="47"/>
        <pc:sldMkLst>
          <pc:docMk/>
          <pc:sldMk cId="2118292355" sldId="2211"/>
        </pc:sldMkLst>
      </pc:sldChg>
      <pc:sldChg chg="add del">
        <pc:chgData name="Francisco Artes" userId="5be56ff3f51c4e1a" providerId="LiveId" clId="{B3D1A4B1-4B81-4D68-9134-116D0F7C2F25}" dt="2021-09-06T10:07:13.929" v="181" actId="47"/>
        <pc:sldMkLst>
          <pc:docMk/>
          <pc:sldMk cId="844135526" sldId="2213"/>
        </pc:sldMkLst>
      </pc:sldChg>
      <pc:sldChg chg="add del">
        <pc:chgData name="Francisco Artes" userId="5be56ff3f51c4e1a" providerId="LiveId" clId="{B3D1A4B1-4B81-4D68-9134-116D0F7C2F25}" dt="2021-09-07T15:19:19.730" v="3035" actId="47"/>
        <pc:sldMkLst>
          <pc:docMk/>
          <pc:sldMk cId="2960374367" sldId="2214"/>
        </pc:sldMkLst>
      </pc:sldChg>
      <pc:sldChg chg="add del">
        <pc:chgData name="Francisco Artes" userId="5be56ff3f51c4e1a" providerId="LiveId" clId="{B3D1A4B1-4B81-4D68-9134-116D0F7C2F25}" dt="2021-09-07T15:19:18.612" v="3034" actId="47"/>
        <pc:sldMkLst>
          <pc:docMk/>
          <pc:sldMk cId="1442169303" sldId="2215"/>
        </pc:sldMkLst>
      </pc:sldChg>
      <pc:sldChg chg="add ord">
        <pc:chgData name="Francisco Artes" userId="5be56ff3f51c4e1a" providerId="LiveId" clId="{B3D1A4B1-4B81-4D68-9134-116D0F7C2F25}" dt="2021-09-07T15:19:39.597" v="3038"/>
        <pc:sldMkLst>
          <pc:docMk/>
          <pc:sldMk cId="430690059" sldId="2216"/>
        </pc:sldMkLst>
      </pc:sldChg>
      <pc:sldChg chg="add del">
        <pc:chgData name="Francisco Artes" userId="5be56ff3f51c4e1a" providerId="LiveId" clId="{B3D1A4B1-4B81-4D68-9134-116D0F7C2F25}" dt="2021-09-07T15:19:09.837" v="3025" actId="47"/>
        <pc:sldMkLst>
          <pc:docMk/>
          <pc:sldMk cId="3594748347" sldId="2217"/>
        </pc:sldMkLst>
      </pc:sldChg>
      <pc:sldChg chg="add del">
        <pc:chgData name="Francisco Artes" userId="5be56ff3f51c4e1a" providerId="LiveId" clId="{B3D1A4B1-4B81-4D68-9134-116D0F7C2F25}" dt="2021-09-07T15:19:11.112" v="3026" actId="47"/>
        <pc:sldMkLst>
          <pc:docMk/>
          <pc:sldMk cId="3298909809" sldId="2218"/>
        </pc:sldMkLst>
      </pc:sldChg>
      <pc:sldChg chg="add del">
        <pc:chgData name="Francisco Artes" userId="5be56ff3f51c4e1a" providerId="LiveId" clId="{B3D1A4B1-4B81-4D68-9134-116D0F7C2F25}" dt="2021-09-07T15:19:12.064" v="3027" actId="47"/>
        <pc:sldMkLst>
          <pc:docMk/>
          <pc:sldMk cId="1750730434" sldId="2219"/>
        </pc:sldMkLst>
      </pc:sldChg>
      <pc:sldChg chg="del">
        <pc:chgData name="Francisco Artes" userId="5be56ff3f51c4e1a" providerId="LiveId" clId="{B3D1A4B1-4B81-4D68-9134-116D0F7C2F25}" dt="2021-08-30T08:06:13.792" v="32" actId="47"/>
        <pc:sldMkLst>
          <pc:docMk/>
          <pc:sldMk cId="51804431" sldId="2220"/>
        </pc:sldMkLst>
      </pc:sldChg>
      <pc:sldChg chg="add del">
        <pc:chgData name="Francisco Artes" userId="5be56ff3f51c4e1a" providerId="LiveId" clId="{B3D1A4B1-4B81-4D68-9134-116D0F7C2F25}" dt="2021-09-07T15:19:13.551" v="3029" actId="47"/>
        <pc:sldMkLst>
          <pc:docMk/>
          <pc:sldMk cId="1456139300" sldId="2220"/>
        </pc:sldMkLst>
      </pc:sldChg>
      <pc:sldChg chg="del">
        <pc:chgData name="Francisco Artes" userId="5be56ff3f51c4e1a" providerId="LiveId" clId="{B3D1A4B1-4B81-4D68-9134-116D0F7C2F25}" dt="2021-08-30T08:06:15.329" v="33" actId="47"/>
        <pc:sldMkLst>
          <pc:docMk/>
          <pc:sldMk cId="1090454519" sldId="2221"/>
        </pc:sldMkLst>
      </pc:sldChg>
      <pc:sldChg chg="add del">
        <pc:chgData name="Francisco Artes" userId="5be56ff3f51c4e1a" providerId="LiveId" clId="{B3D1A4B1-4B81-4D68-9134-116D0F7C2F25}" dt="2021-09-07T15:19:15.572" v="3031" actId="47"/>
        <pc:sldMkLst>
          <pc:docMk/>
          <pc:sldMk cId="3140711810" sldId="2221"/>
        </pc:sldMkLst>
      </pc:sldChg>
      <pc:sldChg chg="add ord">
        <pc:chgData name="Francisco Artes" userId="5be56ff3f51c4e1a" providerId="LiveId" clId="{B3D1A4B1-4B81-4D68-9134-116D0F7C2F25}" dt="2021-09-07T15:19:39.597" v="3038"/>
        <pc:sldMkLst>
          <pc:docMk/>
          <pc:sldMk cId="2919040156" sldId="2222"/>
        </pc:sldMkLst>
      </pc:sldChg>
      <pc:sldChg chg="add del">
        <pc:chgData name="Francisco Artes" userId="5be56ff3f51c4e1a" providerId="LiveId" clId="{B3D1A4B1-4B81-4D68-9134-116D0F7C2F25}" dt="2021-09-07T15:19:17.616" v="3033" actId="47"/>
        <pc:sldMkLst>
          <pc:docMk/>
          <pc:sldMk cId="4021857002" sldId="2226"/>
        </pc:sldMkLst>
      </pc:sldChg>
      <pc:sldChg chg="del">
        <pc:chgData name="Francisco Artes" userId="5be56ff3f51c4e1a" providerId="LiveId" clId="{B3D1A4B1-4B81-4D68-9134-116D0F7C2F25}" dt="2021-08-30T08:06:11.976" v="30" actId="47"/>
        <pc:sldMkLst>
          <pc:docMk/>
          <pc:sldMk cId="2957763938" sldId="2227"/>
        </pc:sldMkLst>
      </pc:sldChg>
      <pc:sldChg chg="del">
        <pc:chgData name="Francisco Artes" userId="5be56ff3f51c4e1a" providerId="LiveId" clId="{B3D1A4B1-4B81-4D68-9134-116D0F7C2F25}" dt="2021-08-30T08:06:11.177" v="29" actId="47"/>
        <pc:sldMkLst>
          <pc:docMk/>
          <pc:sldMk cId="190682530" sldId="2228"/>
        </pc:sldMkLst>
      </pc:sldChg>
      <pc:sldChg chg="modSp mod">
        <pc:chgData name="Francisco Artes" userId="5be56ff3f51c4e1a" providerId="LiveId" clId="{B3D1A4B1-4B81-4D68-9134-116D0F7C2F25}" dt="2021-09-07T16:14:48.735" v="3396" actId="20577"/>
        <pc:sldMkLst>
          <pc:docMk/>
          <pc:sldMk cId="3362812980" sldId="2229"/>
        </pc:sldMkLst>
        <pc:spChg chg="mod">
          <ac:chgData name="Francisco Artes" userId="5be56ff3f51c4e1a" providerId="LiveId" clId="{B3D1A4B1-4B81-4D68-9134-116D0F7C2F25}" dt="2021-08-30T08:06:01.722" v="21" actId="20577"/>
          <ac:spMkLst>
            <pc:docMk/>
            <pc:sldMk cId="3362812980" sldId="2229"/>
            <ac:spMk id="2" creationId="{D2DE489E-5F0A-4B33-A87E-272A470999A0}"/>
          </ac:spMkLst>
        </pc:spChg>
        <pc:spChg chg="mod">
          <ac:chgData name="Francisco Artes" userId="5be56ff3f51c4e1a" providerId="LiveId" clId="{B3D1A4B1-4B81-4D68-9134-116D0F7C2F25}" dt="2021-09-07T16:14:48.735" v="3396" actId="20577"/>
          <ac:spMkLst>
            <pc:docMk/>
            <pc:sldMk cId="3362812980" sldId="2229"/>
            <ac:spMk id="4" creationId="{DE156592-961C-4D96-BD7D-9209180649D7}"/>
          </ac:spMkLst>
        </pc:spChg>
      </pc:sldChg>
      <pc:sldChg chg="add">
        <pc:chgData name="Francisco Artes" userId="5be56ff3f51c4e1a" providerId="LiveId" clId="{B3D1A4B1-4B81-4D68-9134-116D0F7C2F25}" dt="2021-09-06T10:04:26.056" v="174"/>
        <pc:sldMkLst>
          <pc:docMk/>
          <pc:sldMk cId="81822402" sldId="2230"/>
        </pc:sldMkLst>
      </pc:sldChg>
      <pc:sldChg chg="add del">
        <pc:chgData name="Francisco Artes" userId="5be56ff3f51c4e1a" providerId="LiveId" clId="{B3D1A4B1-4B81-4D68-9134-116D0F7C2F25}" dt="2021-09-06T10:07:11.161" v="179" actId="47"/>
        <pc:sldMkLst>
          <pc:docMk/>
          <pc:sldMk cId="1310685881" sldId="2231"/>
        </pc:sldMkLst>
      </pc:sldChg>
      <pc:sldChg chg="add del">
        <pc:chgData name="Francisco Artes" userId="5be56ff3f51c4e1a" providerId="LiveId" clId="{B3D1A4B1-4B81-4D68-9134-116D0F7C2F25}" dt="2021-09-06T10:07:12.442" v="180" actId="47"/>
        <pc:sldMkLst>
          <pc:docMk/>
          <pc:sldMk cId="2856916142" sldId="2232"/>
        </pc:sldMkLst>
      </pc:sldChg>
      <pc:sldChg chg="add del">
        <pc:chgData name="Francisco Artes" userId="5be56ff3f51c4e1a" providerId="LiveId" clId="{B3D1A4B1-4B81-4D68-9134-116D0F7C2F25}" dt="2021-09-07T15:19:12.876" v="3028" actId="47"/>
        <pc:sldMkLst>
          <pc:docMk/>
          <pc:sldMk cId="591841893" sldId="2233"/>
        </pc:sldMkLst>
      </pc:sldChg>
      <pc:sldChg chg="add del">
        <pc:chgData name="Francisco Artes" userId="5be56ff3f51c4e1a" providerId="LiveId" clId="{B3D1A4B1-4B81-4D68-9134-116D0F7C2F25}" dt="2021-09-07T15:19:14.597" v="3030" actId="47"/>
        <pc:sldMkLst>
          <pc:docMk/>
          <pc:sldMk cId="1393505005" sldId="2234"/>
        </pc:sldMkLst>
      </pc:sldChg>
      <pc:sldChg chg="add del">
        <pc:chgData name="Francisco Artes" userId="5be56ff3f51c4e1a" providerId="LiveId" clId="{B3D1A4B1-4B81-4D68-9134-116D0F7C2F25}" dt="2021-09-06T10:07:24.394" v="183" actId="47"/>
        <pc:sldMkLst>
          <pc:docMk/>
          <pc:sldMk cId="1571718081" sldId="2235"/>
        </pc:sldMkLst>
      </pc:sldChg>
      <pc:sldChg chg="addSp modSp new mod">
        <pc:chgData name="Francisco Artes" userId="5be56ff3f51c4e1a" providerId="LiveId" clId="{B3D1A4B1-4B81-4D68-9134-116D0F7C2F25}" dt="2021-09-07T06:37:07.010" v="1297" actId="20577"/>
        <pc:sldMkLst>
          <pc:docMk/>
          <pc:sldMk cId="1909780874" sldId="2235"/>
        </pc:sldMkLst>
        <pc:spChg chg="mod">
          <ac:chgData name="Francisco Artes" userId="5be56ff3f51c4e1a" providerId="LiveId" clId="{B3D1A4B1-4B81-4D68-9134-116D0F7C2F25}" dt="2021-09-07T06:10:34.437" v="254" actId="20577"/>
          <ac:spMkLst>
            <pc:docMk/>
            <pc:sldMk cId="1909780874" sldId="2235"/>
            <ac:spMk id="2" creationId="{7045E422-2061-45A2-82AA-B846CBEB3929}"/>
          </ac:spMkLst>
        </pc:spChg>
        <pc:spChg chg="add mod">
          <ac:chgData name="Francisco Artes" userId="5be56ff3f51c4e1a" providerId="LiveId" clId="{B3D1A4B1-4B81-4D68-9134-116D0F7C2F25}" dt="2021-09-07T06:37:07.010" v="1297" actId="20577"/>
          <ac:spMkLst>
            <pc:docMk/>
            <pc:sldMk cId="1909780874" sldId="2235"/>
            <ac:spMk id="5" creationId="{FD61F284-618D-4BEC-A3FB-93F5780511DC}"/>
          </ac:spMkLst>
        </pc:spChg>
        <pc:picChg chg="add mod">
          <ac:chgData name="Francisco Artes" userId="5be56ff3f51c4e1a" providerId="LiveId" clId="{B3D1A4B1-4B81-4D68-9134-116D0F7C2F25}" dt="2021-09-07T06:12:11.745" v="603" actId="1076"/>
          <ac:picMkLst>
            <pc:docMk/>
            <pc:sldMk cId="1909780874" sldId="2235"/>
            <ac:picMk id="4" creationId="{C6E89D61-F6F6-44ED-B856-2CB3A519544E}"/>
          </ac:picMkLst>
        </pc:picChg>
      </pc:sldChg>
      <pc:sldChg chg="add ord">
        <pc:chgData name="Francisco Artes" userId="5be56ff3f51c4e1a" providerId="LiveId" clId="{B3D1A4B1-4B81-4D68-9134-116D0F7C2F25}" dt="2021-09-07T15:18:32.643" v="3022"/>
        <pc:sldMkLst>
          <pc:docMk/>
          <pc:sldMk cId="2616842700" sldId="2236"/>
        </pc:sldMkLst>
      </pc:sldChg>
      <pc:sldChg chg="addSp modSp new mod">
        <pc:chgData name="Francisco Artes" userId="5be56ff3f51c4e1a" providerId="LiveId" clId="{B3D1A4B1-4B81-4D68-9134-116D0F7C2F25}" dt="2021-09-07T16:31:49.807" v="4129" actId="5793"/>
        <pc:sldMkLst>
          <pc:docMk/>
          <pc:sldMk cId="1742917680" sldId="2237"/>
        </pc:sldMkLst>
        <pc:spChg chg="mod">
          <ac:chgData name="Francisco Artes" userId="5be56ff3f51c4e1a" providerId="LiveId" clId="{B3D1A4B1-4B81-4D68-9134-116D0F7C2F25}" dt="2021-09-07T06:40:23.369" v="1458" actId="20577"/>
          <ac:spMkLst>
            <pc:docMk/>
            <pc:sldMk cId="1742917680" sldId="2237"/>
            <ac:spMk id="2" creationId="{D8B6586E-ECE6-4404-A457-AB7417D57092}"/>
          </ac:spMkLst>
        </pc:spChg>
        <pc:graphicFrameChg chg="add mod modGraphic">
          <ac:chgData name="Francisco Artes" userId="5be56ff3f51c4e1a" providerId="LiveId" clId="{B3D1A4B1-4B81-4D68-9134-116D0F7C2F25}" dt="2021-09-07T16:31:49.807" v="4129" actId="5793"/>
          <ac:graphicFrameMkLst>
            <pc:docMk/>
            <pc:sldMk cId="1742917680" sldId="2237"/>
            <ac:graphicFrameMk id="3" creationId="{0E70300A-EBFB-4667-A9D0-C8BC15482510}"/>
          </ac:graphicFrameMkLst>
        </pc:graphicFrameChg>
      </pc:sldChg>
      <pc:sldChg chg="addSp modSp new mod">
        <pc:chgData name="Francisco Artes" userId="5be56ff3f51c4e1a" providerId="LiveId" clId="{B3D1A4B1-4B81-4D68-9134-116D0F7C2F25}" dt="2021-09-07T14:02:45.848" v="2936" actId="20577"/>
        <pc:sldMkLst>
          <pc:docMk/>
          <pc:sldMk cId="2203172621" sldId="2238"/>
        </pc:sldMkLst>
        <pc:spChg chg="mod">
          <ac:chgData name="Francisco Artes" userId="5be56ff3f51c4e1a" providerId="LiveId" clId="{B3D1A4B1-4B81-4D68-9134-116D0F7C2F25}" dt="2021-09-07T07:00:01.928" v="2144" actId="20577"/>
          <ac:spMkLst>
            <pc:docMk/>
            <pc:sldMk cId="2203172621" sldId="2238"/>
            <ac:spMk id="2" creationId="{5AA98E28-8A50-4C7D-9EC8-B6B1E1946BB5}"/>
          </ac:spMkLst>
        </pc:spChg>
        <pc:spChg chg="add mod">
          <ac:chgData name="Francisco Artes" userId="5be56ff3f51c4e1a" providerId="LiveId" clId="{B3D1A4B1-4B81-4D68-9134-116D0F7C2F25}" dt="2021-09-07T14:02:45.848" v="2936" actId="20577"/>
          <ac:spMkLst>
            <pc:docMk/>
            <pc:sldMk cId="2203172621" sldId="2238"/>
            <ac:spMk id="3" creationId="{5ED1E225-6FE1-431B-B7B1-2BC4FD172AB9}"/>
          </ac:spMkLst>
        </pc:spChg>
      </pc:sldChg>
      <pc:sldChg chg="addSp modSp new mod">
        <pc:chgData name="Francisco Artes" userId="5be56ff3f51c4e1a" providerId="LiveId" clId="{B3D1A4B1-4B81-4D68-9134-116D0F7C2F25}" dt="2021-09-07T08:43:54.864" v="2462" actId="5793"/>
        <pc:sldMkLst>
          <pc:docMk/>
          <pc:sldMk cId="2013844043" sldId="2239"/>
        </pc:sldMkLst>
        <pc:spChg chg="mod">
          <ac:chgData name="Francisco Artes" userId="5be56ff3f51c4e1a" providerId="LiveId" clId="{B3D1A4B1-4B81-4D68-9134-116D0F7C2F25}" dt="2021-09-07T08:43:54.864" v="2462" actId="5793"/>
          <ac:spMkLst>
            <pc:docMk/>
            <pc:sldMk cId="2013844043" sldId="2239"/>
            <ac:spMk id="2" creationId="{52896EA1-ED2D-4E0D-8DD7-FCCF12EB7403}"/>
          </ac:spMkLst>
        </pc:spChg>
        <pc:picChg chg="add mod">
          <ac:chgData name="Francisco Artes" userId="5be56ff3f51c4e1a" providerId="LiveId" clId="{B3D1A4B1-4B81-4D68-9134-116D0F7C2F25}" dt="2021-09-07T08:27:48.476" v="2411" actId="1076"/>
          <ac:picMkLst>
            <pc:docMk/>
            <pc:sldMk cId="2013844043" sldId="2239"/>
            <ac:picMk id="4" creationId="{671F5907-45D5-46F5-955C-AB2B940F47DE}"/>
          </ac:picMkLst>
        </pc:picChg>
        <pc:picChg chg="add mod">
          <ac:chgData name="Francisco Artes" userId="5be56ff3f51c4e1a" providerId="LiveId" clId="{B3D1A4B1-4B81-4D68-9134-116D0F7C2F25}" dt="2021-09-07T08:33:43.252" v="2415" actId="1076"/>
          <ac:picMkLst>
            <pc:docMk/>
            <pc:sldMk cId="2013844043" sldId="2239"/>
            <ac:picMk id="6" creationId="{C8F3AD8B-3705-4DCC-A2CA-1E73DE70F902}"/>
          </ac:picMkLst>
        </pc:picChg>
        <pc:picChg chg="add mod">
          <ac:chgData name="Francisco Artes" userId="5be56ff3f51c4e1a" providerId="LiveId" clId="{B3D1A4B1-4B81-4D68-9134-116D0F7C2F25}" dt="2021-09-07T08:35:35.059" v="2420" actId="1076"/>
          <ac:picMkLst>
            <pc:docMk/>
            <pc:sldMk cId="2013844043" sldId="2239"/>
            <ac:picMk id="8" creationId="{93756A3C-2B32-4205-BBC5-0F5AC07E5917}"/>
          </ac:picMkLst>
        </pc:picChg>
      </pc:sldChg>
      <pc:sldChg chg="addSp delSp modSp new del mod">
        <pc:chgData name="Francisco Artes" userId="5be56ff3f51c4e1a" providerId="LiveId" clId="{B3D1A4B1-4B81-4D68-9134-116D0F7C2F25}" dt="2021-09-07T16:01:17.100" v="3091" actId="47"/>
        <pc:sldMkLst>
          <pc:docMk/>
          <pc:sldMk cId="2299887815" sldId="2240"/>
        </pc:sldMkLst>
        <pc:spChg chg="mod">
          <ac:chgData name="Francisco Artes" userId="5be56ff3f51c4e1a" providerId="LiveId" clId="{B3D1A4B1-4B81-4D68-9134-116D0F7C2F25}" dt="2021-09-07T08:59:13.083" v="2511" actId="20577"/>
          <ac:spMkLst>
            <pc:docMk/>
            <pc:sldMk cId="2299887815" sldId="2240"/>
            <ac:spMk id="2" creationId="{56776FD1-176B-4838-A98A-C6D1BED43BB4}"/>
          </ac:spMkLst>
        </pc:spChg>
        <pc:picChg chg="add del mod">
          <ac:chgData name="Francisco Artes" userId="5be56ff3f51c4e1a" providerId="LiveId" clId="{B3D1A4B1-4B81-4D68-9134-116D0F7C2F25}" dt="2021-09-07T16:01:12.042" v="3089" actId="21"/>
          <ac:picMkLst>
            <pc:docMk/>
            <pc:sldMk cId="2299887815" sldId="2240"/>
            <ac:picMk id="4" creationId="{D35EDD00-391F-49B9-B9F6-E3E798CB8599}"/>
          </ac:picMkLst>
        </pc:picChg>
      </pc:sldChg>
      <pc:sldChg chg="addSp modSp new mod ord">
        <pc:chgData name="Francisco Artes" userId="5be56ff3f51c4e1a" providerId="LiveId" clId="{B3D1A4B1-4B81-4D68-9134-116D0F7C2F25}" dt="2021-09-07T16:05:44.494" v="3116" actId="20577"/>
        <pc:sldMkLst>
          <pc:docMk/>
          <pc:sldMk cId="2956423548" sldId="2241"/>
        </pc:sldMkLst>
        <pc:spChg chg="mod">
          <ac:chgData name="Francisco Artes" userId="5be56ff3f51c4e1a" providerId="LiveId" clId="{B3D1A4B1-4B81-4D68-9134-116D0F7C2F25}" dt="2021-09-07T16:05:44.494" v="3116" actId="20577"/>
          <ac:spMkLst>
            <pc:docMk/>
            <pc:sldMk cId="2956423548" sldId="2241"/>
            <ac:spMk id="2" creationId="{CC56D2BB-9AFB-437D-9906-6AF34C5E8F2F}"/>
          </ac:spMkLst>
        </pc:spChg>
        <pc:picChg chg="add mod">
          <ac:chgData name="Francisco Artes" userId="5be56ff3f51c4e1a" providerId="LiveId" clId="{B3D1A4B1-4B81-4D68-9134-116D0F7C2F25}" dt="2021-09-07T16:02:53.552" v="3099" actId="1076"/>
          <ac:picMkLst>
            <pc:docMk/>
            <pc:sldMk cId="2956423548" sldId="2241"/>
            <ac:picMk id="3" creationId="{F87DB5FE-34C6-4BC4-BBDA-58FCACCE307F}"/>
          </ac:picMkLst>
        </pc:picChg>
        <pc:picChg chg="add mod">
          <ac:chgData name="Francisco Artes" userId="5be56ff3f51c4e1a" providerId="LiveId" clId="{B3D1A4B1-4B81-4D68-9134-116D0F7C2F25}" dt="2021-09-07T16:02:51.840" v="3098" actId="1076"/>
          <ac:picMkLst>
            <pc:docMk/>
            <pc:sldMk cId="2956423548" sldId="2241"/>
            <ac:picMk id="5" creationId="{79883021-43E7-487D-BAA7-D7CDCB92C4E1}"/>
          </ac:picMkLst>
        </pc:picChg>
        <pc:picChg chg="add mod">
          <ac:chgData name="Francisco Artes" userId="5be56ff3f51c4e1a" providerId="LiveId" clId="{B3D1A4B1-4B81-4D68-9134-116D0F7C2F25}" dt="2021-09-07T16:03:37.811" v="3103" actId="208"/>
          <ac:picMkLst>
            <pc:docMk/>
            <pc:sldMk cId="2956423548" sldId="2241"/>
            <ac:picMk id="7" creationId="{CDA749C4-0E9C-423E-A881-C1B0336284ED}"/>
          </ac:picMkLst>
        </pc:picChg>
      </pc:sldChg>
      <pc:sldChg chg="addSp delSp modSp new mod">
        <pc:chgData name="Francisco Artes" userId="5be56ff3f51c4e1a" providerId="LiveId" clId="{B3D1A4B1-4B81-4D68-9134-116D0F7C2F25}" dt="2021-09-07T16:11:40.136" v="3297" actId="14100"/>
        <pc:sldMkLst>
          <pc:docMk/>
          <pc:sldMk cId="2784434717" sldId="2242"/>
        </pc:sldMkLst>
        <pc:spChg chg="del">
          <ac:chgData name="Francisco Artes" userId="5be56ff3f51c4e1a" providerId="LiveId" clId="{B3D1A4B1-4B81-4D68-9134-116D0F7C2F25}" dt="2021-09-07T16:09:41.677" v="3282" actId="478"/>
          <ac:spMkLst>
            <pc:docMk/>
            <pc:sldMk cId="2784434717" sldId="2242"/>
            <ac:spMk id="2" creationId="{35F89288-ACE1-4348-84D8-49ACBF3DB3F6}"/>
          </ac:spMkLst>
        </pc:spChg>
        <pc:spChg chg="add mod">
          <ac:chgData name="Francisco Artes" userId="5be56ff3f51c4e1a" providerId="LiveId" clId="{B3D1A4B1-4B81-4D68-9134-116D0F7C2F25}" dt="2021-09-07T16:09:49.749" v="3285" actId="20577"/>
          <ac:spMkLst>
            <pc:docMk/>
            <pc:sldMk cId="2784434717" sldId="2242"/>
            <ac:spMk id="3" creationId="{E35D442D-D5AD-4428-81FF-9416014144FA}"/>
          </ac:spMkLst>
        </pc:spChg>
        <pc:picChg chg="add mod">
          <ac:chgData name="Francisco Artes" userId="5be56ff3f51c4e1a" providerId="LiveId" clId="{B3D1A4B1-4B81-4D68-9134-116D0F7C2F25}" dt="2021-09-07T16:10:43.896" v="3289" actId="1076"/>
          <ac:picMkLst>
            <pc:docMk/>
            <pc:sldMk cId="2784434717" sldId="2242"/>
            <ac:picMk id="5" creationId="{FCB5310B-6095-4F9D-82E3-A9966CF68443}"/>
          </ac:picMkLst>
        </pc:picChg>
        <pc:picChg chg="add mod">
          <ac:chgData name="Francisco Artes" userId="5be56ff3f51c4e1a" providerId="LiveId" clId="{B3D1A4B1-4B81-4D68-9134-116D0F7C2F25}" dt="2021-09-07T16:11:11.537" v="3293" actId="208"/>
          <ac:picMkLst>
            <pc:docMk/>
            <pc:sldMk cId="2784434717" sldId="2242"/>
            <ac:picMk id="7" creationId="{7E3BDC53-09AF-41A4-BF50-49E70DE8137C}"/>
          </ac:picMkLst>
        </pc:picChg>
        <pc:picChg chg="add mod">
          <ac:chgData name="Francisco Artes" userId="5be56ff3f51c4e1a" providerId="LiveId" clId="{B3D1A4B1-4B81-4D68-9134-116D0F7C2F25}" dt="2021-09-07T16:11:40.136" v="3297" actId="14100"/>
          <ac:picMkLst>
            <pc:docMk/>
            <pc:sldMk cId="2784434717" sldId="2242"/>
            <ac:picMk id="9" creationId="{BEE94408-EBE1-4844-8E92-062A745E5FB6}"/>
          </ac:picMkLst>
        </pc:picChg>
      </pc:sldChg>
      <pc:sldChg chg="addSp modSp new mod">
        <pc:chgData name="Francisco Artes" userId="5be56ff3f51c4e1a" providerId="LiveId" clId="{B3D1A4B1-4B81-4D68-9134-116D0F7C2F25}" dt="2021-09-07T16:09:25.846" v="3281" actId="1037"/>
        <pc:sldMkLst>
          <pc:docMk/>
          <pc:sldMk cId="734855566" sldId="2243"/>
        </pc:sldMkLst>
        <pc:spChg chg="mod">
          <ac:chgData name="Francisco Artes" userId="5be56ff3f51c4e1a" providerId="LiveId" clId="{B3D1A4B1-4B81-4D68-9134-116D0F7C2F25}" dt="2021-09-07T16:05:59.254" v="3160" actId="20577"/>
          <ac:spMkLst>
            <pc:docMk/>
            <pc:sldMk cId="734855566" sldId="2243"/>
            <ac:spMk id="2" creationId="{1914F813-2CC8-43DF-B924-329C454C1114}"/>
          </ac:spMkLst>
        </pc:spChg>
        <pc:picChg chg="add mod">
          <ac:chgData name="Francisco Artes" userId="5be56ff3f51c4e1a" providerId="LiveId" clId="{B3D1A4B1-4B81-4D68-9134-116D0F7C2F25}" dt="2021-09-07T16:09:25.846" v="3281" actId="1037"/>
          <ac:picMkLst>
            <pc:docMk/>
            <pc:sldMk cId="734855566" sldId="2243"/>
            <ac:picMk id="4" creationId="{FE0945DC-33D7-4CBB-ABA8-95B10AF0CCD0}"/>
          </ac:picMkLst>
        </pc:picChg>
      </pc:sldChg>
      <pc:sldChg chg="addSp modSp new mod">
        <pc:chgData name="Francisco Artes" userId="5be56ff3f51c4e1a" providerId="LiveId" clId="{B3D1A4B1-4B81-4D68-9134-116D0F7C2F25}" dt="2021-09-07T16:09:01.776" v="3248" actId="1037"/>
        <pc:sldMkLst>
          <pc:docMk/>
          <pc:sldMk cId="2924648176" sldId="2244"/>
        </pc:sldMkLst>
        <pc:spChg chg="mod">
          <ac:chgData name="Francisco Artes" userId="5be56ff3f51c4e1a" providerId="LiveId" clId="{B3D1A4B1-4B81-4D68-9134-116D0F7C2F25}" dt="2021-09-07T16:08:45.711" v="3209" actId="14100"/>
          <ac:spMkLst>
            <pc:docMk/>
            <pc:sldMk cId="2924648176" sldId="2244"/>
            <ac:spMk id="2" creationId="{948AA8FC-F454-4519-82D9-C4398F1C45B5}"/>
          </ac:spMkLst>
        </pc:spChg>
        <pc:picChg chg="add mod">
          <ac:chgData name="Francisco Artes" userId="5be56ff3f51c4e1a" providerId="LiveId" clId="{B3D1A4B1-4B81-4D68-9134-116D0F7C2F25}" dt="2021-09-07T16:09:01.776" v="3248" actId="1037"/>
          <ac:picMkLst>
            <pc:docMk/>
            <pc:sldMk cId="2924648176" sldId="2244"/>
            <ac:picMk id="4" creationId="{F9D6054D-8664-4F19-8B89-751E7A77A6D6}"/>
          </ac:picMkLst>
        </pc:picChg>
      </pc:sldChg>
      <pc:sldChg chg="addSp delSp modSp new mod">
        <pc:chgData name="Francisco Artes" userId="5be56ff3f51c4e1a" providerId="LiveId" clId="{B3D1A4B1-4B81-4D68-9134-116D0F7C2F25}" dt="2021-09-07T16:15:35.842" v="3400" actId="208"/>
        <pc:sldMkLst>
          <pc:docMk/>
          <pc:sldMk cId="4051697789" sldId="2245"/>
        </pc:sldMkLst>
        <pc:spChg chg="del">
          <ac:chgData name="Francisco Artes" userId="5be56ff3f51c4e1a" providerId="LiveId" clId="{B3D1A4B1-4B81-4D68-9134-116D0F7C2F25}" dt="2021-09-07T16:11:54.837" v="3299" actId="478"/>
          <ac:spMkLst>
            <pc:docMk/>
            <pc:sldMk cId="4051697789" sldId="2245"/>
            <ac:spMk id="2" creationId="{E6ABBED1-BBE0-4C31-A5F7-F17ACE6398AC}"/>
          </ac:spMkLst>
        </pc:spChg>
        <pc:spChg chg="add mod">
          <ac:chgData name="Francisco Artes" userId="5be56ff3f51c4e1a" providerId="LiveId" clId="{B3D1A4B1-4B81-4D68-9134-116D0F7C2F25}" dt="2021-09-07T16:12:29.941" v="3327" actId="20577"/>
          <ac:spMkLst>
            <pc:docMk/>
            <pc:sldMk cId="4051697789" sldId="2245"/>
            <ac:spMk id="3" creationId="{EFD7F08E-7919-44B0-B4F7-E8910FF9E25B}"/>
          </ac:spMkLst>
        </pc:spChg>
        <pc:picChg chg="add mod">
          <ac:chgData name="Francisco Artes" userId="5be56ff3f51c4e1a" providerId="LiveId" clId="{B3D1A4B1-4B81-4D68-9134-116D0F7C2F25}" dt="2021-09-07T16:13:51.303" v="3331" actId="1076"/>
          <ac:picMkLst>
            <pc:docMk/>
            <pc:sldMk cId="4051697789" sldId="2245"/>
            <ac:picMk id="5" creationId="{5DF1766E-5ED1-4ED7-B13F-B3697F1B7B1D}"/>
          </ac:picMkLst>
        </pc:picChg>
        <pc:picChg chg="add mod">
          <ac:chgData name="Francisco Artes" userId="5be56ff3f51c4e1a" providerId="LiveId" clId="{B3D1A4B1-4B81-4D68-9134-116D0F7C2F25}" dt="2021-09-07T16:14:28.472" v="3335" actId="14100"/>
          <ac:picMkLst>
            <pc:docMk/>
            <pc:sldMk cId="4051697789" sldId="2245"/>
            <ac:picMk id="7" creationId="{3536EDF9-6B18-4A25-8288-1ACEFFE7BE46}"/>
          </ac:picMkLst>
        </pc:picChg>
        <pc:picChg chg="add mod">
          <ac:chgData name="Francisco Artes" userId="5be56ff3f51c4e1a" providerId="LiveId" clId="{B3D1A4B1-4B81-4D68-9134-116D0F7C2F25}" dt="2021-09-07T16:15:35.842" v="3400" actId="208"/>
          <ac:picMkLst>
            <pc:docMk/>
            <pc:sldMk cId="4051697789" sldId="2245"/>
            <ac:picMk id="9" creationId="{B13E1F6C-5EA3-4AD7-BCFD-A4CE496C0626}"/>
          </ac:picMkLst>
        </pc:picChg>
      </pc:sldChg>
      <pc:sldChg chg="addSp delSp modSp new mod">
        <pc:chgData name="Francisco Artes" userId="5be56ff3f51c4e1a" providerId="LiveId" clId="{B3D1A4B1-4B81-4D68-9134-116D0F7C2F25}" dt="2021-09-07T16:18:05.335" v="3426" actId="14100"/>
        <pc:sldMkLst>
          <pc:docMk/>
          <pc:sldMk cId="3259144141" sldId="2246"/>
        </pc:sldMkLst>
        <pc:spChg chg="del">
          <ac:chgData name="Francisco Artes" userId="5be56ff3f51c4e1a" providerId="LiveId" clId="{B3D1A4B1-4B81-4D68-9134-116D0F7C2F25}" dt="2021-09-07T16:15:57.058" v="3402" actId="478"/>
          <ac:spMkLst>
            <pc:docMk/>
            <pc:sldMk cId="3259144141" sldId="2246"/>
            <ac:spMk id="2" creationId="{A52DE0DE-9F04-4B24-9777-D3CF8982EFB9}"/>
          </ac:spMkLst>
        </pc:spChg>
        <pc:spChg chg="add mod">
          <ac:chgData name="Francisco Artes" userId="5be56ff3f51c4e1a" providerId="LiveId" clId="{B3D1A4B1-4B81-4D68-9134-116D0F7C2F25}" dt="2021-09-07T16:16:11.436" v="3413" actId="20577"/>
          <ac:spMkLst>
            <pc:docMk/>
            <pc:sldMk cId="3259144141" sldId="2246"/>
            <ac:spMk id="3" creationId="{83974AED-08D8-47CC-9266-21E1A9DD90F1}"/>
          </ac:spMkLst>
        </pc:spChg>
        <pc:picChg chg="add mod">
          <ac:chgData name="Francisco Artes" userId="5be56ff3f51c4e1a" providerId="LiveId" clId="{B3D1A4B1-4B81-4D68-9134-116D0F7C2F25}" dt="2021-09-07T16:16:52.870" v="3417" actId="14100"/>
          <ac:picMkLst>
            <pc:docMk/>
            <pc:sldMk cId="3259144141" sldId="2246"/>
            <ac:picMk id="5" creationId="{067CD6A1-94D1-4A8B-83E9-A9A484A355D5}"/>
          </ac:picMkLst>
        </pc:picChg>
        <pc:picChg chg="add mod">
          <ac:chgData name="Francisco Artes" userId="5be56ff3f51c4e1a" providerId="LiveId" clId="{B3D1A4B1-4B81-4D68-9134-116D0F7C2F25}" dt="2021-09-07T16:17:57.959" v="3423" actId="1076"/>
          <ac:picMkLst>
            <pc:docMk/>
            <pc:sldMk cId="3259144141" sldId="2246"/>
            <ac:picMk id="7" creationId="{253C4CD5-FF1E-42EB-A59C-C188DC03C591}"/>
          </ac:picMkLst>
        </pc:picChg>
        <pc:picChg chg="add mod">
          <ac:chgData name="Francisco Artes" userId="5be56ff3f51c4e1a" providerId="LiveId" clId="{B3D1A4B1-4B81-4D68-9134-116D0F7C2F25}" dt="2021-09-07T16:18:05.335" v="3426" actId="14100"/>
          <ac:picMkLst>
            <pc:docMk/>
            <pc:sldMk cId="3259144141" sldId="2246"/>
            <ac:picMk id="9" creationId="{A7485A85-6EAE-4E44-B70A-C80733FBC78A}"/>
          </ac:picMkLst>
        </pc:picChg>
      </pc:sldChg>
      <pc:sldChg chg="addSp delSp modSp new mod">
        <pc:chgData name="Francisco Artes" userId="5be56ff3f51c4e1a" providerId="LiveId" clId="{B3D1A4B1-4B81-4D68-9134-116D0F7C2F25}" dt="2021-09-07T16:27:35.207" v="4055" actId="20577"/>
        <pc:sldMkLst>
          <pc:docMk/>
          <pc:sldMk cId="820279639" sldId="2247"/>
        </pc:sldMkLst>
        <pc:spChg chg="mod">
          <ac:chgData name="Francisco Artes" userId="5be56ff3f51c4e1a" providerId="LiveId" clId="{B3D1A4B1-4B81-4D68-9134-116D0F7C2F25}" dt="2021-09-07T16:27:35.207" v="4055" actId="20577"/>
          <ac:spMkLst>
            <pc:docMk/>
            <pc:sldMk cId="820279639" sldId="2247"/>
            <ac:spMk id="2" creationId="{5A0E047C-C4A4-4740-B8FE-8D78FB24E1A8}"/>
          </ac:spMkLst>
        </pc:spChg>
        <pc:spChg chg="add del mod">
          <ac:chgData name="Francisco Artes" userId="5be56ff3f51c4e1a" providerId="LiveId" clId="{B3D1A4B1-4B81-4D68-9134-116D0F7C2F25}" dt="2021-09-07T16:20:08.159" v="3475" actId="478"/>
          <ac:spMkLst>
            <pc:docMk/>
            <pc:sldMk cId="820279639" sldId="2247"/>
            <ac:spMk id="3" creationId="{FDF5C5CB-ECD3-4A52-A969-D9E4EB29CD1A}"/>
          </ac:spMkLst>
        </pc:spChg>
        <pc:spChg chg="add mod">
          <ac:chgData name="Francisco Artes" userId="5be56ff3f51c4e1a" providerId="LiveId" clId="{B3D1A4B1-4B81-4D68-9134-116D0F7C2F25}" dt="2021-09-07T16:25:51.736" v="4015" actId="20577"/>
          <ac:spMkLst>
            <pc:docMk/>
            <pc:sldMk cId="820279639" sldId="2247"/>
            <ac:spMk id="4" creationId="{D84457E5-FC07-46E6-9F9C-F47CF2E452F8}"/>
          </ac:spMkLst>
        </pc:spChg>
        <pc:picChg chg="add mod">
          <ac:chgData name="Francisco Artes" userId="5be56ff3f51c4e1a" providerId="LiveId" clId="{B3D1A4B1-4B81-4D68-9134-116D0F7C2F25}" dt="2021-09-07T16:24:08.239" v="3871" actId="14100"/>
          <ac:picMkLst>
            <pc:docMk/>
            <pc:sldMk cId="820279639" sldId="2247"/>
            <ac:picMk id="6" creationId="{FE14563E-1F59-4AE4-971B-9D99611A97FF}"/>
          </ac:picMkLst>
        </pc:picChg>
        <pc:picChg chg="add del mod">
          <ac:chgData name="Francisco Artes" userId="5be56ff3f51c4e1a" providerId="LiveId" clId="{B3D1A4B1-4B81-4D68-9134-116D0F7C2F25}" dt="2021-09-07T16:26:08.248" v="4016" actId="478"/>
          <ac:picMkLst>
            <pc:docMk/>
            <pc:sldMk cId="820279639" sldId="2247"/>
            <ac:picMk id="8" creationId="{2C9F8D9F-3F9E-4A8E-9D41-10C517311A6F}"/>
          </ac:picMkLst>
        </pc:picChg>
        <pc:picChg chg="add mod">
          <ac:chgData name="Francisco Artes" userId="5be56ff3f51c4e1a" providerId="LiveId" clId="{B3D1A4B1-4B81-4D68-9134-116D0F7C2F25}" dt="2021-09-07T16:26:42.024" v="4019" actId="208"/>
          <ac:picMkLst>
            <pc:docMk/>
            <pc:sldMk cId="820279639" sldId="2247"/>
            <ac:picMk id="10" creationId="{E6BDA2E1-6E2E-4526-AC14-F27098AB244B}"/>
          </ac:picMkLst>
        </pc:picChg>
      </pc:sldChg>
      <pc:sldChg chg="addSp modSp new mod">
        <pc:chgData name="Francisco Artes" userId="5be56ff3f51c4e1a" providerId="LiveId" clId="{B3D1A4B1-4B81-4D68-9134-116D0F7C2F25}" dt="2021-09-07T16:39:48.366" v="4133" actId="14100"/>
        <pc:sldMkLst>
          <pc:docMk/>
          <pc:sldMk cId="1389964887" sldId="2248"/>
        </pc:sldMkLst>
        <pc:spChg chg="mod">
          <ac:chgData name="Francisco Artes" userId="5be56ff3f51c4e1a" providerId="LiveId" clId="{B3D1A4B1-4B81-4D68-9134-116D0F7C2F25}" dt="2021-09-07T16:28:05.128" v="4118" actId="20577"/>
          <ac:spMkLst>
            <pc:docMk/>
            <pc:sldMk cId="1389964887" sldId="2248"/>
            <ac:spMk id="2" creationId="{B4E1110E-72ED-4A68-B935-54AB4C4FB085}"/>
          </ac:spMkLst>
        </pc:spChg>
        <pc:picChg chg="add mod">
          <ac:chgData name="Francisco Artes" userId="5be56ff3f51c4e1a" providerId="LiveId" clId="{B3D1A4B1-4B81-4D68-9134-116D0F7C2F25}" dt="2021-09-07T16:29:09.615" v="4123" actId="14100"/>
          <ac:picMkLst>
            <pc:docMk/>
            <pc:sldMk cId="1389964887" sldId="2248"/>
            <ac:picMk id="4" creationId="{E94E3A1A-4E86-4A4D-AD68-DBFBB1B0A11A}"/>
          </ac:picMkLst>
        </pc:picChg>
        <pc:picChg chg="add mod">
          <ac:chgData name="Francisco Artes" userId="5be56ff3f51c4e1a" providerId="LiveId" clId="{B3D1A4B1-4B81-4D68-9134-116D0F7C2F25}" dt="2021-09-07T16:39:48.366" v="4133" actId="14100"/>
          <ac:picMkLst>
            <pc:docMk/>
            <pc:sldMk cId="1389964887" sldId="2248"/>
            <ac:picMk id="6" creationId="{1D59E3AF-5BE2-4AEA-A644-902A8D2D96A6}"/>
          </ac:picMkLst>
        </pc:picChg>
      </pc:sldChg>
    </pc:docChg>
  </pc:docChgLst>
  <pc:docChgLst>
    <pc:chgData name="Francisco Artes" userId="5be56ff3f51c4e1a" providerId="LiveId" clId="{041AB293-515B-49F2-A288-537CD695D2F7}"/>
    <pc:docChg chg="undo custSel addSld modSld sldOrd">
      <pc:chgData name="Francisco Artes" userId="5be56ff3f51c4e1a" providerId="LiveId" clId="{041AB293-515B-49F2-A288-537CD695D2F7}" dt="2020-07-12T18:42:46.518" v="1952" actId="207"/>
      <pc:docMkLst>
        <pc:docMk/>
      </pc:docMkLst>
      <pc:sldChg chg="modSp mod">
        <pc:chgData name="Francisco Artes" userId="5be56ff3f51c4e1a" providerId="LiveId" clId="{041AB293-515B-49F2-A288-537CD695D2F7}" dt="2020-07-09T10:53:33.575" v="325" actId="20577"/>
        <pc:sldMkLst>
          <pc:docMk/>
          <pc:sldMk cId="1273336627" sldId="256"/>
        </pc:sldMkLst>
        <pc:spChg chg="mod">
          <ac:chgData name="Francisco Artes" userId="5be56ff3f51c4e1a" providerId="LiveId" clId="{041AB293-515B-49F2-A288-537CD695D2F7}" dt="2020-07-09T10:53:33.575" v="325" actId="20577"/>
          <ac:spMkLst>
            <pc:docMk/>
            <pc:sldMk cId="1273336627" sldId="256"/>
            <ac:spMk id="12" creationId="{BB2FB9F7-ABCD-4CA6-96D1-41C93D4534FA}"/>
          </ac:spMkLst>
        </pc:spChg>
      </pc:sldChg>
      <pc:sldChg chg="modSp mod">
        <pc:chgData name="Francisco Artes" userId="5be56ff3f51c4e1a" providerId="LiveId" clId="{041AB293-515B-49F2-A288-537CD695D2F7}" dt="2020-07-12T18:32:16.001" v="987" actId="115"/>
        <pc:sldMkLst>
          <pc:docMk/>
          <pc:sldMk cId="2852643820" sldId="1747"/>
        </pc:sldMkLst>
        <pc:spChg chg="mod">
          <ac:chgData name="Francisco Artes" userId="5be56ff3f51c4e1a" providerId="LiveId" clId="{041AB293-515B-49F2-A288-537CD695D2F7}" dt="2020-07-09T10:53:24.906" v="321" actId="20577"/>
          <ac:spMkLst>
            <pc:docMk/>
            <pc:sldMk cId="2852643820" sldId="1747"/>
            <ac:spMk id="5" creationId="{181C55FF-D707-4ED3-85FA-3F6ED09476D7}"/>
          </ac:spMkLst>
        </pc:spChg>
        <pc:spChg chg="mod">
          <ac:chgData name="Francisco Artes" userId="5be56ff3f51c4e1a" providerId="LiveId" clId="{041AB293-515B-49F2-A288-537CD695D2F7}" dt="2020-07-12T18:32:16.001" v="987" actId="115"/>
          <ac:spMkLst>
            <pc:docMk/>
            <pc:sldMk cId="2852643820" sldId="1747"/>
            <ac:spMk id="7" creationId="{089573C8-1C6F-4B58-9FAE-D15A30AAC154}"/>
          </ac:spMkLst>
        </pc:spChg>
      </pc:sldChg>
      <pc:sldChg chg="modSp mod">
        <pc:chgData name="Francisco Artes" userId="5be56ff3f51c4e1a" providerId="LiveId" clId="{041AB293-515B-49F2-A288-537CD695D2F7}" dt="2020-07-09T11:09:18.720" v="933" actId="20577"/>
        <pc:sldMkLst>
          <pc:docMk/>
          <pc:sldMk cId="3425514800" sldId="1753"/>
        </pc:sldMkLst>
        <pc:spChg chg="mod">
          <ac:chgData name="Francisco Artes" userId="5be56ff3f51c4e1a" providerId="LiveId" clId="{041AB293-515B-49F2-A288-537CD695D2F7}" dt="2020-07-09T11:09:18.720" v="933" actId="20577"/>
          <ac:spMkLst>
            <pc:docMk/>
            <pc:sldMk cId="3425514800" sldId="1753"/>
            <ac:spMk id="7" creationId="{089573C8-1C6F-4B58-9FAE-D15A30AAC154}"/>
          </ac:spMkLst>
        </pc:spChg>
      </pc:sldChg>
      <pc:sldChg chg="modSp mod ord">
        <pc:chgData name="Francisco Artes" userId="5be56ff3f51c4e1a" providerId="LiveId" clId="{041AB293-515B-49F2-A288-537CD695D2F7}" dt="2020-07-09T11:01:33.901" v="828" actId="20577"/>
        <pc:sldMkLst>
          <pc:docMk/>
          <pc:sldMk cId="1356540935" sldId="1757"/>
        </pc:sldMkLst>
        <pc:spChg chg="mod">
          <ac:chgData name="Francisco Artes" userId="5be56ff3f51c4e1a" providerId="LiveId" clId="{041AB293-515B-49F2-A288-537CD695D2F7}" dt="2020-07-09T10:58:28.239" v="783" actId="20577"/>
          <ac:spMkLst>
            <pc:docMk/>
            <pc:sldMk cId="1356540935" sldId="1757"/>
            <ac:spMk id="5" creationId="{181C55FF-D707-4ED3-85FA-3F6ED09476D7}"/>
          </ac:spMkLst>
        </pc:spChg>
        <pc:spChg chg="mod">
          <ac:chgData name="Francisco Artes" userId="5be56ff3f51c4e1a" providerId="LiveId" clId="{041AB293-515B-49F2-A288-537CD695D2F7}" dt="2020-07-09T11:01:33.901" v="828" actId="20577"/>
          <ac:spMkLst>
            <pc:docMk/>
            <pc:sldMk cId="1356540935" sldId="1757"/>
            <ac:spMk id="7" creationId="{089573C8-1C6F-4B58-9FAE-D15A30AAC154}"/>
          </ac:spMkLst>
        </pc:spChg>
      </pc:sldChg>
      <pc:sldChg chg="addSp delSp modSp add mod">
        <pc:chgData name="Francisco Artes" userId="5be56ff3f51c4e1a" providerId="LiveId" clId="{041AB293-515B-49F2-A288-537CD695D2F7}" dt="2020-07-12T18:42:46.518" v="1952" actId="207"/>
        <pc:sldMkLst>
          <pc:docMk/>
          <pc:sldMk cId="826011813" sldId="1758"/>
        </pc:sldMkLst>
        <pc:spChg chg="add mod">
          <ac:chgData name="Francisco Artes" userId="5be56ff3f51c4e1a" providerId="LiveId" clId="{041AB293-515B-49F2-A288-537CD695D2F7}" dt="2020-07-12T18:42:46.518" v="1952" actId="207"/>
          <ac:spMkLst>
            <pc:docMk/>
            <pc:sldMk cId="826011813" sldId="1758"/>
            <ac:spMk id="2" creationId="{9D41EAF6-C74C-4889-A3EA-CF11820251A3}"/>
          </ac:spMkLst>
        </pc:spChg>
        <pc:spChg chg="mod">
          <ac:chgData name="Francisco Artes" userId="5be56ff3f51c4e1a" providerId="LiveId" clId="{041AB293-515B-49F2-A288-537CD695D2F7}" dt="2020-07-12T18:40:19.369" v="1828" actId="20577"/>
          <ac:spMkLst>
            <pc:docMk/>
            <pc:sldMk cId="826011813" sldId="1758"/>
            <ac:spMk id="5" creationId="{181C55FF-D707-4ED3-85FA-3F6ED09476D7}"/>
          </ac:spMkLst>
        </pc:spChg>
        <pc:spChg chg="del mod">
          <ac:chgData name="Francisco Artes" userId="5be56ff3f51c4e1a" providerId="LiveId" clId="{041AB293-515B-49F2-A288-537CD695D2F7}" dt="2020-07-12T18:33:59.042" v="988" actId="478"/>
          <ac:spMkLst>
            <pc:docMk/>
            <pc:sldMk cId="826011813" sldId="1758"/>
            <ac:spMk id="7" creationId="{089573C8-1C6F-4B58-9FAE-D15A30AAC154}"/>
          </ac:spMkLst>
        </pc:spChg>
      </pc:sldChg>
    </pc:docChg>
  </pc:docChgLst>
  <pc:docChgLst>
    <pc:chgData name="Francisco Artes" userId="5be56ff3f51c4e1a" providerId="LiveId" clId="{194FCA21-6F46-46EE-BFCA-13CCF7358706}"/>
    <pc:docChg chg="undo redo custSel addSld delSld modSld sldOrd">
      <pc:chgData name="Francisco Artes" userId="5be56ff3f51c4e1a" providerId="LiveId" clId="{194FCA21-6F46-46EE-BFCA-13CCF7358706}" dt="2021-08-19T17:26:01.507" v="2965" actId="20577"/>
      <pc:docMkLst>
        <pc:docMk/>
      </pc:docMkLst>
      <pc:sldChg chg="modSp mod">
        <pc:chgData name="Francisco Artes" userId="5be56ff3f51c4e1a" providerId="LiveId" clId="{194FCA21-6F46-46EE-BFCA-13CCF7358706}" dt="2021-08-19T08:01:07.792" v="39" actId="20577"/>
        <pc:sldMkLst>
          <pc:docMk/>
          <pc:sldMk cId="1273336627" sldId="256"/>
        </pc:sldMkLst>
        <pc:spChg chg="mod">
          <ac:chgData name="Francisco Artes" userId="5be56ff3f51c4e1a" providerId="LiveId" clId="{194FCA21-6F46-46EE-BFCA-13CCF7358706}" dt="2021-08-19T08:01:07.792" v="39" actId="20577"/>
          <ac:spMkLst>
            <pc:docMk/>
            <pc:sldMk cId="1273336627" sldId="256"/>
            <ac:spMk id="12" creationId="{BB2FB9F7-ABCD-4CA6-96D1-41C93D4534FA}"/>
          </ac:spMkLst>
        </pc:spChg>
      </pc:sldChg>
      <pc:sldChg chg="add del">
        <pc:chgData name="Francisco Artes" userId="5be56ff3f51c4e1a" providerId="LiveId" clId="{194FCA21-6F46-46EE-BFCA-13CCF7358706}" dt="2021-08-19T08:01:08.421" v="40" actId="47"/>
        <pc:sldMkLst>
          <pc:docMk/>
          <pc:sldMk cId="1564075430" sldId="1707"/>
        </pc:sldMkLst>
      </pc:sldChg>
      <pc:sldChg chg="del">
        <pc:chgData name="Francisco Artes" userId="5be56ff3f51c4e1a" providerId="LiveId" clId="{194FCA21-6F46-46EE-BFCA-13CCF7358706}" dt="2021-08-19T08:53:52.257" v="120" actId="47"/>
        <pc:sldMkLst>
          <pc:docMk/>
          <pc:sldMk cId="3031883284" sldId="1752"/>
        </pc:sldMkLst>
      </pc:sldChg>
      <pc:sldChg chg="add del">
        <pc:chgData name="Francisco Artes" userId="5be56ff3f51c4e1a" providerId="LiveId" clId="{194FCA21-6F46-46EE-BFCA-13CCF7358706}" dt="2021-08-19T08:54:25.752" v="129" actId="47"/>
        <pc:sldMkLst>
          <pc:docMk/>
          <pc:sldMk cId="3425514800" sldId="1753"/>
        </pc:sldMkLst>
      </pc:sldChg>
      <pc:sldChg chg="del">
        <pc:chgData name="Francisco Artes" userId="5be56ff3f51c4e1a" providerId="LiveId" clId="{194FCA21-6F46-46EE-BFCA-13CCF7358706}" dt="2021-08-19T08:53:50.862" v="119" actId="47"/>
        <pc:sldMkLst>
          <pc:docMk/>
          <pc:sldMk cId="3345099276" sldId="1755"/>
        </pc:sldMkLst>
      </pc:sldChg>
      <pc:sldChg chg="del">
        <pc:chgData name="Francisco Artes" userId="5be56ff3f51c4e1a" providerId="LiveId" clId="{194FCA21-6F46-46EE-BFCA-13CCF7358706}" dt="2021-08-19T08:53:53.455" v="121" actId="47"/>
        <pc:sldMkLst>
          <pc:docMk/>
          <pc:sldMk cId="2064874836" sldId="1756"/>
        </pc:sldMkLst>
      </pc:sldChg>
      <pc:sldChg chg="del">
        <pc:chgData name="Francisco Artes" userId="5be56ff3f51c4e1a" providerId="LiveId" clId="{194FCA21-6F46-46EE-BFCA-13CCF7358706}" dt="2021-08-19T08:53:54.659" v="122" actId="47"/>
        <pc:sldMkLst>
          <pc:docMk/>
          <pc:sldMk cId="4282818470" sldId="1759"/>
        </pc:sldMkLst>
      </pc:sldChg>
      <pc:sldChg chg="del">
        <pc:chgData name="Francisco Artes" userId="5be56ff3f51c4e1a" providerId="LiveId" clId="{194FCA21-6F46-46EE-BFCA-13CCF7358706}" dt="2021-08-19T08:53:56.897" v="123" actId="47"/>
        <pc:sldMkLst>
          <pc:docMk/>
          <pc:sldMk cId="1063960411" sldId="1760"/>
        </pc:sldMkLst>
      </pc:sldChg>
      <pc:sldChg chg="del">
        <pc:chgData name="Francisco Artes" userId="5be56ff3f51c4e1a" providerId="LiveId" clId="{194FCA21-6F46-46EE-BFCA-13CCF7358706}" dt="2021-08-19T08:53:57.885" v="124" actId="47"/>
        <pc:sldMkLst>
          <pc:docMk/>
          <pc:sldMk cId="549012847" sldId="1761"/>
        </pc:sldMkLst>
      </pc:sldChg>
      <pc:sldChg chg="add del">
        <pc:chgData name="Francisco Artes" userId="5be56ff3f51c4e1a" providerId="LiveId" clId="{194FCA21-6F46-46EE-BFCA-13CCF7358706}" dt="2021-08-19T08:54:36.415" v="133" actId="47"/>
        <pc:sldMkLst>
          <pc:docMk/>
          <pc:sldMk cId="1448658752" sldId="1762"/>
        </pc:sldMkLst>
      </pc:sldChg>
      <pc:sldChg chg="add del">
        <pc:chgData name="Francisco Artes" userId="5be56ff3f51c4e1a" providerId="LiveId" clId="{194FCA21-6F46-46EE-BFCA-13CCF7358706}" dt="2021-08-19T08:54:37.424" v="134" actId="47"/>
        <pc:sldMkLst>
          <pc:docMk/>
          <pc:sldMk cId="2350371791" sldId="1763"/>
        </pc:sldMkLst>
      </pc:sldChg>
      <pc:sldChg chg="del ord">
        <pc:chgData name="Francisco Artes" userId="5be56ff3f51c4e1a" providerId="LiveId" clId="{194FCA21-6F46-46EE-BFCA-13CCF7358706}" dt="2021-08-19T08:42:47.053" v="49" actId="47"/>
        <pc:sldMkLst>
          <pc:docMk/>
          <pc:sldMk cId="336661336" sldId="1765"/>
        </pc:sldMkLst>
      </pc:sldChg>
      <pc:sldChg chg="add del ord">
        <pc:chgData name="Francisco Artes" userId="5be56ff3f51c4e1a" providerId="LiveId" clId="{194FCA21-6F46-46EE-BFCA-13CCF7358706}" dt="2021-08-19T08:53:15.175" v="106" actId="47"/>
        <pc:sldMkLst>
          <pc:docMk/>
          <pc:sldMk cId="1167861594" sldId="1766"/>
        </pc:sldMkLst>
      </pc:sldChg>
      <pc:sldChg chg="del">
        <pc:chgData name="Francisco Artes" userId="5be56ff3f51c4e1a" providerId="LiveId" clId="{194FCA21-6F46-46EE-BFCA-13CCF7358706}" dt="2021-08-19T08:53:49.771" v="118" actId="47"/>
        <pc:sldMkLst>
          <pc:docMk/>
          <pc:sldMk cId="3069128705" sldId="1767"/>
        </pc:sldMkLst>
      </pc:sldChg>
      <pc:sldChg chg="add del">
        <pc:chgData name="Francisco Artes" userId="5be56ff3f51c4e1a" providerId="LiveId" clId="{194FCA21-6F46-46EE-BFCA-13CCF7358706}" dt="2021-08-19T08:53:25.372" v="107" actId="47"/>
        <pc:sldMkLst>
          <pc:docMk/>
          <pc:sldMk cId="23862342" sldId="1768"/>
        </pc:sldMkLst>
      </pc:sldChg>
      <pc:sldChg chg="add del">
        <pc:chgData name="Francisco Artes" userId="5be56ff3f51c4e1a" providerId="LiveId" clId="{194FCA21-6F46-46EE-BFCA-13CCF7358706}" dt="2021-08-19T08:53:26.165" v="108" actId="47"/>
        <pc:sldMkLst>
          <pc:docMk/>
          <pc:sldMk cId="3558910918" sldId="1769"/>
        </pc:sldMkLst>
      </pc:sldChg>
      <pc:sldChg chg="add del">
        <pc:chgData name="Francisco Artes" userId="5be56ff3f51c4e1a" providerId="LiveId" clId="{194FCA21-6F46-46EE-BFCA-13CCF7358706}" dt="2021-08-19T08:53:27.101" v="109" actId="47"/>
        <pc:sldMkLst>
          <pc:docMk/>
          <pc:sldMk cId="3509131845" sldId="1770"/>
        </pc:sldMkLst>
      </pc:sldChg>
      <pc:sldChg chg="add del">
        <pc:chgData name="Francisco Artes" userId="5be56ff3f51c4e1a" providerId="LiveId" clId="{194FCA21-6F46-46EE-BFCA-13CCF7358706}" dt="2021-08-19T08:53:28.785" v="110" actId="47"/>
        <pc:sldMkLst>
          <pc:docMk/>
          <pc:sldMk cId="4035305447" sldId="1771"/>
        </pc:sldMkLst>
      </pc:sldChg>
      <pc:sldChg chg="add del">
        <pc:chgData name="Francisco Artes" userId="5be56ff3f51c4e1a" providerId="LiveId" clId="{194FCA21-6F46-46EE-BFCA-13CCF7358706}" dt="2021-08-19T08:53:29.689" v="111" actId="47"/>
        <pc:sldMkLst>
          <pc:docMk/>
          <pc:sldMk cId="1108250299" sldId="1772"/>
        </pc:sldMkLst>
      </pc:sldChg>
      <pc:sldChg chg="add del">
        <pc:chgData name="Francisco Artes" userId="5be56ff3f51c4e1a" providerId="LiveId" clId="{194FCA21-6F46-46EE-BFCA-13CCF7358706}" dt="2021-08-19T08:53:30.659" v="112" actId="47"/>
        <pc:sldMkLst>
          <pc:docMk/>
          <pc:sldMk cId="590089631" sldId="1773"/>
        </pc:sldMkLst>
      </pc:sldChg>
      <pc:sldChg chg="add del">
        <pc:chgData name="Francisco Artes" userId="5be56ff3f51c4e1a" providerId="LiveId" clId="{194FCA21-6F46-46EE-BFCA-13CCF7358706}" dt="2021-08-19T08:53:32.584" v="113" actId="47"/>
        <pc:sldMkLst>
          <pc:docMk/>
          <pc:sldMk cId="4089304471" sldId="1774"/>
        </pc:sldMkLst>
      </pc:sldChg>
      <pc:sldChg chg="add del">
        <pc:chgData name="Francisco Artes" userId="5be56ff3f51c4e1a" providerId="LiveId" clId="{194FCA21-6F46-46EE-BFCA-13CCF7358706}" dt="2021-08-19T08:53:33.524" v="114" actId="47"/>
        <pc:sldMkLst>
          <pc:docMk/>
          <pc:sldMk cId="981543967" sldId="1775"/>
        </pc:sldMkLst>
      </pc:sldChg>
      <pc:sldChg chg="add del">
        <pc:chgData name="Francisco Artes" userId="5be56ff3f51c4e1a" providerId="LiveId" clId="{194FCA21-6F46-46EE-BFCA-13CCF7358706}" dt="2021-08-19T08:53:34.964" v="115" actId="47"/>
        <pc:sldMkLst>
          <pc:docMk/>
          <pc:sldMk cId="2067193820" sldId="1776"/>
        </pc:sldMkLst>
      </pc:sldChg>
      <pc:sldChg chg="addSp delSp modSp add del mod delAnim">
        <pc:chgData name="Francisco Artes" userId="5be56ff3f51c4e1a" providerId="LiveId" clId="{194FCA21-6F46-46EE-BFCA-13CCF7358706}" dt="2021-08-19T09:30:02.276" v="1490" actId="12"/>
        <pc:sldMkLst>
          <pc:docMk/>
          <pc:sldMk cId="3674492353" sldId="1777"/>
        </pc:sldMkLst>
        <pc:spChg chg="mod">
          <ac:chgData name="Francisco Artes" userId="5be56ff3f51c4e1a" providerId="LiveId" clId="{194FCA21-6F46-46EE-BFCA-13CCF7358706}" dt="2021-08-19T09:10:00.576" v="428" actId="14100"/>
          <ac:spMkLst>
            <pc:docMk/>
            <pc:sldMk cId="3674492353" sldId="1777"/>
            <ac:spMk id="2" creationId="{EFE9ADA5-418E-49B1-8406-7DFB626C32CC}"/>
          </ac:spMkLst>
        </pc:spChg>
        <pc:spChg chg="del">
          <ac:chgData name="Francisco Artes" userId="5be56ff3f51c4e1a" providerId="LiveId" clId="{194FCA21-6F46-46EE-BFCA-13CCF7358706}" dt="2021-08-19T09:07:51.268" v="144" actId="478"/>
          <ac:spMkLst>
            <pc:docMk/>
            <pc:sldMk cId="3674492353" sldId="1777"/>
            <ac:spMk id="30" creationId="{BF38ECB6-61B4-4E9B-8260-320924AAA9F0}"/>
          </ac:spMkLst>
        </pc:spChg>
        <pc:spChg chg="del">
          <ac:chgData name="Francisco Artes" userId="5be56ff3f51c4e1a" providerId="LiveId" clId="{194FCA21-6F46-46EE-BFCA-13CCF7358706}" dt="2021-08-19T09:07:51.268" v="144" actId="478"/>
          <ac:spMkLst>
            <pc:docMk/>
            <pc:sldMk cId="3674492353" sldId="1777"/>
            <ac:spMk id="31" creationId="{424A9212-0789-48BA-A319-1C3A9F994F54}"/>
          </ac:spMkLst>
        </pc:spChg>
        <pc:spChg chg="add mod">
          <ac:chgData name="Francisco Artes" userId="5be56ff3f51c4e1a" providerId="LiveId" clId="{194FCA21-6F46-46EE-BFCA-13CCF7358706}" dt="2021-08-19T09:30:02.276" v="1490" actId="12"/>
          <ac:spMkLst>
            <pc:docMk/>
            <pc:sldMk cId="3674492353" sldId="1777"/>
            <ac:spMk id="32" creationId="{AA9F97E2-4D70-49E3-A0B0-8661B42ECC1E}"/>
          </ac:spMkLst>
        </pc:spChg>
        <pc:spChg chg="add mod">
          <ac:chgData name="Francisco Artes" userId="5be56ff3f51c4e1a" providerId="LiveId" clId="{194FCA21-6F46-46EE-BFCA-13CCF7358706}" dt="2021-08-19T09:10:51.263" v="457" actId="14100"/>
          <ac:spMkLst>
            <pc:docMk/>
            <pc:sldMk cId="3674492353" sldId="1777"/>
            <ac:spMk id="33" creationId="{C3124A6F-A6E9-4238-827F-E4A28AAE6A97}"/>
          </ac:spMkLst>
        </pc:spChg>
        <pc:spChg chg="mod">
          <ac:chgData name="Francisco Artes" userId="5be56ff3f51c4e1a" providerId="LiveId" clId="{194FCA21-6F46-46EE-BFCA-13CCF7358706}" dt="2021-08-19T09:22:25.915" v="668"/>
          <ac:spMkLst>
            <pc:docMk/>
            <pc:sldMk cId="3674492353" sldId="1777"/>
            <ac:spMk id="35" creationId="{32BBCE38-8AD1-4453-AAE6-FE2214EADB7B}"/>
          </ac:spMkLst>
        </pc:spChg>
        <pc:grpChg chg="add mod">
          <ac:chgData name="Francisco Artes" userId="5be56ff3f51c4e1a" providerId="LiveId" clId="{194FCA21-6F46-46EE-BFCA-13CCF7358706}" dt="2021-08-19T09:22:29.416" v="669" actId="1076"/>
          <ac:grpSpMkLst>
            <pc:docMk/>
            <pc:sldMk cId="3674492353" sldId="1777"/>
            <ac:grpSpMk id="34" creationId="{66718272-ED0D-4DC5-BB3B-7B5AD215992E}"/>
          </ac:grpSpMkLst>
        </pc:grpChg>
        <pc:graphicFrameChg chg="del">
          <ac:chgData name="Francisco Artes" userId="5be56ff3f51c4e1a" providerId="LiveId" clId="{194FCA21-6F46-46EE-BFCA-13CCF7358706}" dt="2021-08-19T09:07:51.268" v="144" actId="478"/>
          <ac:graphicFrameMkLst>
            <pc:docMk/>
            <pc:sldMk cId="3674492353" sldId="1777"/>
            <ac:graphicFrameMk id="28" creationId="{3CE789C7-1941-4E65-BDFA-7A27A074DB92}"/>
          </ac:graphicFrameMkLst>
        </pc:graphicFrameChg>
        <pc:picChg chg="mod">
          <ac:chgData name="Francisco Artes" userId="5be56ff3f51c4e1a" providerId="LiveId" clId="{194FCA21-6F46-46EE-BFCA-13CCF7358706}" dt="2021-08-19T09:22:25.915" v="668"/>
          <ac:picMkLst>
            <pc:docMk/>
            <pc:sldMk cId="3674492353" sldId="1777"/>
            <ac:picMk id="36" creationId="{EEF349F9-09BB-4251-9CD4-EFA176D25068}"/>
          </ac:picMkLst>
        </pc:picChg>
      </pc:sldChg>
      <pc:sldChg chg="del">
        <pc:chgData name="Francisco Artes" userId="5be56ff3f51c4e1a" providerId="LiveId" clId="{194FCA21-6F46-46EE-BFCA-13CCF7358706}" dt="2021-08-19T09:07:04.608" v="138" actId="47"/>
        <pc:sldMkLst>
          <pc:docMk/>
          <pc:sldMk cId="3350878718" sldId="1778"/>
        </pc:sldMkLst>
      </pc:sldChg>
      <pc:sldChg chg="addSp delSp modSp mod ord delAnim">
        <pc:chgData name="Francisco Artes" userId="5be56ff3f51c4e1a" providerId="LiveId" clId="{194FCA21-6F46-46EE-BFCA-13CCF7358706}" dt="2021-08-19T09:49:33.526" v="2857" actId="20577"/>
        <pc:sldMkLst>
          <pc:docMk/>
          <pc:sldMk cId="1564003269" sldId="1779"/>
        </pc:sldMkLst>
        <pc:spChg chg="del">
          <ac:chgData name="Francisco Artes" userId="5be56ff3f51c4e1a" providerId="LiveId" clId="{194FCA21-6F46-46EE-BFCA-13CCF7358706}" dt="2021-08-19T09:07:38.321" v="141" actId="478"/>
          <ac:spMkLst>
            <pc:docMk/>
            <pc:sldMk cId="1564003269" sldId="1779"/>
            <ac:spMk id="29" creationId="{7A8C2AE7-2699-4637-9C5E-B8D68AAC2F8A}"/>
          </ac:spMkLst>
        </pc:spChg>
        <pc:spChg chg="del">
          <ac:chgData name="Francisco Artes" userId="5be56ff3f51c4e1a" providerId="LiveId" clId="{194FCA21-6F46-46EE-BFCA-13CCF7358706}" dt="2021-08-19T09:07:38.321" v="141" actId="478"/>
          <ac:spMkLst>
            <pc:docMk/>
            <pc:sldMk cId="1564003269" sldId="1779"/>
            <ac:spMk id="30" creationId="{6E69A233-DB6B-4888-98AE-047C6EB86A18}"/>
          </ac:spMkLst>
        </pc:spChg>
        <pc:spChg chg="add mod">
          <ac:chgData name="Francisco Artes" userId="5be56ff3f51c4e1a" providerId="LiveId" clId="{194FCA21-6F46-46EE-BFCA-13CCF7358706}" dt="2021-08-19T09:49:33.526" v="2857" actId="20577"/>
          <ac:spMkLst>
            <pc:docMk/>
            <pc:sldMk cId="1564003269" sldId="1779"/>
            <ac:spMk id="32" creationId="{26047377-74BC-45C0-AA40-1113F69E90D1}"/>
          </ac:spMkLst>
        </pc:spChg>
        <pc:spChg chg="add mod">
          <ac:chgData name="Francisco Artes" userId="5be56ff3f51c4e1a" providerId="LiveId" clId="{194FCA21-6F46-46EE-BFCA-13CCF7358706}" dt="2021-08-19T09:09:20.007" v="423" actId="14100"/>
          <ac:spMkLst>
            <pc:docMk/>
            <pc:sldMk cId="1564003269" sldId="1779"/>
            <ac:spMk id="33" creationId="{3E18F6B8-27DC-49FA-AA9E-A8787584061B}"/>
          </ac:spMkLst>
        </pc:spChg>
        <pc:graphicFrameChg chg="del">
          <ac:chgData name="Francisco Artes" userId="5be56ff3f51c4e1a" providerId="LiveId" clId="{194FCA21-6F46-46EE-BFCA-13CCF7358706}" dt="2021-08-19T09:07:38.321" v="141" actId="478"/>
          <ac:graphicFrameMkLst>
            <pc:docMk/>
            <pc:sldMk cId="1564003269" sldId="1779"/>
            <ac:graphicFrameMk id="31" creationId="{26B4A1C0-D573-4B5A-951F-82C39135013B}"/>
          </ac:graphicFrameMkLst>
        </pc:graphicFrameChg>
      </pc:sldChg>
      <pc:sldChg chg="addSp delSp modSp mod ord delAnim">
        <pc:chgData name="Francisco Artes" userId="5be56ff3f51c4e1a" providerId="LiveId" clId="{194FCA21-6F46-46EE-BFCA-13CCF7358706}" dt="2021-08-19T17:26:01.507" v="2965" actId="20577"/>
        <pc:sldMkLst>
          <pc:docMk/>
          <pc:sldMk cId="2843114524" sldId="1780"/>
        </pc:sldMkLst>
        <pc:spChg chg="mod">
          <ac:chgData name="Francisco Artes" userId="5be56ff3f51c4e1a" providerId="LiveId" clId="{194FCA21-6F46-46EE-BFCA-13CCF7358706}" dt="2021-08-19T09:09:44.832" v="426" actId="14100"/>
          <ac:spMkLst>
            <pc:docMk/>
            <pc:sldMk cId="2843114524" sldId="1780"/>
            <ac:spMk id="2" creationId="{84CAF894-2799-436F-B8DD-5380AD687986}"/>
          </ac:spMkLst>
        </pc:spChg>
        <pc:spChg chg="del">
          <ac:chgData name="Francisco Artes" userId="5be56ff3f51c4e1a" providerId="LiveId" clId="{194FCA21-6F46-46EE-BFCA-13CCF7358706}" dt="2021-08-19T09:07:46.301" v="143" actId="478"/>
          <ac:spMkLst>
            <pc:docMk/>
            <pc:sldMk cId="2843114524" sldId="1780"/>
            <ac:spMk id="28" creationId="{F62523EA-EB27-4260-8C83-E9BC2A4AB02B}"/>
          </ac:spMkLst>
        </pc:spChg>
        <pc:spChg chg="del">
          <ac:chgData name="Francisco Artes" userId="5be56ff3f51c4e1a" providerId="LiveId" clId="{194FCA21-6F46-46EE-BFCA-13CCF7358706}" dt="2021-08-19T09:07:43.722" v="142" actId="478"/>
          <ac:spMkLst>
            <pc:docMk/>
            <pc:sldMk cId="2843114524" sldId="1780"/>
            <ac:spMk id="29" creationId="{FB9E76EC-05E4-4125-8AA8-C45728F6B1C3}"/>
          </ac:spMkLst>
        </pc:spChg>
        <pc:spChg chg="add mod">
          <ac:chgData name="Francisco Artes" userId="5be56ff3f51c4e1a" providerId="LiveId" clId="{194FCA21-6F46-46EE-BFCA-13CCF7358706}" dt="2021-08-19T17:26:01.507" v="2965" actId="20577"/>
          <ac:spMkLst>
            <pc:docMk/>
            <pc:sldMk cId="2843114524" sldId="1780"/>
            <ac:spMk id="31" creationId="{0A3EDE13-BE2D-4A3C-BB2A-1CF95B1EEC33}"/>
          </ac:spMkLst>
        </pc:spChg>
        <pc:spChg chg="add mod">
          <ac:chgData name="Francisco Artes" userId="5be56ff3f51c4e1a" providerId="LiveId" clId="{194FCA21-6F46-46EE-BFCA-13CCF7358706}" dt="2021-08-19T09:10:29.623" v="445" actId="14100"/>
          <ac:spMkLst>
            <pc:docMk/>
            <pc:sldMk cId="2843114524" sldId="1780"/>
            <ac:spMk id="32" creationId="{D98AEB96-C151-4AF9-ABA5-7F3C946DCEEF}"/>
          </ac:spMkLst>
        </pc:spChg>
        <pc:graphicFrameChg chg="del">
          <ac:chgData name="Francisco Artes" userId="5be56ff3f51c4e1a" providerId="LiveId" clId="{194FCA21-6F46-46EE-BFCA-13CCF7358706}" dt="2021-08-19T09:07:43.722" v="142" actId="478"/>
          <ac:graphicFrameMkLst>
            <pc:docMk/>
            <pc:sldMk cId="2843114524" sldId="1780"/>
            <ac:graphicFrameMk id="30" creationId="{A0C7B2D9-A4DD-4CF8-A94F-AD727185304B}"/>
          </ac:graphicFrameMkLst>
        </pc:graphicFrameChg>
      </pc:sldChg>
      <pc:sldChg chg="add del">
        <pc:chgData name="Francisco Artes" userId="5be56ff3f51c4e1a" providerId="LiveId" clId="{194FCA21-6F46-46EE-BFCA-13CCF7358706}" dt="2021-08-19T08:53:45.325" v="116" actId="47"/>
        <pc:sldMkLst>
          <pc:docMk/>
          <pc:sldMk cId="2026930452" sldId="1781"/>
        </pc:sldMkLst>
      </pc:sldChg>
      <pc:sldChg chg="add del">
        <pc:chgData name="Francisco Artes" userId="5be56ff3f51c4e1a" providerId="LiveId" clId="{194FCA21-6F46-46EE-BFCA-13CCF7358706}" dt="2021-08-19T08:53:48.772" v="117" actId="47"/>
        <pc:sldMkLst>
          <pc:docMk/>
          <pc:sldMk cId="273002636" sldId="1782"/>
        </pc:sldMkLst>
      </pc:sldChg>
      <pc:sldChg chg="del">
        <pc:chgData name="Francisco Artes" userId="5be56ff3f51c4e1a" providerId="LiveId" clId="{194FCA21-6F46-46EE-BFCA-13CCF7358706}" dt="2021-08-19T08:54:01.474" v="127" actId="47"/>
        <pc:sldMkLst>
          <pc:docMk/>
          <pc:sldMk cId="628761853" sldId="2207"/>
        </pc:sldMkLst>
      </pc:sldChg>
      <pc:sldChg chg="del">
        <pc:chgData name="Francisco Artes" userId="5be56ff3f51c4e1a" providerId="LiveId" clId="{194FCA21-6F46-46EE-BFCA-13CCF7358706}" dt="2021-08-19T08:53:58.929" v="125" actId="47"/>
        <pc:sldMkLst>
          <pc:docMk/>
          <pc:sldMk cId="3942714314" sldId="2208"/>
        </pc:sldMkLst>
      </pc:sldChg>
      <pc:sldChg chg="del">
        <pc:chgData name="Francisco Artes" userId="5be56ff3f51c4e1a" providerId="LiveId" clId="{194FCA21-6F46-46EE-BFCA-13CCF7358706}" dt="2021-08-19T08:54:00.391" v="126" actId="47"/>
        <pc:sldMkLst>
          <pc:docMk/>
          <pc:sldMk cId="1149525193" sldId="2209"/>
        </pc:sldMkLst>
      </pc:sldChg>
      <pc:sldChg chg="modSp mod ord">
        <pc:chgData name="Francisco Artes" userId="5be56ff3f51c4e1a" providerId="LiveId" clId="{194FCA21-6F46-46EE-BFCA-13CCF7358706}" dt="2021-08-19T08:03:11.102" v="48" actId="207"/>
        <pc:sldMkLst>
          <pc:docMk/>
          <pc:sldMk cId="1819778288" sldId="2210"/>
        </pc:sldMkLst>
        <pc:graphicFrameChg chg="modGraphic">
          <ac:chgData name="Francisco Artes" userId="5be56ff3f51c4e1a" providerId="LiveId" clId="{194FCA21-6F46-46EE-BFCA-13CCF7358706}" dt="2021-08-19T08:03:11.102" v="48" actId="207"/>
          <ac:graphicFrameMkLst>
            <pc:docMk/>
            <pc:sldMk cId="1819778288" sldId="2210"/>
            <ac:graphicFrameMk id="6" creationId="{45423C9A-7D01-4856-B11E-8F73AEBD0C9C}"/>
          </ac:graphicFrameMkLst>
        </pc:graphicFrameChg>
      </pc:sldChg>
      <pc:sldChg chg="add del">
        <pc:chgData name="Francisco Artes" userId="5be56ff3f51c4e1a" providerId="LiveId" clId="{194FCA21-6F46-46EE-BFCA-13CCF7358706}" dt="2021-08-19T08:54:23.904" v="128" actId="47"/>
        <pc:sldMkLst>
          <pc:docMk/>
          <pc:sldMk cId="2488998979" sldId="2211"/>
        </pc:sldMkLst>
      </pc:sldChg>
      <pc:sldChg chg="add del">
        <pc:chgData name="Francisco Artes" userId="5be56ff3f51c4e1a" providerId="LiveId" clId="{194FCA21-6F46-46EE-BFCA-13CCF7358706}" dt="2021-08-19T08:54:35.052" v="132" actId="47"/>
        <pc:sldMkLst>
          <pc:docMk/>
          <pc:sldMk cId="2169206221" sldId="2212"/>
        </pc:sldMkLst>
      </pc:sldChg>
      <pc:sldChg chg="addSp delSp modSp add del mod">
        <pc:chgData name="Francisco Artes" userId="5be56ff3f51c4e1a" providerId="LiveId" clId="{194FCA21-6F46-46EE-BFCA-13CCF7358706}" dt="2021-08-19T09:30:27.814" v="1491" actId="47"/>
        <pc:sldMkLst>
          <pc:docMk/>
          <pc:sldMk cId="3629803202" sldId="2213"/>
        </pc:sldMkLst>
        <pc:spChg chg="mod">
          <ac:chgData name="Francisco Artes" userId="5be56ff3f51c4e1a" providerId="LiveId" clId="{194FCA21-6F46-46EE-BFCA-13CCF7358706}" dt="2021-08-19T09:22:19.590" v="666" actId="164"/>
          <ac:spMkLst>
            <pc:docMk/>
            <pc:sldMk cId="3629803202" sldId="2213"/>
            <ac:spMk id="3" creationId="{16AB879C-9E6D-431C-8205-E5DD2AF44E0A}"/>
          </ac:spMkLst>
        </pc:spChg>
        <pc:spChg chg="del mod">
          <ac:chgData name="Francisco Artes" userId="5be56ff3f51c4e1a" providerId="LiveId" clId="{194FCA21-6F46-46EE-BFCA-13CCF7358706}" dt="2021-08-19T09:22:54.736" v="671" actId="478"/>
          <ac:spMkLst>
            <pc:docMk/>
            <pc:sldMk cId="3629803202" sldId="2213"/>
            <ac:spMk id="4" creationId="{824151A1-247A-495C-9ACB-D4C741454328}"/>
          </ac:spMkLst>
        </pc:spChg>
        <pc:grpChg chg="add del mod">
          <ac:chgData name="Francisco Artes" userId="5be56ff3f51c4e1a" providerId="LiveId" clId="{194FCA21-6F46-46EE-BFCA-13CCF7358706}" dt="2021-08-19T09:22:21.995" v="667" actId="21"/>
          <ac:grpSpMkLst>
            <pc:docMk/>
            <pc:sldMk cId="3629803202" sldId="2213"/>
            <ac:grpSpMk id="2" creationId="{2871748A-0B1A-43C8-A7F2-01B526C1AF1C}"/>
          </ac:grpSpMkLst>
        </pc:grpChg>
        <pc:picChg chg="del">
          <ac:chgData name="Francisco Artes" userId="5be56ff3f51c4e1a" providerId="LiveId" clId="{194FCA21-6F46-46EE-BFCA-13CCF7358706}" dt="2021-08-19T09:21:33.924" v="641" actId="478"/>
          <ac:picMkLst>
            <pc:docMk/>
            <pc:sldMk cId="3629803202" sldId="2213"/>
            <ac:picMk id="6" creationId="{B5295B2C-09B3-4943-91DF-8A15312603E6}"/>
          </ac:picMkLst>
        </pc:picChg>
        <pc:picChg chg="add mod">
          <ac:chgData name="Francisco Artes" userId="5be56ff3f51c4e1a" providerId="LiveId" clId="{194FCA21-6F46-46EE-BFCA-13CCF7358706}" dt="2021-08-19T09:22:19.590" v="666" actId="164"/>
          <ac:picMkLst>
            <pc:docMk/>
            <pc:sldMk cId="3629803202" sldId="2213"/>
            <ac:picMk id="7" creationId="{B432138E-224F-4129-A1A4-7578D507BB7F}"/>
          </ac:picMkLst>
        </pc:picChg>
      </pc:sldChg>
      <pc:sldChg chg="modSp add mod ord">
        <pc:chgData name="Francisco Artes" userId="5be56ff3f51c4e1a" providerId="LiveId" clId="{194FCA21-6F46-46EE-BFCA-13CCF7358706}" dt="2021-08-19T09:33:33.494" v="1593" actId="20577"/>
        <pc:sldMkLst>
          <pc:docMk/>
          <pc:sldMk cId="3067917528" sldId="2214"/>
        </pc:sldMkLst>
        <pc:spChg chg="mod">
          <ac:chgData name="Francisco Artes" userId="5be56ff3f51c4e1a" providerId="LiveId" clId="{194FCA21-6F46-46EE-BFCA-13CCF7358706}" dt="2021-08-19T09:33:33.494" v="1593" actId="20577"/>
          <ac:spMkLst>
            <pc:docMk/>
            <pc:sldMk cId="3067917528" sldId="2214"/>
            <ac:spMk id="2" creationId="{7687A092-9A9E-44B9-B58D-BBC651584E62}"/>
          </ac:spMkLst>
        </pc:spChg>
      </pc:sldChg>
      <pc:sldChg chg="add del">
        <pc:chgData name="Francisco Artes" userId="5be56ff3f51c4e1a" providerId="LiveId" clId="{194FCA21-6F46-46EE-BFCA-13CCF7358706}" dt="2021-08-19T09:33:54.994" v="1594" actId="47"/>
        <pc:sldMkLst>
          <pc:docMk/>
          <pc:sldMk cId="3289571286" sldId="2215"/>
        </pc:sldMkLst>
      </pc:sldChg>
      <pc:sldChg chg="add del">
        <pc:chgData name="Francisco Artes" userId="5be56ff3f51c4e1a" providerId="LiveId" clId="{194FCA21-6F46-46EE-BFCA-13CCF7358706}" dt="2021-08-19T09:34:07.310" v="1595" actId="47"/>
        <pc:sldMkLst>
          <pc:docMk/>
          <pc:sldMk cId="176500144" sldId="2216"/>
        </pc:sldMkLst>
      </pc:sldChg>
      <pc:sldChg chg="add del">
        <pc:chgData name="Francisco Artes" userId="5be56ff3f51c4e1a" providerId="LiveId" clId="{194FCA21-6F46-46EE-BFCA-13CCF7358706}" dt="2021-08-19T09:34:14.393" v="1596" actId="47"/>
        <pc:sldMkLst>
          <pc:docMk/>
          <pc:sldMk cId="3432749908" sldId="2217"/>
        </pc:sldMkLst>
      </pc:sldChg>
      <pc:sldChg chg="add del">
        <pc:chgData name="Francisco Artes" userId="5be56ff3f51c4e1a" providerId="LiveId" clId="{194FCA21-6F46-46EE-BFCA-13CCF7358706}" dt="2021-08-19T09:34:24.935" v="1597" actId="47"/>
        <pc:sldMkLst>
          <pc:docMk/>
          <pc:sldMk cId="3898130588" sldId="2218"/>
        </pc:sldMkLst>
      </pc:sldChg>
      <pc:sldChg chg="add del">
        <pc:chgData name="Francisco Artes" userId="5be56ff3f51c4e1a" providerId="LiveId" clId="{194FCA21-6F46-46EE-BFCA-13CCF7358706}" dt="2021-08-19T09:34:34.459" v="1598" actId="47"/>
        <pc:sldMkLst>
          <pc:docMk/>
          <pc:sldMk cId="85356626" sldId="2219"/>
        </pc:sldMkLst>
      </pc:sldChg>
      <pc:sldChg chg="addSp delSp modSp add mod ord">
        <pc:chgData name="Francisco Artes" userId="5be56ff3f51c4e1a" providerId="LiveId" clId="{194FCA21-6F46-46EE-BFCA-13CCF7358706}" dt="2021-08-19T09:33:20.120" v="1585"/>
        <pc:sldMkLst>
          <pc:docMk/>
          <pc:sldMk cId="51804431" sldId="2220"/>
        </pc:sldMkLst>
        <pc:spChg chg="mod">
          <ac:chgData name="Francisco Artes" userId="5be56ff3f51c4e1a" providerId="LiveId" clId="{194FCA21-6F46-46EE-BFCA-13CCF7358706}" dt="2021-08-19T09:32:14.613" v="1523" actId="20577"/>
          <ac:spMkLst>
            <pc:docMk/>
            <pc:sldMk cId="51804431" sldId="2220"/>
            <ac:spMk id="3" creationId="{D42FB229-BF10-4F73-ACE7-643A8E7BE46D}"/>
          </ac:spMkLst>
        </pc:spChg>
        <pc:spChg chg="del mod">
          <ac:chgData name="Francisco Artes" userId="5be56ff3f51c4e1a" providerId="LiveId" clId="{194FCA21-6F46-46EE-BFCA-13CCF7358706}" dt="2021-08-19T09:33:19.640" v="1584" actId="478"/>
          <ac:spMkLst>
            <pc:docMk/>
            <pc:sldMk cId="51804431" sldId="2220"/>
            <ac:spMk id="4" creationId="{E66935A7-DA6D-49CB-935F-788C522FD8B0}"/>
          </ac:spMkLst>
        </pc:spChg>
        <pc:spChg chg="mod">
          <ac:chgData name="Francisco Artes" userId="5be56ff3f51c4e1a" providerId="LiveId" clId="{194FCA21-6F46-46EE-BFCA-13CCF7358706}" dt="2021-08-19T09:32:45.437" v="1569" actId="20577"/>
          <ac:spMkLst>
            <pc:docMk/>
            <pc:sldMk cId="51804431" sldId="2220"/>
            <ac:spMk id="9" creationId="{8EAA77CB-4CD8-47EB-8748-7A1EF34FB47C}"/>
          </ac:spMkLst>
        </pc:spChg>
        <pc:spChg chg="mod">
          <ac:chgData name="Francisco Artes" userId="5be56ff3f51c4e1a" providerId="LiveId" clId="{194FCA21-6F46-46EE-BFCA-13CCF7358706}" dt="2021-08-19T09:32:57.583" v="1581" actId="20577"/>
          <ac:spMkLst>
            <pc:docMk/>
            <pc:sldMk cId="51804431" sldId="2220"/>
            <ac:spMk id="11" creationId="{2EF5B43B-0A65-4D07-8EAC-C4FAB423D787}"/>
          </ac:spMkLst>
        </pc:spChg>
        <pc:spChg chg="add mod">
          <ac:chgData name="Francisco Artes" userId="5be56ff3f51c4e1a" providerId="LiveId" clId="{194FCA21-6F46-46EE-BFCA-13CCF7358706}" dt="2021-08-19T09:33:20.120" v="1585"/>
          <ac:spMkLst>
            <pc:docMk/>
            <pc:sldMk cId="51804431" sldId="2220"/>
            <ac:spMk id="12" creationId="{190C72A9-26BE-41F9-AA97-C6D37A441D11}"/>
          </ac:spMkLst>
        </pc:spChg>
        <pc:spChg chg="mod">
          <ac:chgData name="Francisco Artes" userId="5be56ff3f51c4e1a" providerId="LiveId" clId="{194FCA21-6F46-46EE-BFCA-13CCF7358706}" dt="2021-08-19T09:32:28.532" v="1540" actId="20577"/>
          <ac:spMkLst>
            <pc:docMk/>
            <pc:sldMk cId="51804431" sldId="2220"/>
            <ac:spMk id="14" creationId="{3D62E0ED-E6C2-4457-9C98-5690144DEDD8}"/>
          </ac:spMkLst>
        </pc:spChg>
      </pc:sldChg>
      <pc:sldChg chg="modSp add mod ord">
        <pc:chgData name="Francisco Artes" userId="5be56ff3f51c4e1a" providerId="LiveId" clId="{194FCA21-6F46-46EE-BFCA-13CCF7358706}" dt="2021-08-19T09:41:04.952" v="1966" actId="20577"/>
        <pc:sldMkLst>
          <pc:docMk/>
          <pc:sldMk cId="1090454519" sldId="2221"/>
        </pc:sldMkLst>
        <pc:spChg chg="mod">
          <ac:chgData name="Francisco Artes" userId="5be56ff3f51c4e1a" providerId="LiveId" clId="{194FCA21-6F46-46EE-BFCA-13CCF7358706}" dt="2021-08-19T09:41:04.952" v="1966" actId="20577"/>
          <ac:spMkLst>
            <pc:docMk/>
            <pc:sldMk cId="1090454519" sldId="2221"/>
            <ac:spMk id="7" creationId="{089573C8-1C6F-4B58-9FAE-D15A30AAC154}"/>
          </ac:spMkLst>
        </pc:spChg>
      </pc:sldChg>
      <pc:sldChg chg="add del">
        <pc:chgData name="Francisco Artes" userId="5be56ff3f51c4e1a" providerId="LiveId" clId="{194FCA21-6F46-46EE-BFCA-13CCF7358706}" dt="2021-08-19T09:34:35.834" v="1599" actId="47"/>
        <pc:sldMkLst>
          <pc:docMk/>
          <pc:sldMk cId="1808301917" sldId="2222"/>
        </pc:sldMkLst>
      </pc:sldChg>
      <pc:sldChg chg="add del ord">
        <pc:chgData name="Francisco Artes" userId="5be56ff3f51c4e1a" providerId="LiveId" clId="{194FCA21-6F46-46EE-BFCA-13CCF7358706}" dt="2021-08-19T08:57:19.604" v="135" actId="47"/>
        <pc:sldMkLst>
          <pc:docMk/>
          <pc:sldMk cId="2254516768" sldId="2223"/>
        </pc:sldMkLst>
      </pc:sldChg>
      <pc:sldChg chg="modSp mod">
        <pc:chgData name="Francisco Artes" userId="5be56ff3f51c4e1a" providerId="LiveId" clId="{194FCA21-6F46-46EE-BFCA-13CCF7358706}" dt="2021-08-19T08:42:53.687" v="75" actId="1038"/>
        <pc:sldMkLst>
          <pc:docMk/>
          <pc:sldMk cId="3345661744" sldId="2224"/>
        </pc:sldMkLst>
        <pc:spChg chg="mod">
          <ac:chgData name="Francisco Artes" userId="5be56ff3f51c4e1a" providerId="LiveId" clId="{194FCA21-6F46-46EE-BFCA-13CCF7358706}" dt="2021-08-19T08:42:53.687" v="75" actId="1038"/>
          <ac:spMkLst>
            <pc:docMk/>
            <pc:sldMk cId="3345661744" sldId="2224"/>
            <ac:spMk id="13" creationId="{FB1DE3B8-608D-4673-A05C-90C733EA53A9}"/>
          </ac:spMkLst>
        </pc:spChg>
      </pc:sldChg>
      <pc:sldChg chg="modSp mod">
        <pc:chgData name="Francisco Artes" userId="5be56ff3f51c4e1a" providerId="LiveId" clId="{194FCA21-6F46-46EE-BFCA-13CCF7358706}" dt="2021-08-19T08:44:11.241" v="83" actId="113"/>
        <pc:sldMkLst>
          <pc:docMk/>
          <pc:sldMk cId="3959828267" sldId="2225"/>
        </pc:sldMkLst>
        <pc:spChg chg="mod">
          <ac:chgData name="Francisco Artes" userId="5be56ff3f51c4e1a" providerId="LiveId" clId="{194FCA21-6F46-46EE-BFCA-13CCF7358706}" dt="2021-08-19T08:43:40.024" v="77" actId="20577"/>
          <ac:spMkLst>
            <pc:docMk/>
            <pc:sldMk cId="3959828267" sldId="2225"/>
            <ac:spMk id="2" creationId="{AF4B3A10-7B8F-4369-B4C9-A519289130FE}"/>
          </ac:spMkLst>
        </pc:spChg>
        <pc:spChg chg="mod">
          <ac:chgData name="Francisco Artes" userId="5be56ff3f51c4e1a" providerId="LiveId" clId="{194FCA21-6F46-46EE-BFCA-13CCF7358706}" dt="2021-08-19T08:44:11.241" v="83" actId="113"/>
          <ac:spMkLst>
            <pc:docMk/>
            <pc:sldMk cId="3959828267" sldId="2225"/>
            <ac:spMk id="9" creationId="{6404DAB4-E601-41A1-8F72-55BED9188980}"/>
          </ac:spMkLst>
        </pc:spChg>
        <pc:spChg chg="mod">
          <ac:chgData name="Francisco Artes" userId="5be56ff3f51c4e1a" providerId="LiveId" clId="{194FCA21-6F46-46EE-BFCA-13CCF7358706}" dt="2021-08-19T08:44:01.968" v="81" actId="113"/>
          <ac:spMkLst>
            <pc:docMk/>
            <pc:sldMk cId="3959828267" sldId="2225"/>
            <ac:spMk id="10" creationId="{3D1A1C63-F3A6-4B50-A59E-9CF5495008E9}"/>
          </ac:spMkLst>
        </pc:spChg>
      </pc:sldChg>
    </pc:docChg>
  </pc:docChgLst>
  <pc:docChgLst>
    <pc:chgData name="Francisco Artes" userId="5be56ff3f51c4e1a" providerId="LiveId" clId="{FCB80B84-355B-43F9-A26A-81E7AF774957}"/>
    <pc:docChg chg="modSld">
      <pc:chgData name="Francisco Artes" userId="5be56ff3f51c4e1a" providerId="LiveId" clId="{FCB80B84-355B-43F9-A26A-81E7AF774957}" dt="2021-09-30T13:16:35.970" v="4" actId="207"/>
      <pc:docMkLst>
        <pc:docMk/>
      </pc:docMkLst>
      <pc:sldChg chg="modSp mod">
        <pc:chgData name="Francisco Artes" userId="5be56ff3f51c4e1a" providerId="LiveId" clId="{FCB80B84-355B-43F9-A26A-81E7AF774957}" dt="2021-09-30T13:15:58.098" v="1" actId="207"/>
        <pc:sldMkLst>
          <pc:docMk/>
          <pc:sldMk cId="2173720258" sldId="2251"/>
        </pc:sldMkLst>
        <pc:spChg chg="mod">
          <ac:chgData name="Francisco Artes" userId="5be56ff3f51c4e1a" providerId="LiveId" clId="{FCB80B84-355B-43F9-A26A-81E7AF774957}" dt="2021-09-30T13:15:58.098" v="1" actId="207"/>
          <ac:spMkLst>
            <pc:docMk/>
            <pc:sldMk cId="2173720258" sldId="2251"/>
            <ac:spMk id="3" creationId="{ABDA00DD-B6ED-4639-BBCC-CFAFC18D98A9}"/>
          </ac:spMkLst>
        </pc:spChg>
      </pc:sldChg>
      <pc:sldChg chg="modSp mod">
        <pc:chgData name="Francisco Artes" userId="5be56ff3f51c4e1a" providerId="LiveId" clId="{FCB80B84-355B-43F9-A26A-81E7AF774957}" dt="2021-09-30T13:16:35.970" v="4" actId="207"/>
        <pc:sldMkLst>
          <pc:docMk/>
          <pc:sldMk cId="2552651661" sldId="2267"/>
        </pc:sldMkLst>
        <pc:spChg chg="mod">
          <ac:chgData name="Francisco Artes" userId="5be56ff3f51c4e1a" providerId="LiveId" clId="{FCB80B84-355B-43F9-A26A-81E7AF774957}" dt="2021-09-30T13:16:35.970" v="4" actId="207"/>
          <ac:spMkLst>
            <pc:docMk/>
            <pc:sldMk cId="2552651661" sldId="2267"/>
            <ac:spMk id="3" creationId="{ABDA00DD-B6ED-4639-BBCC-CFAFC18D98A9}"/>
          </ac:spMkLst>
        </pc:spChg>
      </pc:sldChg>
      <pc:sldChg chg="modSp mod">
        <pc:chgData name="Francisco Artes" userId="5be56ff3f51c4e1a" providerId="LiveId" clId="{FCB80B84-355B-43F9-A26A-81E7AF774957}" dt="2021-09-30T13:16:22.249" v="3" actId="207"/>
        <pc:sldMkLst>
          <pc:docMk/>
          <pc:sldMk cId="295292532" sldId="2271"/>
        </pc:sldMkLst>
        <pc:spChg chg="mod">
          <ac:chgData name="Francisco Artes" userId="5be56ff3f51c4e1a" providerId="LiveId" clId="{FCB80B84-355B-43F9-A26A-81E7AF774957}" dt="2021-09-30T13:16:22.249" v="3" actId="207"/>
          <ac:spMkLst>
            <pc:docMk/>
            <pc:sldMk cId="295292532" sldId="2271"/>
            <ac:spMk id="3" creationId="{ABDA00DD-B6ED-4639-BBCC-CFAFC18D98A9}"/>
          </ac:spMkLst>
        </pc:spChg>
      </pc:sldChg>
    </pc:docChg>
  </pc:docChgLst>
  <pc:docChgLst>
    <pc:chgData name="Francisco Artes" userId="5be56ff3f51c4e1a" providerId="LiveId" clId="{1094C876-11F6-4AC4-8CB9-689EDAD790A5}"/>
    <pc:docChg chg="undo redo custSel addSld delSld modSld sldOrd">
      <pc:chgData name="Francisco Artes" userId="5be56ff3f51c4e1a" providerId="LiveId" clId="{1094C876-11F6-4AC4-8CB9-689EDAD790A5}" dt="2020-06-07T18:48:02.506" v="4072" actId="47"/>
      <pc:docMkLst>
        <pc:docMk/>
      </pc:docMkLst>
      <pc:sldChg chg="add del">
        <pc:chgData name="Francisco Artes" userId="5be56ff3f51c4e1a" providerId="LiveId" clId="{1094C876-11F6-4AC4-8CB9-689EDAD790A5}" dt="2020-06-07T17:14:53.098" v="1518" actId="2696"/>
        <pc:sldMkLst>
          <pc:docMk/>
          <pc:sldMk cId="1273336627" sldId="256"/>
        </pc:sldMkLst>
      </pc:sldChg>
      <pc:sldChg chg="modSp add del mod">
        <pc:chgData name="Francisco Artes" userId="5be56ff3f51c4e1a" providerId="LiveId" clId="{1094C876-11F6-4AC4-8CB9-689EDAD790A5}" dt="2020-06-07T18:13:30.629" v="3647" actId="27636"/>
        <pc:sldMkLst>
          <pc:docMk/>
          <pc:sldMk cId="3047679834" sldId="1592"/>
        </pc:sldMkLst>
        <pc:spChg chg="mod">
          <ac:chgData name="Francisco Artes" userId="5be56ff3f51c4e1a" providerId="LiveId" clId="{1094C876-11F6-4AC4-8CB9-689EDAD790A5}" dt="2020-06-07T18:13:25.795" v="3644" actId="20577"/>
          <ac:spMkLst>
            <pc:docMk/>
            <pc:sldMk cId="3047679834" sldId="1592"/>
            <ac:spMk id="3" creationId="{B29474EC-57A6-4764-8B28-EDABD2E3BAA6}"/>
          </ac:spMkLst>
        </pc:spChg>
        <pc:spChg chg="mod">
          <ac:chgData name="Francisco Artes" userId="5be56ff3f51c4e1a" providerId="LiveId" clId="{1094C876-11F6-4AC4-8CB9-689EDAD790A5}" dt="2020-06-07T18:13:30.629" v="3647" actId="27636"/>
          <ac:spMkLst>
            <pc:docMk/>
            <pc:sldMk cId="3047679834" sldId="1592"/>
            <ac:spMk id="23" creationId="{7E42C4C7-1162-4AC9-B404-38A829C12A37}"/>
          </ac:spMkLst>
        </pc:spChg>
      </pc:sldChg>
      <pc:sldChg chg="add del">
        <pc:chgData name="Francisco Artes" userId="5be56ff3f51c4e1a" providerId="LiveId" clId="{1094C876-11F6-4AC4-8CB9-689EDAD790A5}" dt="2020-06-07T17:14:53.098" v="1518" actId="2696"/>
        <pc:sldMkLst>
          <pc:docMk/>
          <pc:sldMk cId="2043922248" sldId="1593"/>
        </pc:sldMkLst>
      </pc:sldChg>
      <pc:sldChg chg="modSp add del mod">
        <pc:chgData name="Francisco Artes" userId="5be56ff3f51c4e1a" providerId="LiveId" clId="{1094C876-11F6-4AC4-8CB9-689EDAD790A5}" dt="2020-06-07T17:14:53.098" v="1518" actId="2696"/>
        <pc:sldMkLst>
          <pc:docMk/>
          <pc:sldMk cId="1423940247" sldId="1594"/>
        </pc:sldMkLst>
        <pc:spChg chg="mod">
          <ac:chgData name="Francisco Artes" userId="5be56ff3f51c4e1a" providerId="LiveId" clId="{1094C876-11F6-4AC4-8CB9-689EDAD790A5}" dt="2020-06-07T16:58:21.473" v="1204" actId="5793"/>
          <ac:spMkLst>
            <pc:docMk/>
            <pc:sldMk cId="1423940247" sldId="1594"/>
            <ac:spMk id="23" creationId="{7E42C4C7-1162-4AC9-B404-38A829C12A37}"/>
          </ac:spMkLst>
        </pc:spChg>
      </pc:sldChg>
      <pc:sldChg chg="modSp add del mod">
        <pc:chgData name="Francisco Artes" userId="5be56ff3f51c4e1a" providerId="LiveId" clId="{1094C876-11F6-4AC4-8CB9-689EDAD790A5}" dt="2020-06-07T17:14:53.098" v="1518" actId="2696"/>
        <pc:sldMkLst>
          <pc:docMk/>
          <pc:sldMk cId="3388772476" sldId="1596"/>
        </pc:sldMkLst>
        <pc:spChg chg="mod">
          <ac:chgData name="Francisco Artes" userId="5be56ff3f51c4e1a" providerId="LiveId" clId="{1094C876-11F6-4AC4-8CB9-689EDAD790A5}" dt="2020-06-07T16:39:26.290" v="755" actId="27636"/>
          <ac:spMkLst>
            <pc:docMk/>
            <pc:sldMk cId="3388772476" sldId="1596"/>
            <ac:spMk id="23" creationId="{7E42C4C7-1162-4AC9-B404-38A829C12A37}"/>
          </ac:spMkLst>
        </pc:spChg>
      </pc:sldChg>
      <pc:sldChg chg="addSp delSp modSp del mod">
        <pc:chgData name="Francisco Artes" userId="5be56ff3f51c4e1a" providerId="LiveId" clId="{1094C876-11F6-4AC4-8CB9-689EDAD790A5}" dt="2020-06-07T16:30:40.236" v="487" actId="47"/>
        <pc:sldMkLst>
          <pc:docMk/>
          <pc:sldMk cId="3928885401" sldId="1597"/>
        </pc:sldMkLst>
        <pc:spChg chg="del">
          <ac:chgData name="Francisco Artes" userId="5be56ff3f51c4e1a" providerId="LiveId" clId="{1094C876-11F6-4AC4-8CB9-689EDAD790A5}" dt="2020-06-07T16:30:25.148" v="483" actId="21"/>
          <ac:spMkLst>
            <pc:docMk/>
            <pc:sldMk cId="3928885401" sldId="1597"/>
            <ac:spMk id="3" creationId="{DD79D4A6-A31A-4C75-B66C-175413B5CAA2}"/>
          </ac:spMkLst>
        </pc:spChg>
        <pc:spChg chg="add mod">
          <ac:chgData name="Francisco Artes" userId="5be56ff3f51c4e1a" providerId="LiveId" clId="{1094C876-11F6-4AC4-8CB9-689EDAD790A5}" dt="2020-06-07T16:30:25.148" v="483" actId="21"/>
          <ac:spMkLst>
            <pc:docMk/>
            <pc:sldMk cId="3928885401" sldId="1597"/>
            <ac:spMk id="5" creationId="{0C3722A9-0E1D-43D9-BCCD-B2FDA1E639A7}"/>
          </ac:spMkLst>
        </pc:spChg>
        <pc:spChg chg="del">
          <ac:chgData name="Francisco Artes" userId="5be56ff3f51c4e1a" providerId="LiveId" clId="{1094C876-11F6-4AC4-8CB9-689EDAD790A5}" dt="2020-06-07T16:30:25.148" v="483" actId="21"/>
          <ac:spMkLst>
            <pc:docMk/>
            <pc:sldMk cId="3928885401" sldId="1597"/>
            <ac:spMk id="23" creationId="{7E42C4C7-1162-4AC9-B404-38A829C12A37}"/>
          </ac:spMkLst>
        </pc:spChg>
        <pc:picChg chg="del">
          <ac:chgData name="Francisco Artes" userId="5be56ff3f51c4e1a" providerId="LiveId" clId="{1094C876-11F6-4AC4-8CB9-689EDAD790A5}" dt="2020-06-07T16:30:22.119" v="482" actId="478"/>
          <ac:picMkLst>
            <pc:docMk/>
            <pc:sldMk cId="3928885401" sldId="1597"/>
            <ac:picMk id="2" creationId="{0CD4D1D5-E35F-4F43-B810-98A674753CF1}"/>
          </ac:picMkLst>
        </pc:picChg>
      </pc:sldChg>
      <pc:sldChg chg="addSp delSp modSp add del mod">
        <pc:chgData name="Francisco Artes" userId="5be56ff3f51c4e1a" providerId="LiveId" clId="{1094C876-11F6-4AC4-8CB9-689EDAD790A5}" dt="2020-06-07T17:59:25.505" v="3175" actId="1076"/>
        <pc:sldMkLst>
          <pc:docMk/>
          <pc:sldMk cId="4062909026" sldId="1599"/>
        </pc:sldMkLst>
        <pc:spChg chg="mod">
          <ac:chgData name="Francisco Artes" userId="5be56ff3f51c4e1a" providerId="LiveId" clId="{1094C876-11F6-4AC4-8CB9-689EDAD790A5}" dt="2020-06-07T17:56:18.237" v="3069" actId="20577"/>
          <ac:spMkLst>
            <pc:docMk/>
            <pc:sldMk cId="4062909026" sldId="1599"/>
            <ac:spMk id="3" creationId="{52622E34-9355-4CF8-9992-DF7F8ED4893F}"/>
          </ac:spMkLst>
        </pc:spChg>
        <pc:spChg chg="del mod">
          <ac:chgData name="Francisco Artes" userId="5be56ff3f51c4e1a" providerId="LiveId" clId="{1094C876-11F6-4AC4-8CB9-689EDAD790A5}" dt="2020-06-07T17:58:17.621" v="3150" actId="21"/>
          <ac:spMkLst>
            <pc:docMk/>
            <pc:sldMk cId="4062909026" sldId="1599"/>
            <ac:spMk id="5" creationId="{D381DB34-AFDE-426E-BA14-311B8D207041}"/>
          </ac:spMkLst>
        </pc:spChg>
        <pc:spChg chg="add mod">
          <ac:chgData name="Francisco Artes" userId="5be56ff3f51c4e1a" providerId="LiveId" clId="{1094C876-11F6-4AC4-8CB9-689EDAD790A5}" dt="2020-06-07T17:59:08.895" v="3172" actId="27636"/>
          <ac:spMkLst>
            <pc:docMk/>
            <pc:sldMk cId="4062909026" sldId="1599"/>
            <ac:spMk id="6" creationId="{92BF533F-28A8-4EF3-8F01-1E5982DE60C3}"/>
          </ac:spMkLst>
        </pc:spChg>
        <pc:spChg chg="add mod">
          <ac:chgData name="Francisco Artes" userId="5be56ff3f51c4e1a" providerId="LiveId" clId="{1094C876-11F6-4AC4-8CB9-689EDAD790A5}" dt="2020-06-07T17:59:25.505" v="3175" actId="1076"/>
          <ac:spMkLst>
            <pc:docMk/>
            <pc:sldMk cId="4062909026" sldId="1599"/>
            <ac:spMk id="8" creationId="{39F2AA08-4822-4359-8438-4C783DD8412B}"/>
          </ac:spMkLst>
        </pc:spChg>
        <pc:spChg chg="mod">
          <ac:chgData name="Francisco Artes" userId="5be56ff3f51c4e1a" providerId="LiveId" clId="{1094C876-11F6-4AC4-8CB9-689EDAD790A5}" dt="2020-06-07T17:58:53.888" v="3166" actId="27636"/>
          <ac:spMkLst>
            <pc:docMk/>
            <pc:sldMk cId="4062909026" sldId="1599"/>
            <ac:spMk id="23" creationId="{7E42C4C7-1162-4AC9-B404-38A829C12A37}"/>
          </ac:spMkLst>
        </pc:spChg>
        <pc:picChg chg="del mod">
          <ac:chgData name="Francisco Artes" userId="5be56ff3f51c4e1a" providerId="LiveId" clId="{1094C876-11F6-4AC4-8CB9-689EDAD790A5}" dt="2020-06-07T17:58:17.621" v="3150" actId="21"/>
          <ac:picMkLst>
            <pc:docMk/>
            <pc:sldMk cId="4062909026" sldId="1599"/>
            <ac:picMk id="2" creationId="{7E56715A-057B-4462-971F-09DC3157FBD9}"/>
          </ac:picMkLst>
        </pc:picChg>
        <pc:picChg chg="add mod">
          <ac:chgData name="Francisco Artes" userId="5be56ff3f51c4e1a" providerId="LiveId" clId="{1094C876-11F6-4AC4-8CB9-689EDAD790A5}" dt="2020-06-07T17:59:25.505" v="3175" actId="1076"/>
          <ac:picMkLst>
            <pc:docMk/>
            <pc:sldMk cId="4062909026" sldId="1599"/>
            <ac:picMk id="7" creationId="{0EE010EF-2493-4D2C-BC70-ED4708B04623}"/>
          </ac:picMkLst>
        </pc:picChg>
      </pc:sldChg>
      <pc:sldChg chg="delSp modSp add del mod">
        <pc:chgData name="Francisco Artes" userId="5be56ff3f51c4e1a" providerId="LiveId" clId="{1094C876-11F6-4AC4-8CB9-689EDAD790A5}" dt="2020-06-07T17:54:36.645" v="2977" actId="47"/>
        <pc:sldMkLst>
          <pc:docMk/>
          <pc:sldMk cId="136129935" sldId="1600"/>
        </pc:sldMkLst>
        <pc:spChg chg="del">
          <ac:chgData name="Francisco Artes" userId="5be56ff3f51c4e1a" providerId="LiveId" clId="{1094C876-11F6-4AC4-8CB9-689EDAD790A5}" dt="2020-06-07T17:43:59.294" v="2810" actId="21"/>
          <ac:spMkLst>
            <pc:docMk/>
            <pc:sldMk cId="136129935" sldId="1600"/>
            <ac:spMk id="5" creationId="{F64F473F-E4BB-4D9D-A494-A1106B1F049C}"/>
          </ac:spMkLst>
        </pc:spChg>
        <pc:spChg chg="del mod">
          <ac:chgData name="Francisco Artes" userId="5be56ff3f51c4e1a" providerId="LiveId" clId="{1094C876-11F6-4AC4-8CB9-689EDAD790A5}" dt="2020-06-07T17:54:09.514" v="2959" actId="21"/>
          <ac:spMkLst>
            <pc:docMk/>
            <pc:sldMk cId="136129935" sldId="1600"/>
            <ac:spMk id="23" creationId="{7E42C4C7-1162-4AC9-B404-38A829C12A37}"/>
          </ac:spMkLst>
        </pc:spChg>
        <pc:picChg chg="del mod">
          <ac:chgData name="Francisco Artes" userId="5be56ff3f51c4e1a" providerId="LiveId" clId="{1094C876-11F6-4AC4-8CB9-689EDAD790A5}" dt="2020-06-07T17:43:51.109" v="2807" actId="21"/>
          <ac:picMkLst>
            <pc:docMk/>
            <pc:sldMk cId="136129935" sldId="1600"/>
            <ac:picMk id="2" creationId="{8B634B6A-3ED5-4E33-9290-78DC6B4D1F5D}"/>
          </ac:picMkLst>
        </pc:picChg>
      </pc:sldChg>
      <pc:sldChg chg="add del">
        <pc:chgData name="Francisco Artes" userId="5be56ff3f51c4e1a" providerId="LiveId" clId="{1094C876-11F6-4AC4-8CB9-689EDAD790A5}" dt="2020-06-07T17:14:53.098" v="1518" actId="2696"/>
        <pc:sldMkLst>
          <pc:docMk/>
          <pc:sldMk cId="585753749" sldId="1601"/>
        </pc:sldMkLst>
      </pc:sldChg>
      <pc:sldChg chg="modSp add del mod">
        <pc:chgData name="Francisco Artes" userId="5be56ff3f51c4e1a" providerId="LiveId" clId="{1094C876-11F6-4AC4-8CB9-689EDAD790A5}" dt="2020-06-07T17:33:02.495" v="1949" actId="27636"/>
        <pc:sldMkLst>
          <pc:docMk/>
          <pc:sldMk cId="3512940052" sldId="1603"/>
        </pc:sldMkLst>
        <pc:spChg chg="mod">
          <ac:chgData name="Francisco Artes" userId="5be56ff3f51c4e1a" providerId="LiveId" clId="{1094C876-11F6-4AC4-8CB9-689EDAD790A5}" dt="2020-06-07T17:33:02.495" v="1949" actId="27636"/>
          <ac:spMkLst>
            <pc:docMk/>
            <pc:sldMk cId="3512940052" sldId="1603"/>
            <ac:spMk id="23" creationId="{7E42C4C7-1162-4AC9-B404-38A829C12A37}"/>
          </ac:spMkLst>
        </pc:spChg>
      </pc:sldChg>
      <pc:sldChg chg="modSp add del mod">
        <pc:chgData name="Francisco Artes" userId="5be56ff3f51c4e1a" providerId="LiveId" clId="{1094C876-11F6-4AC4-8CB9-689EDAD790A5}" dt="2020-06-07T18:05:53.235" v="3276" actId="6549"/>
        <pc:sldMkLst>
          <pc:docMk/>
          <pc:sldMk cId="3299580985" sldId="1604"/>
        </pc:sldMkLst>
        <pc:spChg chg="mod">
          <ac:chgData name="Francisco Artes" userId="5be56ff3f51c4e1a" providerId="LiveId" clId="{1094C876-11F6-4AC4-8CB9-689EDAD790A5}" dt="2020-06-07T18:03:40.680" v="3218" actId="14100"/>
          <ac:spMkLst>
            <pc:docMk/>
            <pc:sldMk cId="3299580985" sldId="1604"/>
            <ac:spMk id="3" creationId="{92B3EA6E-39A7-48B5-B5B1-D2E24C84ED6D}"/>
          </ac:spMkLst>
        </pc:spChg>
        <pc:spChg chg="mod">
          <ac:chgData name="Francisco Artes" userId="5be56ff3f51c4e1a" providerId="LiveId" clId="{1094C876-11F6-4AC4-8CB9-689EDAD790A5}" dt="2020-06-07T18:05:53.235" v="3276" actId="6549"/>
          <ac:spMkLst>
            <pc:docMk/>
            <pc:sldMk cId="3299580985" sldId="1604"/>
            <ac:spMk id="23" creationId="{7E42C4C7-1162-4AC9-B404-38A829C12A37}"/>
          </ac:spMkLst>
        </pc:spChg>
      </pc:sldChg>
      <pc:sldChg chg="modSp add del mod">
        <pc:chgData name="Francisco Artes" userId="5be56ff3f51c4e1a" providerId="LiveId" clId="{1094C876-11F6-4AC4-8CB9-689EDAD790A5}" dt="2020-06-07T17:33:42.202" v="1951" actId="27636"/>
        <pc:sldMkLst>
          <pc:docMk/>
          <pc:sldMk cId="402419817" sldId="1605"/>
        </pc:sldMkLst>
        <pc:spChg chg="mod">
          <ac:chgData name="Francisco Artes" userId="5be56ff3f51c4e1a" providerId="LiveId" clId="{1094C876-11F6-4AC4-8CB9-689EDAD790A5}" dt="2020-06-07T17:33:42.202" v="1951" actId="27636"/>
          <ac:spMkLst>
            <pc:docMk/>
            <pc:sldMk cId="402419817" sldId="1605"/>
            <ac:spMk id="23" creationId="{7E42C4C7-1162-4AC9-B404-38A829C12A37}"/>
          </ac:spMkLst>
        </pc:spChg>
      </pc:sldChg>
      <pc:sldChg chg="addSp delSp modSp add del mod">
        <pc:chgData name="Francisco Artes" userId="5be56ff3f51c4e1a" providerId="LiveId" clId="{1094C876-11F6-4AC4-8CB9-689EDAD790A5}" dt="2020-06-07T18:27:16.136" v="3733" actId="14100"/>
        <pc:sldMkLst>
          <pc:docMk/>
          <pc:sldMk cId="1978109707" sldId="1606"/>
        </pc:sldMkLst>
        <pc:spChg chg="add del mod">
          <ac:chgData name="Francisco Artes" userId="5be56ff3f51c4e1a" providerId="LiveId" clId="{1094C876-11F6-4AC4-8CB9-689EDAD790A5}" dt="2020-06-07T18:27:16.136" v="3733" actId="14100"/>
          <ac:spMkLst>
            <pc:docMk/>
            <pc:sldMk cId="1978109707" sldId="1606"/>
            <ac:spMk id="5" creationId="{CD030C2B-9834-4CD8-9F92-44C677F93DC3}"/>
          </ac:spMkLst>
        </pc:spChg>
        <pc:spChg chg="mod">
          <ac:chgData name="Francisco Artes" userId="5be56ff3f51c4e1a" providerId="LiveId" clId="{1094C876-11F6-4AC4-8CB9-689EDAD790A5}" dt="2020-06-07T18:26:11.122" v="3666" actId="27636"/>
          <ac:spMkLst>
            <pc:docMk/>
            <pc:sldMk cId="1978109707" sldId="1606"/>
            <ac:spMk id="23" creationId="{7E42C4C7-1162-4AC9-B404-38A829C12A37}"/>
          </ac:spMkLst>
        </pc:spChg>
        <pc:picChg chg="add del">
          <ac:chgData name="Francisco Artes" userId="5be56ff3f51c4e1a" providerId="LiveId" clId="{1094C876-11F6-4AC4-8CB9-689EDAD790A5}" dt="2020-06-07T18:25:46.031" v="3660" actId="478"/>
          <ac:picMkLst>
            <pc:docMk/>
            <pc:sldMk cId="1978109707" sldId="1606"/>
            <ac:picMk id="4" creationId="{87BBFB38-890C-4B35-A0D4-AA7699FD3FC7}"/>
          </ac:picMkLst>
        </pc:picChg>
      </pc:sldChg>
      <pc:sldChg chg="add del">
        <pc:chgData name="Francisco Artes" userId="5be56ff3f51c4e1a" providerId="LiveId" clId="{1094C876-11F6-4AC4-8CB9-689EDAD790A5}" dt="2020-06-07T17:14:53.098" v="1518" actId="2696"/>
        <pc:sldMkLst>
          <pc:docMk/>
          <pc:sldMk cId="1112833039" sldId="1607"/>
        </pc:sldMkLst>
      </pc:sldChg>
      <pc:sldChg chg="add del">
        <pc:chgData name="Francisco Artes" userId="5be56ff3f51c4e1a" providerId="LiveId" clId="{1094C876-11F6-4AC4-8CB9-689EDAD790A5}" dt="2020-06-07T17:14:53.098" v="1518" actId="2696"/>
        <pc:sldMkLst>
          <pc:docMk/>
          <pc:sldMk cId="51980025" sldId="1608"/>
        </pc:sldMkLst>
      </pc:sldChg>
      <pc:sldChg chg="add del">
        <pc:chgData name="Francisco Artes" userId="5be56ff3f51c4e1a" providerId="LiveId" clId="{1094C876-11F6-4AC4-8CB9-689EDAD790A5}" dt="2020-06-07T17:14:53.098" v="1518" actId="2696"/>
        <pc:sldMkLst>
          <pc:docMk/>
          <pc:sldMk cId="4155825978" sldId="1609"/>
        </pc:sldMkLst>
      </pc:sldChg>
      <pc:sldChg chg="add del">
        <pc:chgData name="Francisco Artes" userId="5be56ff3f51c4e1a" providerId="LiveId" clId="{1094C876-11F6-4AC4-8CB9-689EDAD790A5}" dt="2020-06-07T17:14:53.098" v="1518" actId="2696"/>
        <pc:sldMkLst>
          <pc:docMk/>
          <pc:sldMk cId="1172398190" sldId="1610"/>
        </pc:sldMkLst>
      </pc:sldChg>
      <pc:sldChg chg="addSp delSp modSp add del mod">
        <pc:chgData name="Francisco Artes" userId="5be56ff3f51c4e1a" providerId="LiveId" clId="{1094C876-11F6-4AC4-8CB9-689EDAD790A5}" dt="2020-06-07T18:46:04.997" v="4035" actId="1035"/>
        <pc:sldMkLst>
          <pc:docMk/>
          <pc:sldMk cId="2721979303" sldId="1611"/>
        </pc:sldMkLst>
        <pc:spChg chg="mod">
          <ac:chgData name="Francisco Artes" userId="5be56ff3f51c4e1a" providerId="LiveId" clId="{1094C876-11F6-4AC4-8CB9-689EDAD790A5}" dt="2020-06-07T18:38:34.698" v="3878" actId="20577"/>
          <ac:spMkLst>
            <pc:docMk/>
            <pc:sldMk cId="2721979303" sldId="1611"/>
            <ac:spMk id="3" creationId="{C05D53E7-8424-45B6-BA50-C8F8A169A2F6}"/>
          </ac:spMkLst>
        </pc:spChg>
        <pc:spChg chg="mod">
          <ac:chgData name="Francisco Artes" userId="5be56ff3f51c4e1a" providerId="LiveId" clId="{1094C876-11F6-4AC4-8CB9-689EDAD790A5}" dt="2020-06-07T18:39:02.969" v="3912" actId="1036"/>
          <ac:spMkLst>
            <pc:docMk/>
            <pc:sldMk cId="2721979303" sldId="1611"/>
            <ac:spMk id="5" creationId="{FD4FEB5A-496B-4C28-8B39-3DA796D9D01A}"/>
          </ac:spMkLst>
        </pc:spChg>
        <pc:spChg chg="del">
          <ac:chgData name="Francisco Artes" userId="5be56ff3f51c4e1a" providerId="LiveId" clId="{1094C876-11F6-4AC4-8CB9-689EDAD790A5}" dt="2020-06-07T18:38:55.425" v="3879" actId="478"/>
          <ac:spMkLst>
            <pc:docMk/>
            <pc:sldMk cId="2721979303" sldId="1611"/>
            <ac:spMk id="6" creationId="{9A729285-1AA5-47C7-A157-49EF9F488C30}"/>
          </ac:spMkLst>
        </pc:spChg>
        <pc:spChg chg="add mod">
          <ac:chgData name="Francisco Artes" userId="5be56ff3f51c4e1a" providerId="LiveId" clId="{1094C876-11F6-4AC4-8CB9-689EDAD790A5}" dt="2020-06-07T18:46:04.997" v="4035" actId="1035"/>
          <ac:spMkLst>
            <pc:docMk/>
            <pc:sldMk cId="2721979303" sldId="1611"/>
            <ac:spMk id="7" creationId="{A83695B7-35AD-405A-812C-9B4ED4F58989}"/>
          </ac:spMkLst>
        </pc:spChg>
        <pc:spChg chg="mod">
          <ac:chgData name="Francisco Artes" userId="5be56ff3f51c4e1a" providerId="LiveId" clId="{1094C876-11F6-4AC4-8CB9-689EDAD790A5}" dt="2020-06-07T18:45:55.917" v="4027" actId="27636"/>
          <ac:spMkLst>
            <pc:docMk/>
            <pc:sldMk cId="2721979303" sldId="1611"/>
            <ac:spMk id="23" creationId="{7E42C4C7-1162-4AC9-B404-38A829C12A37}"/>
          </ac:spMkLst>
        </pc:spChg>
        <pc:picChg chg="mod">
          <ac:chgData name="Francisco Artes" userId="5be56ff3f51c4e1a" providerId="LiveId" clId="{1094C876-11F6-4AC4-8CB9-689EDAD790A5}" dt="2020-06-07T18:39:02.969" v="3912" actId="1036"/>
          <ac:picMkLst>
            <pc:docMk/>
            <pc:sldMk cId="2721979303" sldId="1611"/>
            <ac:picMk id="2" creationId="{8B1BC9B5-6A51-4292-B582-6B5BFE395537}"/>
          </ac:picMkLst>
        </pc:picChg>
      </pc:sldChg>
      <pc:sldChg chg="add del">
        <pc:chgData name="Francisco Artes" userId="5be56ff3f51c4e1a" providerId="LiveId" clId="{1094C876-11F6-4AC4-8CB9-689EDAD790A5}" dt="2020-06-07T17:14:53.098" v="1518" actId="2696"/>
        <pc:sldMkLst>
          <pc:docMk/>
          <pc:sldMk cId="2070590485" sldId="1612"/>
        </pc:sldMkLst>
      </pc:sldChg>
      <pc:sldChg chg="modSp add del mod">
        <pc:chgData name="Francisco Artes" userId="5be56ff3f51c4e1a" providerId="LiveId" clId="{1094C876-11F6-4AC4-8CB9-689EDAD790A5}" dt="2020-06-07T17:14:53.098" v="1518" actId="2696"/>
        <pc:sldMkLst>
          <pc:docMk/>
          <pc:sldMk cId="1387738466" sldId="1613"/>
        </pc:sldMkLst>
        <pc:spChg chg="mod">
          <ac:chgData name="Francisco Artes" userId="5be56ff3f51c4e1a" providerId="LiveId" clId="{1094C876-11F6-4AC4-8CB9-689EDAD790A5}" dt="2020-06-07T16:48:18.175" v="1045" actId="20577"/>
          <ac:spMkLst>
            <pc:docMk/>
            <pc:sldMk cId="1387738466" sldId="1613"/>
            <ac:spMk id="23" creationId="{7E42C4C7-1162-4AC9-B404-38A829C12A37}"/>
          </ac:spMkLst>
        </pc:spChg>
      </pc:sldChg>
      <pc:sldChg chg="addSp delSp modSp add del mod">
        <pc:chgData name="Francisco Artes" userId="5be56ff3f51c4e1a" providerId="LiveId" clId="{1094C876-11F6-4AC4-8CB9-689EDAD790A5}" dt="2020-06-07T17:15:08.794" v="1521" actId="47"/>
        <pc:sldMkLst>
          <pc:docMk/>
          <pc:sldMk cId="1126692819" sldId="1614"/>
        </pc:sldMkLst>
        <pc:spChg chg="del">
          <ac:chgData name="Francisco Artes" userId="5be56ff3f51c4e1a" providerId="LiveId" clId="{1094C876-11F6-4AC4-8CB9-689EDAD790A5}" dt="2020-06-07T17:15:00.561" v="1519" actId="21"/>
          <ac:spMkLst>
            <pc:docMk/>
            <pc:sldMk cId="1126692819" sldId="1614"/>
            <ac:spMk id="3" creationId="{014E1A44-7069-465F-80DF-10D10FE5602C}"/>
          </ac:spMkLst>
        </pc:spChg>
        <pc:spChg chg="del mod">
          <ac:chgData name="Francisco Artes" userId="5be56ff3f51c4e1a" providerId="LiveId" clId="{1094C876-11F6-4AC4-8CB9-689EDAD790A5}" dt="2020-06-07T17:15:00.561" v="1519" actId="21"/>
          <ac:spMkLst>
            <pc:docMk/>
            <pc:sldMk cId="1126692819" sldId="1614"/>
            <ac:spMk id="5" creationId="{18CC0D38-7E00-42DD-AB2F-03A0D20718E5}"/>
          </ac:spMkLst>
        </pc:spChg>
        <pc:spChg chg="add mod">
          <ac:chgData name="Francisco Artes" userId="5be56ff3f51c4e1a" providerId="LiveId" clId="{1094C876-11F6-4AC4-8CB9-689EDAD790A5}" dt="2020-06-07T17:15:00.561" v="1519" actId="21"/>
          <ac:spMkLst>
            <pc:docMk/>
            <pc:sldMk cId="1126692819" sldId="1614"/>
            <ac:spMk id="6" creationId="{66AD462C-FC8B-43B9-9DA4-80BB95AE4455}"/>
          </ac:spMkLst>
        </pc:spChg>
        <pc:spChg chg="del mod">
          <ac:chgData name="Francisco Artes" userId="5be56ff3f51c4e1a" providerId="LiveId" clId="{1094C876-11F6-4AC4-8CB9-689EDAD790A5}" dt="2020-06-07T17:15:00.561" v="1519" actId="21"/>
          <ac:spMkLst>
            <pc:docMk/>
            <pc:sldMk cId="1126692819" sldId="1614"/>
            <ac:spMk id="23" creationId="{7E42C4C7-1162-4AC9-B404-38A829C12A37}"/>
          </ac:spMkLst>
        </pc:spChg>
        <pc:picChg chg="add del">
          <ac:chgData name="Francisco Artes" userId="5be56ff3f51c4e1a" providerId="LiveId" clId="{1094C876-11F6-4AC4-8CB9-689EDAD790A5}" dt="2020-06-07T17:15:00.561" v="1519" actId="21"/>
          <ac:picMkLst>
            <pc:docMk/>
            <pc:sldMk cId="1126692819" sldId="1614"/>
            <ac:picMk id="4" creationId="{241CA3FA-02A6-425A-BBDE-6CA354947144}"/>
          </ac:picMkLst>
        </pc:picChg>
      </pc:sldChg>
      <pc:sldChg chg="modSp add del mod">
        <pc:chgData name="Francisco Artes" userId="5be56ff3f51c4e1a" providerId="LiveId" clId="{1094C876-11F6-4AC4-8CB9-689EDAD790A5}" dt="2020-06-07T17:14:53.098" v="1518" actId="2696"/>
        <pc:sldMkLst>
          <pc:docMk/>
          <pc:sldMk cId="1202019172" sldId="1616"/>
        </pc:sldMkLst>
        <pc:spChg chg="mod">
          <ac:chgData name="Francisco Artes" userId="5be56ff3f51c4e1a" providerId="LiveId" clId="{1094C876-11F6-4AC4-8CB9-689EDAD790A5}" dt="2020-06-07T17:10:30.440" v="1472" actId="1036"/>
          <ac:spMkLst>
            <pc:docMk/>
            <pc:sldMk cId="1202019172" sldId="1616"/>
            <ac:spMk id="23" creationId="{7E42C4C7-1162-4AC9-B404-38A829C12A37}"/>
          </ac:spMkLst>
        </pc:spChg>
      </pc:sldChg>
      <pc:sldChg chg="modSp add del mod">
        <pc:chgData name="Francisco Artes" userId="5be56ff3f51c4e1a" providerId="LiveId" clId="{1094C876-11F6-4AC4-8CB9-689EDAD790A5}" dt="2020-06-07T17:14:53.098" v="1518" actId="2696"/>
        <pc:sldMkLst>
          <pc:docMk/>
          <pc:sldMk cId="4260687196" sldId="1617"/>
        </pc:sldMkLst>
        <pc:spChg chg="mod">
          <ac:chgData name="Francisco Artes" userId="5be56ff3f51c4e1a" providerId="LiveId" clId="{1094C876-11F6-4AC4-8CB9-689EDAD790A5}" dt="2020-06-07T16:54:27.726" v="1122" actId="14100"/>
          <ac:spMkLst>
            <pc:docMk/>
            <pc:sldMk cId="4260687196" sldId="1617"/>
            <ac:spMk id="23" creationId="{7E42C4C7-1162-4AC9-B404-38A829C12A37}"/>
          </ac:spMkLst>
        </pc:spChg>
      </pc:sldChg>
      <pc:sldChg chg="modSp add del mod">
        <pc:chgData name="Francisco Artes" userId="5be56ff3f51c4e1a" providerId="LiveId" clId="{1094C876-11F6-4AC4-8CB9-689EDAD790A5}" dt="2020-06-07T17:14:53.098" v="1518" actId="2696"/>
        <pc:sldMkLst>
          <pc:docMk/>
          <pc:sldMk cId="3841707426" sldId="1618"/>
        </pc:sldMkLst>
        <pc:spChg chg="mod">
          <ac:chgData name="Francisco Artes" userId="5be56ff3f51c4e1a" providerId="LiveId" clId="{1094C876-11F6-4AC4-8CB9-689EDAD790A5}" dt="2020-06-07T16:52:11.379" v="1106" actId="1037"/>
          <ac:spMkLst>
            <pc:docMk/>
            <pc:sldMk cId="3841707426" sldId="1618"/>
            <ac:spMk id="23" creationId="{7E42C4C7-1162-4AC9-B404-38A829C12A37}"/>
          </ac:spMkLst>
        </pc:spChg>
      </pc:sldChg>
      <pc:sldChg chg="add del">
        <pc:chgData name="Francisco Artes" userId="5be56ff3f51c4e1a" providerId="LiveId" clId="{1094C876-11F6-4AC4-8CB9-689EDAD790A5}" dt="2020-06-07T17:14:53.098" v="1518" actId="2696"/>
        <pc:sldMkLst>
          <pc:docMk/>
          <pc:sldMk cId="1997141352" sldId="1619"/>
        </pc:sldMkLst>
      </pc:sldChg>
      <pc:sldChg chg="add del">
        <pc:chgData name="Francisco Artes" userId="5be56ff3f51c4e1a" providerId="LiveId" clId="{1094C876-11F6-4AC4-8CB9-689EDAD790A5}" dt="2020-06-07T17:14:53.098" v="1518" actId="2696"/>
        <pc:sldMkLst>
          <pc:docMk/>
          <pc:sldMk cId="1630784681" sldId="1621"/>
        </pc:sldMkLst>
      </pc:sldChg>
      <pc:sldChg chg="modSp add del mod">
        <pc:chgData name="Francisco Artes" userId="5be56ff3f51c4e1a" providerId="LiveId" clId="{1094C876-11F6-4AC4-8CB9-689EDAD790A5}" dt="2020-06-07T17:14:53.098" v="1518" actId="2696"/>
        <pc:sldMkLst>
          <pc:docMk/>
          <pc:sldMk cId="185876594" sldId="1623"/>
        </pc:sldMkLst>
        <pc:spChg chg="mod">
          <ac:chgData name="Francisco Artes" userId="5be56ff3f51c4e1a" providerId="LiveId" clId="{1094C876-11F6-4AC4-8CB9-689EDAD790A5}" dt="2020-06-07T16:36:03.831" v="526" actId="20577"/>
          <ac:spMkLst>
            <pc:docMk/>
            <pc:sldMk cId="185876594" sldId="1623"/>
            <ac:spMk id="3" creationId="{F01D7287-177B-4DC3-97E2-900A9FDA78FA}"/>
          </ac:spMkLst>
        </pc:spChg>
      </pc:sldChg>
      <pc:sldChg chg="add del">
        <pc:chgData name="Francisco Artes" userId="5be56ff3f51c4e1a" providerId="LiveId" clId="{1094C876-11F6-4AC4-8CB9-689EDAD790A5}" dt="2020-06-07T17:14:53.098" v="1518" actId="2696"/>
        <pc:sldMkLst>
          <pc:docMk/>
          <pc:sldMk cId="310237429" sldId="1626"/>
        </pc:sldMkLst>
      </pc:sldChg>
      <pc:sldChg chg="add del">
        <pc:chgData name="Francisco Artes" userId="5be56ff3f51c4e1a" providerId="LiveId" clId="{1094C876-11F6-4AC4-8CB9-689EDAD790A5}" dt="2020-06-07T17:14:53.098" v="1518" actId="2696"/>
        <pc:sldMkLst>
          <pc:docMk/>
          <pc:sldMk cId="2484307219" sldId="1627"/>
        </pc:sldMkLst>
      </pc:sldChg>
      <pc:sldChg chg="add del">
        <pc:chgData name="Francisco Artes" userId="5be56ff3f51c4e1a" providerId="LiveId" clId="{1094C876-11F6-4AC4-8CB9-689EDAD790A5}" dt="2020-06-07T17:14:53.098" v="1518" actId="2696"/>
        <pc:sldMkLst>
          <pc:docMk/>
          <pc:sldMk cId="3316969328" sldId="1630"/>
        </pc:sldMkLst>
      </pc:sldChg>
      <pc:sldChg chg="add del">
        <pc:chgData name="Francisco Artes" userId="5be56ff3f51c4e1a" providerId="LiveId" clId="{1094C876-11F6-4AC4-8CB9-689EDAD790A5}" dt="2020-06-07T17:14:53.098" v="1518" actId="2696"/>
        <pc:sldMkLst>
          <pc:docMk/>
          <pc:sldMk cId="204886671" sldId="1631"/>
        </pc:sldMkLst>
      </pc:sldChg>
      <pc:sldChg chg="modSp add del mod">
        <pc:chgData name="Francisco Artes" userId="5be56ff3f51c4e1a" providerId="LiveId" clId="{1094C876-11F6-4AC4-8CB9-689EDAD790A5}" dt="2020-06-07T17:32:50.433" v="1945" actId="47"/>
        <pc:sldMkLst>
          <pc:docMk/>
          <pc:sldMk cId="3944640579" sldId="1636"/>
        </pc:sldMkLst>
        <pc:spChg chg="mod">
          <ac:chgData name="Francisco Artes" userId="5be56ff3f51c4e1a" providerId="LiveId" clId="{1094C876-11F6-4AC4-8CB9-689EDAD790A5}" dt="2020-06-07T17:28:49.994" v="1712" actId="27636"/>
          <ac:spMkLst>
            <pc:docMk/>
            <pc:sldMk cId="3944640579" sldId="1636"/>
            <ac:spMk id="8" creationId="{E53BC5EC-0D5A-46A5-AB78-509ECC722473}"/>
          </ac:spMkLst>
        </pc:spChg>
      </pc:sldChg>
      <pc:sldChg chg="add del">
        <pc:chgData name="Francisco Artes" userId="5be56ff3f51c4e1a" providerId="LiveId" clId="{1094C876-11F6-4AC4-8CB9-689EDAD790A5}" dt="2020-06-07T17:14:53.098" v="1518" actId="2696"/>
        <pc:sldMkLst>
          <pc:docMk/>
          <pc:sldMk cId="2109866848" sldId="1638"/>
        </pc:sldMkLst>
      </pc:sldChg>
      <pc:sldChg chg="modSp add del mod">
        <pc:chgData name="Francisco Artes" userId="5be56ff3f51c4e1a" providerId="LiveId" clId="{1094C876-11F6-4AC4-8CB9-689EDAD790A5}" dt="2020-06-07T18:33:17.098" v="3780" actId="5793"/>
        <pc:sldMkLst>
          <pc:docMk/>
          <pc:sldMk cId="2786074521" sldId="1639"/>
        </pc:sldMkLst>
        <pc:spChg chg="mod">
          <ac:chgData name="Francisco Artes" userId="5be56ff3f51c4e1a" providerId="LiveId" clId="{1094C876-11F6-4AC4-8CB9-689EDAD790A5}" dt="2020-06-07T18:31:25.303" v="3761" actId="20577"/>
          <ac:spMkLst>
            <pc:docMk/>
            <pc:sldMk cId="2786074521" sldId="1639"/>
            <ac:spMk id="5" creationId="{172AF5AE-830F-4BAB-92AD-38D82BB6B11C}"/>
          </ac:spMkLst>
        </pc:spChg>
        <pc:spChg chg="mod">
          <ac:chgData name="Francisco Artes" userId="5be56ff3f51c4e1a" providerId="LiveId" clId="{1094C876-11F6-4AC4-8CB9-689EDAD790A5}" dt="2020-06-07T18:33:17.098" v="3780" actId="5793"/>
          <ac:spMkLst>
            <pc:docMk/>
            <pc:sldMk cId="2786074521" sldId="1639"/>
            <ac:spMk id="7" creationId="{455A8179-EB78-4E97-B18F-917EECF30290}"/>
          </ac:spMkLst>
        </pc:spChg>
      </pc:sldChg>
      <pc:sldChg chg="add del">
        <pc:chgData name="Francisco Artes" userId="5be56ff3f51c4e1a" providerId="LiveId" clId="{1094C876-11F6-4AC4-8CB9-689EDAD790A5}" dt="2020-06-07T18:32:22.787" v="3763" actId="47"/>
        <pc:sldMkLst>
          <pc:docMk/>
          <pc:sldMk cId="4238081558" sldId="1640"/>
        </pc:sldMkLst>
      </pc:sldChg>
      <pc:sldChg chg="addSp delSp modSp add del mod">
        <pc:chgData name="Francisco Artes" userId="5be56ff3f51c4e1a" providerId="LiveId" clId="{1094C876-11F6-4AC4-8CB9-689EDAD790A5}" dt="2020-06-07T17:54:26.206" v="2976" actId="1035"/>
        <pc:sldMkLst>
          <pc:docMk/>
          <pc:sldMk cId="3856171130" sldId="1643"/>
        </pc:sldMkLst>
        <pc:spChg chg="mod">
          <ac:chgData name="Francisco Artes" userId="5be56ff3f51c4e1a" providerId="LiveId" clId="{1094C876-11F6-4AC4-8CB9-689EDAD790A5}" dt="2020-06-07T17:44:17.371" v="2815" actId="20577"/>
          <ac:spMkLst>
            <pc:docMk/>
            <pc:sldMk cId="3856171130" sldId="1643"/>
            <ac:spMk id="3" creationId="{7B7DBA7C-F2EA-4CD0-8401-A51648763463}"/>
          </ac:spMkLst>
        </pc:spChg>
        <pc:spChg chg="mod">
          <ac:chgData name="Francisco Artes" userId="5be56ff3f51c4e1a" providerId="LiveId" clId="{1094C876-11F6-4AC4-8CB9-689EDAD790A5}" dt="2020-06-07T17:47:44.608" v="2860" actId="1037"/>
          <ac:spMkLst>
            <pc:docMk/>
            <pc:sldMk cId="3856171130" sldId="1643"/>
            <ac:spMk id="6" creationId="{68F75BEE-8C9D-4CE7-8E8B-EE55547EC1ED}"/>
          </ac:spMkLst>
        </pc:spChg>
        <pc:spChg chg="add mod">
          <ac:chgData name="Francisco Artes" userId="5be56ff3f51c4e1a" providerId="LiveId" clId="{1094C876-11F6-4AC4-8CB9-689EDAD790A5}" dt="2020-06-07T17:47:44.608" v="2860" actId="1037"/>
          <ac:spMkLst>
            <pc:docMk/>
            <pc:sldMk cId="3856171130" sldId="1643"/>
            <ac:spMk id="8" creationId="{B0DB3FF4-0EE8-4D11-8E7B-57E2E03B3063}"/>
          </ac:spMkLst>
        </pc:spChg>
        <pc:spChg chg="add mod">
          <ac:chgData name="Francisco Artes" userId="5be56ff3f51c4e1a" providerId="LiveId" clId="{1094C876-11F6-4AC4-8CB9-689EDAD790A5}" dt="2020-06-07T17:54:26.206" v="2976" actId="1035"/>
          <ac:spMkLst>
            <pc:docMk/>
            <pc:sldMk cId="3856171130" sldId="1643"/>
            <ac:spMk id="9" creationId="{8818E405-DBDD-4EE1-A095-384228A8D6B0}"/>
          </ac:spMkLst>
        </pc:spChg>
        <pc:spChg chg="del mod">
          <ac:chgData name="Francisco Artes" userId="5be56ff3f51c4e1a" providerId="LiveId" clId="{1094C876-11F6-4AC4-8CB9-689EDAD790A5}" dt="2020-06-07T17:44:54.686" v="2824" actId="478"/>
          <ac:spMkLst>
            <pc:docMk/>
            <pc:sldMk cId="3856171130" sldId="1643"/>
            <ac:spMk id="23" creationId="{7E42C4C7-1162-4AC9-B404-38A829C12A37}"/>
          </ac:spMkLst>
        </pc:spChg>
        <pc:picChg chg="mod">
          <ac:chgData name="Francisco Artes" userId="5be56ff3f51c4e1a" providerId="LiveId" clId="{1094C876-11F6-4AC4-8CB9-689EDAD790A5}" dt="2020-06-07T17:47:44.608" v="2860" actId="1037"/>
          <ac:picMkLst>
            <pc:docMk/>
            <pc:sldMk cId="3856171130" sldId="1643"/>
            <ac:picMk id="5" creationId="{9751D881-7895-481F-BF0D-E0F4D3E2515D}"/>
          </ac:picMkLst>
        </pc:picChg>
        <pc:picChg chg="add mod">
          <ac:chgData name="Francisco Artes" userId="5be56ff3f51c4e1a" providerId="LiveId" clId="{1094C876-11F6-4AC4-8CB9-689EDAD790A5}" dt="2020-06-07T17:47:44.608" v="2860" actId="1037"/>
          <ac:picMkLst>
            <pc:docMk/>
            <pc:sldMk cId="3856171130" sldId="1643"/>
            <ac:picMk id="7" creationId="{1EF61FCF-29B3-4506-9842-A6D3981CB715}"/>
          </ac:picMkLst>
        </pc:picChg>
      </pc:sldChg>
      <pc:sldChg chg="modSp add del mod">
        <pc:chgData name="Francisco Artes" userId="5be56ff3f51c4e1a" providerId="LiveId" clId="{1094C876-11F6-4AC4-8CB9-689EDAD790A5}" dt="2020-06-07T18:12:30.368" v="3611" actId="47"/>
        <pc:sldMkLst>
          <pc:docMk/>
          <pc:sldMk cId="2236566455" sldId="1645"/>
        </pc:sldMkLst>
        <pc:spChg chg="mod">
          <ac:chgData name="Francisco Artes" userId="5be56ff3f51c4e1a" providerId="LiveId" clId="{1094C876-11F6-4AC4-8CB9-689EDAD790A5}" dt="2020-06-07T18:12:18.650" v="3607" actId="21"/>
          <ac:spMkLst>
            <pc:docMk/>
            <pc:sldMk cId="2236566455" sldId="1645"/>
            <ac:spMk id="23" creationId="{7E42C4C7-1162-4AC9-B404-38A829C12A37}"/>
          </ac:spMkLst>
        </pc:spChg>
      </pc:sldChg>
      <pc:sldChg chg="add del">
        <pc:chgData name="Francisco Artes" userId="5be56ff3f51c4e1a" providerId="LiveId" clId="{1094C876-11F6-4AC4-8CB9-689EDAD790A5}" dt="2020-06-07T17:14:53.098" v="1518" actId="2696"/>
        <pc:sldMkLst>
          <pc:docMk/>
          <pc:sldMk cId="740024852" sldId="1646"/>
        </pc:sldMkLst>
      </pc:sldChg>
      <pc:sldChg chg="modSp add del mod">
        <pc:chgData name="Francisco Artes" userId="5be56ff3f51c4e1a" providerId="LiveId" clId="{1094C876-11F6-4AC4-8CB9-689EDAD790A5}" dt="2020-06-07T18:13:35.365" v="3648" actId="47"/>
        <pc:sldMkLst>
          <pc:docMk/>
          <pc:sldMk cId="1493351831" sldId="1661"/>
        </pc:sldMkLst>
        <pc:spChg chg="mod">
          <ac:chgData name="Francisco Artes" userId="5be56ff3f51c4e1a" providerId="LiveId" clId="{1094C876-11F6-4AC4-8CB9-689EDAD790A5}" dt="2020-06-07T18:12:52.715" v="3616" actId="21"/>
          <ac:spMkLst>
            <pc:docMk/>
            <pc:sldMk cId="1493351831" sldId="1661"/>
            <ac:spMk id="23" creationId="{7E42C4C7-1162-4AC9-B404-38A829C12A37}"/>
          </ac:spMkLst>
        </pc:spChg>
      </pc:sldChg>
      <pc:sldChg chg="add del">
        <pc:chgData name="Francisco Artes" userId="5be56ff3f51c4e1a" providerId="LiveId" clId="{1094C876-11F6-4AC4-8CB9-689EDAD790A5}" dt="2020-06-07T17:26:32.254" v="1675" actId="47"/>
        <pc:sldMkLst>
          <pc:docMk/>
          <pc:sldMk cId="1310448150" sldId="1662"/>
        </pc:sldMkLst>
      </pc:sldChg>
      <pc:sldChg chg="modSp del mod">
        <pc:chgData name="Francisco Artes" userId="5be56ff3f51c4e1a" providerId="LiveId" clId="{1094C876-11F6-4AC4-8CB9-689EDAD790A5}" dt="2020-06-07T16:58:25.809" v="1205" actId="47"/>
        <pc:sldMkLst>
          <pc:docMk/>
          <pc:sldMk cId="4271169272" sldId="1663"/>
        </pc:sldMkLst>
        <pc:spChg chg="mod">
          <ac:chgData name="Francisco Artes" userId="5be56ff3f51c4e1a" providerId="LiveId" clId="{1094C876-11F6-4AC4-8CB9-689EDAD790A5}" dt="2020-06-07T16:58:08.568" v="1196" actId="21"/>
          <ac:spMkLst>
            <pc:docMk/>
            <pc:sldMk cId="4271169272" sldId="1663"/>
            <ac:spMk id="23" creationId="{7E42C4C7-1162-4AC9-B404-38A829C12A37}"/>
          </ac:spMkLst>
        </pc:spChg>
      </pc:sldChg>
      <pc:sldChg chg="del">
        <pc:chgData name="Francisco Artes" userId="5be56ff3f51c4e1a" providerId="LiveId" clId="{1094C876-11F6-4AC4-8CB9-689EDAD790A5}" dt="2020-06-07T16:58:43.632" v="1206" actId="47"/>
        <pc:sldMkLst>
          <pc:docMk/>
          <pc:sldMk cId="438441384" sldId="1664"/>
        </pc:sldMkLst>
      </pc:sldChg>
      <pc:sldChg chg="modSp del mod">
        <pc:chgData name="Francisco Artes" userId="5be56ff3f51c4e1a" providerId="LiveId" clId="{1094C876-11F6-4AC4-8CB9-689EDAD790A5}" dt="2020-06-07T16:54:30.884" v="1123" actId="47"/>
        <pc:sldMkLst>
          <pc:docMk/>
          <pc:sldMk cId="332473898" sldId="1666"/>
        </pc:sldMkLst>
        <pc:spChg chg="mod">
          <ac:chgData name="Francisco Artes" userId="5be56ff3f51c4e1a" providerId="LiveId" clId="{1094C876-11F6-4AC4-8CB9-689EDAD790A5}" dt="2020-06-07T16:54:07.541" v="1116" actId="21"/>
          <ac:spMkLst>
            <pc:docMk/>
            <pc:sldMk cId="332473898" sldId="1666"/>
            <ac:spMk id="23" creationId="{7E42C4C7-1162-4AC9-B404-38A829C12A37}"/>
          </ac:spMkLst>
        </pc:spChg>
      </pc:sldChg>
      <pc:sldChg chg="del">
        <pc:chgData name="Francisco Artes" userId="5be56ff3f51c4e1a" providerId="LiveId" clId="{1094C876-11F6-4AC4-8CB9-689EDAD790A5}" dt="2020-06-07T16:51:14.246" v="1091" actId="47"/>
        <pc:sldMkLst>
          <pc:docMk/>
          <pc:sldMk cId="1607383932" sldId="1667"/>
        </pc:sldMkLst>
      </pc:sldChg>
      <pc:sldChg chg="modSp del mod">
        <pc:chgData name="Francisco Artes" userId="5be56ff3f51c4e1a" providerId="LiveId" clId="{1094C876-11F6-4AC4-8CB9-689EDAD790A5}" dt="2020-06-07T16:51:48.698" v="1099" actId="47"/>
        <pc:sldMkLst>
          <pc:docMk/>
          <pc:sldMk cId="3681089449" sldId="1668"/>
        </pc:sldMkLst>
        <pc:spChg chg="mod">
          <ac:chgData name="Francisco Artes" userId="5be56ff3f51c4e1a" providerId="LiveId" clId="{1094C876-11F6-4AC4-8CB9-689EDAD790A5}" dt="2020-06-07T16:50:52.142" v="1090" actId="27636"/>
          <ac:spMkLst>
            <pc:docMk/>
            <pc:sldMk cId="3681089449" sldId="1668"/>
            <ac:spMk id="23" creationId="{7E42C4C7-1162-4AC9-B404-38A829C12A37}"/>
          </ac:spMkLst>
        </pc:spChg>
      </pc:sldChg>
      <pc:sldChg chg="delSp modSp del mod">
        <pc:chgData name="Francisco Artes" userId="5be56ff3f51c4e1a" providerId="LiveId" clId="{1094C876-11F6-4AC4-8CB9-689EDAD790A5}" dt="2020-06-07T16:48:25.224" v="1046" actId="47"/>
        <pc:sldMkLst>
          <pc:docMk/>
          <pc:sldMk cId="2441486322" sldId="1670"/>
        </pc:sldMkLst>
        <pc:spChg chg="mod">
          <ac:chgData name="Francisco Artes" userId="5be56ff3f51c4e1a" providerId="LiveId" clId="{1094C876-11F6-4AC4-8CB9-689EDAD790A5}" dt="2020-06-07T16:47:45.617" v="992" actId="21"/>
          <ac:spMkLst>
            <pc:docMk/>
            <pc:sldMk cId="2441486322" sldId="1670"/>
            <ac:spMk id="7" creationId="{4200A746-6E2B-4391-9BC0-1FB804CE84F6}"/>
          </ac:spMkLst>
        </pc:spChg>
        <pc:picChg chg="del">
          <ac:chgData name="Francisco Artes" userId="5be56ff3f51c4e1a" providerId="LiveId" clId="{1094C876-11F6-4AC4-8CB9-689EDAD790A5}" dt="2020-06-07T16:46:32.465" v="990" actId="478"/>
          <ac:picMkLst>
            <pc:docMk/>
            <pc:sldMk cId="2441486322" sldId="1670"/>
            <ac:picMk id="2" creationId="{32ED644C-483E-4F30-AEA7-74A1193759DD}"/>
          </ac:picMkLst>
        </pc:picChg>
      </pc:sldChg>
      <pc:sldChg chg="modSp add del mod">
        <pc:chgData name="Francisco Artes" userId="5be56ff3f51c4e1a" providerId="LiveId" clId="{1094C876-11F6-4AC4-8CB9-689EDAD790A5}" dt="2020-06-07T18:00:58.418" v="3185" actId="47"/>
        <pc:sldMkLst>
          <pc:docMk/>
          <pc:sldMk cId="543398236" sldId="1671"/>
        </pc:sldMkLst>
        <pc:spChg chg="mod">
          <ac:chgData name="Francisco Artes" userId="5be56ff3f51c4e1a" providerId="LiveId" clId="{1094C876-11F6-4AC4-8CB9-689EDAD790A5}" dt="2020-06-07T18:00:47.185" v="3179" actId="21"/>
          <ac:spMkLst>
            <pc:docMk/>
            <pc:sldMk cId="543398236" sldId="1671"/>
            <ac:spMk id="23" creationId="{7E42C4C7-1162-4AC9-B404-38A829C12A37}"/>
          </ac:spMkLst>
        </pc:spChg>
      </pc:sldChg>
      <pc:sldChg chg="modSp add del mod">
        <pc:chgData name="Francisco Artes" userId="5be56ff3f51c4e1a" providerId="LiveId" clId="{1094C876-11F6-4AC4-8CB9-689EDAD790A5}" dt="2020-06-07T18:02:57.709" v="3186" actId="47"/>
        <pc:sldMkLst>
          <pc:docMk/>
          <pc:sldMk cId="530731559" sldId="1672"/>
        </pc:sldMkLst>
        <pc:spChg chg="mod">
          <ac:chgData name="Francisco Artes" userId="5be56ff3f51c4e1a" providerId="LiveId" clId="{1094C876-11F6-4AC4-8CB9-689EDAD790A5}" dt="2020-06-07T16:43:47.312" v="922" actId="27636"/>
          <ac:spMkLst>
            <pc:docMk/>
            <pc:sldMk cId="530731559" sldId="1672"/>
            <ac:spMk id="23" creationId="{7E42C4C7-1162-4AC9-B404-38A829C12A37}"/>
          </ac:spMkLst>
        </pc:spChg>
      </pc:sldChg>
      <pc:sldChg chg="modSp add del mod">
        <pc:chgData name="Francisco Artes" userId="5be56ff3f51c4e1a" providerId="LiveId" clId="{1094C876-11F6-4AC4-8CB9-689EDAD790A5}" dt="2020-06-07T18:30:17.412" v="3741" actId="20577"/>
        <pc:sldMkLst>
          <pc:docMk/>
          <pc:sldMk cId="2434358677" sldId="1673"/>
        </pc:sldMkLst>
        <pc:spChg chg="mod">
          <ac:chgData name="Francisco Artes" userId="5be56ff3f51c4e1a" providerId="LiveId" clId="{1094C876-11F6-4AC4-8CB9-689EDAD790A5}" dt="2020-06-07T18:30:17.412" v="3741" actId="20577"/>
          <ac:spMkLst>
            <pc:docMk/>
            <pc:sldMk cId="2434358677" sldId="1673"/>
            <ac:spMk id="23" creationId="{7E42C4C7-1162-4AC9-B404-38A829C12A37}"/>
          </ac:spMkLst>
        </pc:spChg>
      </pc:sldChg>
      <pc:sldChg chg="add del">
        <pc:chgData name="Francisco Artes" userId="5be56ff3f51c4e1a" providerId="LiveId" clId="{1094C876-11F6-4AC4-8CB9-689EDAD790A5}" dt="2020-06-07T17:14:53.098" v="1518" actId="2696"/>
        <pc:sldMkLst>
          <pc:docMk/>
          <pc:sldMk cId="1725631745" sldId="1675"/>
        </pc:sldMkLst>
      </pc:sldChg>
      <pc:sldChg chg="add del">
        <pc:chgData name="Francisco Artes" userId="5be56ff3f51c4e1a" providerId="LiveId" clId="{1094C876-11F6-4AC4-8CB9-689EDAD790A5}" dt="2020-06-07T17:14:53.098" v="1518" actId="2696"/>
        <pc:sldMkLst>
          <pc:docMk/>
          <pc:sldMk cId="561306826" sldId="1676"/>
        </pc:sldMkLst>
      </pc:sldChg>
      <pc:sldChg chg="modSp add del mod">
        <pc:chgData name="Francisco Artes" userId="5be56ff3f51c4e1a" providerId="LiveId" clId="{1094C876-11F6-4AC4-8CB9-689EDAD790A5}" dt="2020-06-07T18:48:02.506" v="4072" actId="47"/>
        <pc:sldMkLst>
          <pc:docMk/>
          <pc:sldMk cId="4232295684" sldId="1678"/>
        </pc:sldMkLst>
        <pc:spChg chg="mod">
          <ac:chgData name="Francisco Artes" userId="5be56ff3f51c4e1a" providerId="LiveId" clId="{1094C876-11F6-4AC4-8CB9-689EDAD790A5}" dt="2020-06-07T18:47:42.893" v="4061" actId="21"/>
          <ac:spMkLst>
            <pc:docMk/>
            <pc:sldMk cId="4232295684" sldId="1678"/>
            <ac:spMk id="23" creationId="{7E42C4C7-1162-4AC9-B404-38A829C12A37}"/>
          </ac:spMkLst>
        </pc:spChg>
      </pc:sldChg>
      <pc:sldChg chg="modSp add del mod">
        <pc:chgData name="Francisco Artes" userId="5be56ff3f51c4e1a" providerId="LiveId" clId="{1094C876-11F6-4AC4-8CB9-689EDAD790A5}" dt="2020-06-07T18:47:58.400" v="4071" actId="27636"/>
        <pc:sldMkLst>
          <pc:docMk/>
          <pc:sldMk cId="1221789778" sldId="1679"/>
        </pc:sldMkLst>
        <pc:spChg chg="mod">
          <ac:chgData name="Francisco Artes" userId="5be56ff3f51c4e1a" providerId="LiveId" clId="{1094C876-11F6-4AC4-8CB9-689EDAD790A5}" dt="2020-06-07T18:47:58.400" v="4071" actId="27636"/>
          <ac:spMkLst>
            <pc:docMk/>
            <pc:sldMk cId="1221789778" sldId="1679"/>
            <ac:spMk id="23" creationId="{7E42C4C7-1162-4AC9-B404-38A829C12A37}"/>
          </ac:spMkLst>
        </pc:spChg>
      </pc:sldChg>
      <pc:sldChg chg="add del">
        <pc:chgData name="Francisco Artes" userId="5be56ff3f51c4e1a" providerId="LiveId" clId="{1094C876-11F6-4AC4-8CB9-689EDAD790A5}" dt="2020-06-07T17:04:34.386" v="1316" actId="47"/>
        <pc:sldMkLst>
          <pc:docMk/>
          <pc:sldMk cId="3871705835" sldId="1682"/>
        </pc:sldMkLst>
      </pc:sldChg>
      <pc:sldChg chg="modSp add del mod">
        <pc:chgData name="Francisco Artes" userId="5be56ff3f51c4e1a" providerId="LiveId" clId="{1094C876-11F6-4AC4-8CB9-689EDAD790A5}" dt="2020-06-07T17:14:53.098" v="1518" actId="2696"/>
        <pc:sldMkLst>
          <pc:docMk/>
          <pc:sldMk cId="1553873120" sldId="1685"/>
        </pc:sldMkLst>
        <pc:spChg chg="mod">
          <ac:chgData name="Francisco Artes" userId="5be56ff3f51c4e1a" providerId="LiveId" clId="{1094C876-11F6-4AC4-8CB9-689EDAD790A5}" dt="2020-06-07T17:03:47.316" v="1307" actId="1076"/>
          <ac:spMkLst>
            <pc:docMk/>
            <pc:sldMk cId="1553873120" sldId="1685"/>
            <ac:spMk id="5" creationId="{EF255CD8-7221-4DCB-A78A-19F04CEAB9C9}"/>
          </ac:spMkLst>
        </pc:spChg>
        <pc:spChg chg="mod">
          <ac:chgData name="Francisco Artes" userId="5be56ff3f51c4e1a" providerId="LiveId" clId="{1094C876-11F6-4AC4-8CB9-689EDAD790A5}" dt="2020-06-07T17:03:52.605" v="1310" actId="14100"/>
          <ac:spMkLst>
            <pc:docMk/>
            <pc:sldMk cId="1553873120" sldId="1685"/>
            <ac:spMk id="23" creationId="{7E42C4C7-1162-4AC9-B404-38A829C12A37}"/>
          </ac:spMkLst>
        </pc:spChg>
        <pc:picChg chg="mod">
          <ac:chgData name="Francisco Artes" userId="5be56ff3f51c4e1a" providerId="LiveId" clId="{1094C876-11F6-4AC4-8CB9-689EDAD790A5}" dt="2020-06-07T17:03:47.316" v="1307" actId="1076"/>
          <ac:picMkLst>
            <pc:docMk/>
            <pc:sldMk cId="1553873120" sldId="1685"/>
            <ac:picMk id="4" creationId="{5FEA6DCC-92EC-476F-81B4-0346986DDB76}"/>
          </ac:picMkLst>
        </pc:picChg>
      </pc:sldChg>
      <pc:sldChg chg="modSp del mod">
        <pc:chgData name="Francisco Artes" userId="5be56ff3f51c4e1a" providerId="LiveId" clId="{1094C876-11F6-4AC4-8CB9-689EDAD790A5}" dt="2020-06-07T17:05:59.953" v="1326" actId="47"/>
        <pc:sldMkLst>
          <pc:docMk/>
          <pc:sldMk cId="1969946080" sldId="1686"/>
        </pc:sldMkLst>
        <pc:spChg chg="mod">
          <ac:chgData name="Francisco Artes" userId="5be56ff3f51c4e1a" providerId="LiveId" clId="{1094C876-11F6-4AC4-8CB9-689EDAD790A5}" dt="2020-06-07T17:05:51.193" v="1322" actId="27636"/>
          <ac:spMkLst>
            <pc:docMk/>
            <pc:sldMk cId="1969946080" sldId="1686"/>
            <ac:spMk id="23" creationId="{7E42C4C7-1162-4AC9-B404-38A829C12A37}"/>
          </ac:spMkLst>
        </pc:spChg>
      </pc:sldChg>
      <pc:sldChg chg="modSp del mod">
        <pc:chgData name="Francisco Artes" userId="5be56ff3f51c4e1a" providerId="LiveId" clId="{1094C876-11F6-4AC4-8CB9-689EDAD790A5}" dt="2020-06-07T17:04:00.901" v="1311" actId="47"/>
        <pc:sldMkLst>
          <pc:docMk/>
          <pc:sldMk cId="2040051140" sldId="1687"/>
        </pc:sldMkLst>
        <pc:spChg chg="mod">
          <ac:chgData name="Francisco Artes" userId="5be56ff3f51c4e1a" providerId="LiveId" clId="{1094C876-11F6-4AC4-8CB9-689EDAD790A5}" dt="2020-06-07T17:03:14.589" v="1287" actId="21"/>
          <ac:spMkLst>
            <pc:docMk/>
            <pc:sldMk cId="2040051140" sldId="1687"/>
            <ac:spMk id="23" creationId="{7E42C4C7-1162-4AC9-B404-38A829C12A37}"/>
          </ac:spMkLst>
        </pc:spChg>
      </pc:sldChg>
      <pc:sldChg chg="delSp modSp add del mod">
        <pc:chgData name="Francisco Artes" userId="5be56ff3f51c4e1a" providerId="LiveId" clId="{1094C876-11F6-4AC4-8CB9-689EDAD790A5}" dt="2020-06-07T17:56:50.566" v="3117" actId="47"/>
        <pc:sldMkLst>
          <pc:docMk/>
          <pc:sldMk cId="2167343851" sldId="1691"/>
        </pc:sldMkLst>
        <pc:spChg chg="del mod">
          <ac:chgData name="Francisco Artes" userId="5be56ff3f51c4e1a" providerId="LiveId" clId="{1094C876-11F6-4AC4-8CB9-689EDAD790A5}" dt="2020-06-07T17:56:42.319" v="3114" actId="21"/>
          <ac:spMkLst>
            <pc:docMk/>
            <pc:sldMk cId="2167343851" sldId="1691"/>
            <ac:spMk id="5" creationId="{1B493C68-A70A-4711-AC96-0A022355F49A}"/>
          </ac:spMkLst>
        </pc:spChg>
      </pc:sldChg>
      <pc:sldChg chg="add del">
        <pc:chgData name="Francisco Artes" userId="5be56ff3f51c4e1a" providerId="LiveId" clId="{1094C876-11F6-4AC4-8CB9-689EDAD790A5}" dt="2020-06-07T17:14:53.098" v="1518" actId="2696"/>
        <pc:sldMkLst>
          <pc:docMk/>
          <pc:sldMk cId="1493897736" sldId="1692"/>
        </pc:sldMkLst>
      </pc:sldChg>
      <pc:sldChg chg="add del">
        <pc:chgData name="Francisco Artes" userId="5be56ff3f51c4e1a" providerId="LiveId" clId="{1094C876-11F6-4AC4-8CB9-689EDAD790A5}" dt="2020-06-07T18:28:59.879" v="3734" actId="47"/>
        <pc:sldMkLst>
          <pc:docMk/>
          <pc:sldMk cId="4246361386" sldId="1696"/>
        </pc:sldMkLst>
      </pc:sldChg>
      <pc:sldChg chg="add del">
        <pc:chgData name="Francisco Artes" userId="5be56ff3f51c4e1a" providerId="LiveId" clId="{1094C876-11F6-4AC4-8CB9-689EDAD790A5}" dt="2020-06-07T17:14:53.098" v="1518" actId="2696"/>
        <pc:sldMkLst>
          <pc:docMk/>
          <pc:sldMk cId="1076200401" sldId="1698"/>
        </pc:sldMkLst>
      </pc:sldChg>
      <pc:sldChg chg="modSp add del mod">
        <pc:chgData name="Francisco Artes" userId="5be56ff3f51c4e1a" providerId="LiveId" clId="{1094C876-11F6-4AC4-8CB9-689EDAD790A5}" dt="2020-06-07T18:35:31.797" v="3862" actId="27636"/>
        <pc:sldMkLst>
          <pc:docMk/>
          <pc:sldMk cId="76319427" sldId="1701"/>
        </pc:sldMkLst>
        <pc:spChg chg="mod">
          <ac:chgData name="Francisco Artes" userId="5be56ff3f51c4e1a" providerId="LiveId" clId="{1094C876-11F6-4AC4-8CB9-689EDAD790A5}" dt="2020-06-07T18:34:41.821" v="3820" actId="20577"/>
          <ac:spMkLst>
            <pc:docMk/>
            <pc:sldMk cId="76319427" sldId="1701"/>
            <ac:spMk id="3" creationId="{ACCABA2C-6E82-4DED-8053-C4698BBB291A}"/>
          </ac:spMkLst>
        </pc:spChg>
        <pc:spChg chg="mod">
          <ac:chgData name="Francisco Artes" userId="5be56ff3f51c4e1a" providerId="LiveId" clId="{1094C876-11F6-4AC4-8CB9-689EDAD790A5}" dt="2020-06-07T18:35:31.797" v="3862" actId="27636"/>
          <ac:spMkLst>
            <pc:docMk/>
            <pc:sldMk cId="76319427" sldId="1701"/>
            <ac:spMk id="23" creationId="{7E42C4C7-1162-4AC9-B404-38A829C12A37}"/>
          </ac:spMkLst>
        </pc:spChg>
      </pc:sldChg>
      <pc:sldChg chg="add del">
        <pc:chgData name="Francisco Artes" userId="5be56ff3f51c4e1a" providerId="LiveId" clId="{1094C876-11F6-4AC4-8CB9-689EDAD790A5}" dt="2020-06-07T18:36:50.623" v="3864" actId="47"/>
        <pc:sldMkLst>
          <pc:docMk/>
          <pc:sldMk cId="1165031028" sldId="1702"/>
        </pc:sldMkLst>
      </pc:sldChg>
      <pc:sldChg chg="delSp modSp add del mod">
        <pc:chgData name="Francisco Artes" userId="5be56ff3f51c4e1a" providerId="LiveId" clId="{1094C876-11F6-4AC4-8CB9-689EDAD790A5}" dt="2020-06-07T18:46:13.459" v="4036" actId="47"/>
        <pc:sldMkLst>
          <pc:docMk/>
          <pc:sldMk cId="1344574694" sldId="1703"/>
        </pc:sldMkLst>
        <pc:spChg chg="del mod">
          <ac:chgData name="Francisco Artes" userId="5be56ff3f51c4e1a" providerId="LiveId" clId="{1094C876-11F6-4AC4-8CB9-689EDAD790A5}" dt="2020-06-07T18:45:34.185" v="4016" actId="21"/>
          <ac:spMkLst>
            <pc:docMk/>
            <pc:sldMk cId="1344574694" sldId="1703"/>
            <ac:spMk id="23" creationId="{7E42C4C7-1162-4AC9-B404-38A829C12A37}"/>
          </ac:spMkLst>
        </pc:spChg>
      </pc:sldChg>
      <pc:sldChg chg="add del">
        <pc:chgData name="Francisco Artes" userId="5be56ff3f51c4e1a" providerId="LiveId" clId="{1094C876-11F6-4AC4-8CB9-689EDAD790A5}" dt="2020-06-07T17:14:53.098" v="1518" actId="2696"/>
        <pc:sldMkLst>
          <pc:docMk/>
          <pc:sldMk cId="1564075430" sldId="1707"/>
        </pc:sldMkLst>
      </pc:sldChg>
      <pc:sldChg chg="add del">
        <pc:chgData name="Francisco Artes" userId="5be56ff3f51c4e1a" providerId="LiveId" clId="{1094C876-11F6-4AC4-8CB9-689EDAD790A5}" dt="2020-06-07T17:14:53.098" v="1518" actId="2696"/>
        <pc:sldMkLst>
          <pc:docMk/>
          <pc:sldMk cId="183350020" sldId="1708"/>
        </pc:sldMkLst>
      </pc:sldChg>
      <pc:sldChg chg="modSp del mod">
        <pc:chgData name="Francisco Artes" userId="5be56ff3f51c4e1a" providerId="LiveId" clId="{1094C876-11F6-4AC4-8CB9-689EDAD790A5}" dt="2020-06-07T16:28:21.890" v="476" actId="47"/>
        <pc:sldMkLst>
          <pc:docMk/>
          <pc:sldMk cId="958105935" sldId="1711"/>
        </pc:sldMkLst>
        <pc:spChg chg="mod">
          <ac:chgData name="Francisco Artes" userId="5be56ff3f51c4e1a" providerId="LiveId" clId="{1094C876-11F6-4AC4-8CB9-689EDAD790A5}" dt="2020-06-07T16:27:34.143" v="472" actId="20577"/>
          <ac:spMkLst>
            <pc:docMk/>
            <pc:sldMk cId="958105935" sldId="1711"/>
            <ac:spMk id="3" creationId="{0D8BC702-104B-4398-888A-9860C8D62191}"/>
          </ac:spMkLst>
        </pc:spChg>
      </pc:sldChg>
      <pc:sldChg chg="addSp delSp modSp add del mod">
        <pc:chgData name="Francisco Artes" userId="5be56ff3f51c4e1a" providerId="LiveId" clId="{1094C876-11F6-4AC4-8CB9-689EDAD790A5}" dt="2020-06-07T18:35:38.268" v="3863" actId="47"/>
        <pc:sldMkLst>
          <pc:docMk/>
          <pc:sldMk cId="3468777896" sldId="1712"/>
        </pc:sldMkLst>
        <pc:spChg chg="del">
          <ac:chgData name="Francisco Artes" userId="5be56ff3f51c4e1a" providerId="LiveId" clId="{1094C876-11F6-4AC4-8CB9-689EDAD790A5}" dt="2020-06-07T18:34:54.629" v="3824" actId="478"/>
          <ac:spMkLst>
            <pc:docMk/>
            <pc:sldMk cId="3468777896" sldId="1712"/>
            <ac:spMk id="4" creationId="{2FFEBD86-EB6A-44B3-B035-173D6F58E949}"/>
          </ac:spMkLst>
        </pc:spChg>
        <pc:spChg chg="mod">
          <ac:chgData name="Francisco Artes" userId="5be56ff3f51c4e1a" providerId="LiveId" clId="{1094C876-11F6-4AC4-8CB9-689EDAD790A5}" dt="2020-06-07T18:35:18.207" v="3855" actId="27636"/>
          <ac:spMkLst>
            <pc:docMk/>
            <pc:sldMk cId="3468777896" sldId="1712"/>
            <ac:spMk id="5" creationId="{692EE970-4729-4A71-A52E-E2208A90DD3C}"/>
          </ac:spMkLst>
        </pc:spChg>
        <pc:spChg chg="del">
          <ac:chgData name="Francisco Artes" userId="5be56ff3f51c4e1a" providerId="LiveId" clId="{1094C876-11F6-4AC4-8CB9-689EDAD790A5}" dt="2020-06-07T18:34:57.432" v="3825" actId="478"/>
          <ac:spMkLst>
            <pc:docMk/>
            <pc:sldMk cId="3468777896" sldId="1712"/>
            <ac:spMk id="6" creationId="{FA796DC3-E91D-4651-947A-724561034D6D}"/>
          </ac:spMkLst>
        </pc:spChg>
        <pc:spChg chg="add del mod">
          <ac:chgData name="Francisco Artes" userId="5be56ff3f51c4e1a" providerId="LiveId" clId="{1094C876-11F6-4AC4-8CB9-689EDAD790A5}" dt="2020-06-07T18:35:00.568" v="3826" actId="478"/>
          <ac:spMkLst>
            <pc:docMk/>
            <pc:sldMk cId="3468777896" sldId="1712"/>
            <ac:spMk id="7" creationId="{BCF245B5-3055-406A-9530-89247CB431C6}"/>
          </ac:spMkLst>
        </pc:spChg>
        <pc:picChg chg="del">
          <ac:chgData name="Francisco Artes" userId="5be56ff3f51c4e1a" providerId="LiveId" clId="{1094C876-11F6-4AC4-8CB9-689EDAD790A5}" dt="2020-06-07T18:34:51.979" v="3823" actId="478"/>
          <ac:picMkLst>
            <pc:docMk/>
            <pc:sldMk cId="3468777896" sldId="1712"/>
            <ac:picMk id="3" creationId="{33F32D1B-A159-40D5-873D-A321F3BAC375}"/>
          </ac:picMkLst>
        </pc:picChg>
      </pc:sldChg>
      <pc:sldChg chg="modSp del mod">
        <pc:chgData name="Francisco Artes" userId="5be56ff3f51c4e1a" providerId="LiveId" clId="{1094C876-11F6-4AC4-8CB9-689EDAD790A5}" dt="2020-06-07T16:39:33.206" v="756" actId="47"/>
        <pc:sldMkLst>
          <pc:docMk/>
          <pc:sldMk cId="2397131228" sldId="1713"/>
        </pc:sldMkLst>
        <pc:spChg chg="mod">
          <ac:chgData name="Francisco Artes" userId="5be56ff3f51c4e1a" providerId="LiveId" clId="{1094C876-11F6-4AC4-8CB9-689EDAD790A5}" dt="2020-06-07T16:39:08.156" v="749" actId="21"/>
          <ac:spMkLst>
            <pc:docMk/>
            <pc:sldMk cId="2397131228" sldId="1713"/>
            <ac:spMk id="3" creationId="{0D8BC702-104B-4398-888A-9860C8D62191}"/>
          </ac:spMkLst>
        </pc:spChg>
      </pc:sldChg>
      <pc:sldChg chg="modSp add del mod">
        <pc:chgData name="Francisco Artes" userId="5be56ff3f51c4e1a" providerId="LiveId" clId="{1094C876-11F6-4AC4-8CB9-689EDAD790A5}" dt="2020-06-07T18:12:29.317" v="3610" actId="47"/>
        <pc:sldMkLst>
          <pc:docMk/>
          <pc:sldMk cId="1121438261" sldId="1714"/>
        </pc:sldMkLst>
        <pc:spChg chg="mod">
          <ac:chgData name="Francisco Artes" userId="5be56ff3f51c4e1a" providerId="LiveId" clId="{1094C876-11F6-4AC4-8CB9-689EDAD790A5}" dt="2020-06-07T18:12:09.710" v="3604" actId="21"/>
          <ac:spMkLst>
            <pc:docMk/>
            <pc:sldMk cId="1121438261" sldId="1714"/>
            <ac:spMk id="23" creationId="{7E42C4C7-1162-4AC9-B404-38A829C12A37}"/>
          </ac:spMkLst>
        </pc:spChg>
      </pc:sldChg>
      <pc:sldChg chg="add del">
        <pc:chgData name="Francisco Artes" userId="5be56ff3f51c4e1a" providerId="LiveId" clId="{1094C876-11F6-4AC4-8CB9-689EDAD790A5}" dt="2020-06-07T17:14:53.098" v="1518" actId="2696"/>
        <pc:sldMkLst>
          <pc:docMk/>
          <pc:sldMk cId="168050315" sldId="1716"/>
        </pc:sldMkLst>
      </pc:sldChg>
      <pc:sldChg chg="add del">
        <pc:chgData name="Francisco Artes" userId="5be56ff3f51c4e1a" providerId="LiveId" clId="{1094C876-11F6-4AC4-8CB9-689EDAD790A5}" dt="2020-06-07T17:14:53.098" v="1518" actId="2696"/>
        <pc:sldMkLst>
          <pc:docMk/>
          <pc:sldMk cId="3237610587" sldId="1717"/>
        </pc:sldMkLst>
      </pc:sldChg>
      <pc:sldChg chg="add del">
        <pc:chgData name="Francisco Artes" userId="5be56ff3f51c4e1a" providerId="LiveId" clId="{1094C876-11F6-4AC4-8CB9-689EDAD790A5}" dt="2020-06-07T17:14:53.098" v="1518" actId="2696"/>
        <pc:sldMkLst>
          <pc:docMk/>
          <pc:sldMk cId="382617015" sldId="1718"/>
        </pc:sldMkLst>
      </pc:sldChg>
      <pc:sldChg chg="add del">
        <pc:chgData name="Francisco Artes" userId="5be56ff3f51c4e1a" providerId="LiveId" clId="{1094C876-11F6-4AC4-8CB9-689EDAD790A5}" dt="2020-06-07T17:14:53.098" v="1518" actId="2696"/>
        <pc:sldMkLst>
          <pc:docMk/>
          <pc:sldMk cId="2811654459" sldId="1719"/>
        </pc:sldMkLst>
      </pc:sldChg>
      <pc:sldChg chg="add del">
        <pc:chgData name="Francisco Artes" userId="5be56ff3f51c4e1a" providerId="LiveId" clId="{1094C876-11F6-4AC4-8CB9-689EDAD790A5}" dt="2020-06-07T17:14:53.098" v="1518" actId="2696"/>
        <pc:sldMkLst>
          <pc:docMk/>
          <pc:sldMk cId="45391526" sldId="1720"/>
        </pc:sldMkLst>
      </pc:sldChg>
      <pc:sldChg chg="add del">
        <pc:chgData name="Francisco Artes" userId="5be56ff3f51c4e1a" providerId="LiveId" clId="{1094C876-11F6-4AC4-8CB9-689EDAD790A5}" dt="2020-06-07T17:14:53.098" v="1518" actId="2696"/>
        <pc:sldMkLst>
          <pc:docMk/>
          <pc:sldMk cId="1942337538" sldId="1721"/>
        </pc:sldMkLst>
      </pc:sldChg>
      <pc:sldChg chg="add del">
        <pc:chgData name="Francisco Artes" userId="5be56ff3f51c4e1a" providerId="LiveId" clId="{1094C876-11F6-4AC4-8CB9-689EDAD790A5}" dt="2020-06-07T17:14:53.098" v="1518" actId="2696"/>
        <pc:sldMkLst>
          <pc:docMk/>
          <pc:sldMk cId="572138686" sldId="1722"/>
        </pc:sldMkLst>
      </pc:sldChg>
      <pc:sldChg chg="add del">
        <pc:chgData name="Francisco Artes" userId="5be56ff3f51c4e1a" providerId="LiveId" clId="{1094C876-11F6-4AC4-8CB9-689EDAD790A5}" dt="2020-06-07T17:14:53.098" v="1518" actId="2696"/>
        <pc:sldMkLst>
          <pc:docMk/>
          <pc:sldMk cId="272159568" sldId="1723"/>
        </pc:sldMkLst>
      </pc:sldChg>
      <pc:sldChg chg="add del">
        <pc:chgData name="Francisco Artes" userId="5be56ff3f51c4e1a" providerId="LiveId" clId="{1094C876-11F6-4AC4-8CB9-689EDAD790A5}" dt="2020-06-07T17:14:53.098" v="1518" actId="2696"/>
        <pc:sldMkLst>
          <pc:docMk/>
          <pc:sldMk cId="690821287" sldId="1724"/>
        </pc:sldMkLst>
      </pc:sldChg>
      <pc:sldChg chg="add del">
        <pc:chgData name="Francisco Artes" userId="5be56ff3f51c4e1a" providerId="LiveId" clId="{1094C876-11F6-4AC4-8CB9-689EDAD790A5}" dt="2020-06-07T17:14:53.098" v="1518" actId="2696"/>
        <pc:sldMkLst>
          <pc:docMk/>
          <pc:sldMk cId="1679190714" sldId="1725"/>
        </pc:sldMkLst>
      </pc:sldChg>
      <pc:sldChg chg="add del">
        <pc:chgData name="Francisco Artes" userId="5be56ff3f51c4e1a" providerId="LiveId" clId="{1094C876-11F6-4AC4-8CB9-689EDAD790A5}" dt="2020-06-07T17:14:53.098" v="1518" actId="2696"/>
        <pc:sldMkLst>
          <pc:docMk/>
          <pc:sldMk cId="3296761882" sldId="1726"/>
        </pc:sldMkLst>
      </pc:sldChg>
      <pc:sldChg chg="add del">
        <pc:chgData name="Francisco Artes" userId="5be56ff3f51c4e1a" providerId="LiveId" clId="{1094C876-11F6-4AC4-8CB9-689EDAD790A5}" dt="2020-06-07T17:14:53.098" v="1518" actId="2696"/>
        <pc:sldMkLst>
          <pc:docMk/>
          <pc:sldMk cId="1658433397" sldId="1727"/>
        </pc:sldMkLst>
      </pc:sldChg>
      <pc:sldChg chg="addSp delSp modSp add del mod">
        <pc:chgData name="Francisco Artes" userId="5be56ff3f51c4e1a" providerId="LiveId" clId="{1094C876-11F6-4AC4-8CB9-689EDAD790A5}" dt="2020-06-07T17:22:10.621" v="1645" actId="47"/>
        <pc:sldMkLst>
          <pc:docMk/>
          <pc:sldMk cId="3856755714" sldId="1728"/>
        </pc:sldMkLst>
        <pc:spChg chg="add del mod">
          <ac:chgData name="Francisco Artes" userId="5be56ff3f51c4e1a" providerId="LiveId" clId="{1094C876-11F6-4AC4-8CB9-689EDAD790A5}" dt="2020-06-07T17:13:47.721" v="1501" actId="21"/>
          <ac:spMkLst>
            <pc:docMk/>
            <pc:sldMk cId="3856755714" sldId="1728"/>
            <ac:spMk id="3" creationId="{F4F3A7C6-65AD-4691-8D9C-18EA53D418C9}"/>
          </ac:spMkLst>
        </pc:spChg>
        <pc:spChg chg="add del mod">
          <ac:chgData name="Francisco Artes" userId="5be56ff3f51c4e1a" providerId="LiveId" clId="{1094C876-11F6-4AC4-8CB9-689EDAD790A5}" dt="2020-06-07T17:21:57.341" v="1640" actId="21"/>
          <ac:spMkLst>
            <pc:docMk/>
            <pc:sldMk cId="3856755714" sldId="1728"/>
            <ac:spMk id="4" creationId="{286D7D7B-9C36-492A-8DD4-0D7F81945901}"/>
          </ac:spMkLst>
        </pc:spChg>
        <pc:spChg chg="add del">
          <ac:chgData name="Francisco Artes" userId="5be56ff3f51c4e1a" providerId="LiveId" clId="{1094C876-11F6-4AC4-8CB9-689EDAD790A5}" dt="2020-06-07T17:14:41.139" v="1514" actId="21"/>
          <ac:spMkLst>
            <pc:docMk/>
            <pc:sldMk cId="3856755714" sldId="1728"/>
            <ac:spMk id="5" creationId="{8FE7B29D-81E5-4E84-90D9-975D4FDA1773}"/>
          </ac:spMkLst>
        </pc:spChg>
        <pc:spChg chg="add del mod">
          <ac:chgData name="Francisco Artes" userId="5be56ff3f51c4e1a" providerId="LiveId" clId="{1094C876-11F6-4AC4-8CB9-689EDAD790A5}" dt="2020-06-07T17:14:41.139" v="1514" actId="21"/>
          <ac:spMkLst>
            <pc:docMk/>
            <pc:sldMk cId="3856755714" sldId="1728"/>
            <ac:spMk id="7" creationId="{49E80478-481E-4178-9254-4697745DC005}"/>
          </ac:spMkLst>
        </pc:spChg>
        <pc:spChg chg="add mod">
          <ac:chgData name="Francisco Artes" userId="5be56ff3f51c4e1a" providerId="LiveId" clId="{1094C876-11F6-4AC4-8CB9-689EDAD790A5}" dt="2020-06-07T17:15:56.811" v="1525"/>
          <ac:spMkLst>
            <pc:docMk/>
            <pc:sldMk cId="3856755714" sldId="1728"/>
            <ac:spMk id="8" creationId="{FDABF419-2DCA-42F6-AD6A-083ADA7DB533}"/>
          </ac:spMkLst>
        </pc:spChg>
      </pc:sldChg>
      <pc:sldChg chg="addSp modSp add del">
        <pc:chgData name="Francisco Artes" userId="5be56ff3f51c4e1a" providerId="LiveId" clId="{1094C876-11F6-4AC4-8CB9-689EDAD790A5}" dt="2020-06-07T17:18:25.998" v="1528" actId="47"/>
        <pc:sldMkLst>
          <pc:docMk/>
          <pc:sldMk cId="829415303" sldId="1729"/>
        </pc:sldMkLst>
        <pc:spChg chg="add mod">
          <ac:chgData name="Francisco Artes" userId="5be56ff3f51c4e1a" providerId="LiveId" clId="{1094C876-11F6-4AC4-8CB9-689EDAD790A5}" dt="2020-06-07T17:15:58.058" v="1526"/>
          <ac:spMkLst>
            <pc:docMk/>
            <pc:sldMk cId="829415303" sldId="1729"/>
            <ac:spMk id="10" creationId="{CDB66399-2184-4E99-ADE3-290A55ECA0AA}"/>
          </ac:spMkLst>
        </pc:spChg>
      </pc:sldChg>
      <pc:sldChg chg="addSp modSp add del mod">
        <pc:chgData name="Francisco Artes" userId="5be56ff3f51c4e1a" providerId="LiveId" clId="{1094C876-11F6-4AC4-8CB9-689EDAD790A5}" dt="2020-06-07T17:23:39.967" v="1674" actId="47"/>
        <pc:sldMkLst>
          <pc:docMk/>
          <pc:sldMk cId="3772390448" sldId="1732"/>
        </pc:sldMkLst>
        <pc:spChg chg="mod">
          <ac:chgData name="Francisco Artes" userId="5be56ff3f51c4e1a" providerId="LiveId" clId="{1094C876-11F6-4AC4-8CB9-689EDAD790A5}" dt="2020-06-07T17:23:28.141" v="1669" actId="21"/>
          <ac:spMkLst>
            <pc:docMk/>
            <pc:sldMk cId="3772390448" sldId="1732"/>
            <ac:spMk id="2" creationId="{4C9900D2-3FD2-49B0-BAB4-C48F6926C66B}"/>
          </ac:spMkLst>
        </pc:spChg>
        <pc:spChg chg="add mod">
          <ac:chgData name="Francisco Artes" userId="5be56ff3f51c4e1a" providerId="LiveId" clId="{1094C876-11F6-4AC4-8CB9-689EDAD790A5}" dt="2020-06-07T17:15:59.536" v="1527"/>
          <ac:spMkLst>
            <pc:docMk/>
            <pc:sldMk cId="3772390448" sldId="1732"/>
            <ac:spMk id="6" creationId="{8E0ED35B-D834-4AFF-B404-976DEA660182}"/>
          </ac:spMkLst>
        </pc:spChg>
      </pc:sldChg>
      <pc:sldChg chg="add del">
        <pc:chgData name="Francisco Artes" userId="5be56ff3f51c4e1a" providerId="LiveId" clId="{1094C876-11F6-4AC4-8CB9-689EDAD790A5}" dt="2020-06-07T17:14:53.098" v="1518" actId="2696"/>
        <pc:sldMkLst>
          <pc:docMk/>
          <pc:sldMk cId="216806672" sldId="1733"/>
        </pc:sldMkLst>
      </pc:sldChg>
      <pc:sldChg chg="modSp add del mod">
        <pc:chgData name="Francisco Artes" userId="5be56ff3f51c4e1a" providerId="LiveId" clId="{1094C876-11F6-4AC4-8CB9-689EDAD790A5}" dt="2020-06-07T17:41:55.778" v="2785" actId="1036"/>
        <pc:sldMkLst>
          <pc:docMk/>
          <pc:sldMk cId="3462298732" sldId="1735"/>
        </pc:sldMkLst>
        <pc:spChg chg="mod">
          <ac:chgData name="Francisco Artes" userId="5be56ff3f51c4e1a" providerId="LiveId" clId="{1094C876-11F6-4AC4-8CB9-689EDAD790A5}" dt="2020-06-07T17:41:55.778" v="2785" actId="1036"/>
          <ac:spMkLst>
            <pc:docMk/>
            <pc:sldMk cId="3462298732" sldId="1735"/>
            <ac:spMk id="3" creationId="{7DB77979-545D-4921-8B6E-039CAF2FCEFC}"/>
          </ac:spMkLst>
        </pc:spChg>
      </pc:sldChg>
      <pc:sldChg chg="modSp add del mod">
        <pc:chgData name="Francisco Artes" userId="5be56ff3f51c4e1a" providerId="LiveId" clId="{1094C876-11F6-4AC4-8CB9-689EDAD790A5}" dt="2020-06-07T17:38:18.415" v="2406" actId="47"/>
        <pc:sldMkLst>
          <pc:docMk/>
          <pc:sldMk cId="641307374" sldId="1736"/>
        </pc:sldMkLst>
        <pc:spChg chg="mod">
          <ac:chgData name="Francisco Artes" userId="5be56ff3f51c4e1a" providerId="LiveId" clId="{1094C876-11F6-4AC4-8CB9-689EDAD790A5}" dt="2020-06-07T16:40:23.454" v="758" actId="12"/>
          <ac:spMkLst>
            <pc:docMk/>
            <pc:sldMk cId="641307374" sldId="1736"/>
            <ac:spMk id="6" creationId="{38E8AD9B-C579-44C8-BC46-9AC5CAD99E03}"/>
          </ac:spMkLst>
        </pc:spChg>
      </pc:sldChg>
      <pc:sldChg chg="add del">
        <pc:chgData name="Francisco Artes" userId="5be56ff3f51c4e1a" providerId="LiveId" clId="{1094C876-11F6-4AC4-8CB9-689EDAD790A5}" dt="2020-06-07T17:38:45.338" v="2467" actId="47"/>
        <pc:sldMkLst>
          <pc:docMk/>
          <pc:sldMk cId="4108021269" sldId="1737"/>
        </pc:sldMkLst>
      </pc:sldChg>
      <pc:sldChg chg="modSp add del mod">
        <pc:chgData name="Francisco Artes" userId="5be56ff3f51c4e1a" providerId="LiveId" clId="{1094C876-11F6-4AC4-8CB9-689EDAD790A5}" dt="2020-06-07T17:40:32.005" v="2659" actId="47"/>
        <pc:sldMkLst>
          <pc:docMk/>
          <pc:sldMk cId="2492398822" sldId="1738"/>
        </pc:sldMkLst>
        <pc:spChg chg="mod">
          <ac:chgData name="Francisco Artes" userId="5be56ff3f51c4e1a" providerId="LiveId" clId="{1094C876-11F6-4AC4-8CB9-689EDAD790A5}" dt="2020-06-07T16:40:32.502" v="760" actId="27636"/>
          <ac:spMkLst>
            <pc:docMk/>
            <pc:sldMk cId="2492398822" sldId="1738"/>
            <ac:spMk id="2" creationId="{AC89A419-CB0C-49A7-8C73-8DD140BA3751}"/>
          </ac:spMkLst>
        </pc:spChg>
      </pc:sldChg>
      <pc:sldChg chg="add del">
        <pc:chgData name="Francisco Artes" userId="5be56ff3f51c4e1a" providerId="LiveId" clId="{1094C876-11F6-4AC4-8CB9-689EDAD790A5}" dt="2020-06-07T17:41:40.958" v="2758" actId="47"/>
        <pc:sldMkLst>
          <pc:docMk/>
          <pc:sldMk cId="3999824092" sldId="1739"/>
        </pc:sldMkLst>
      </pc:sldChg>
      <pc:sldChg chg="add del">
        <pc:chgData name="Francisco Artes" userId="5be56ff3f51c4e1a" providerId="LiveId" clId="{1094C876-11F6-4AC4-8CB9-689EDAD790A5}" dt="2020-06-07T17:14:53.098" v="1518" actId="2696"/>
        <pc:sldMkLst>
          <pc:docMk/>
          <pc:sldMk cId="3800389283" sldId="1740"/>
        </pc:sldMkLst>
      </pc:sldChg>
      <pc:sldChg chg="add del">
        <pc:chgData name="Francisco Artes" userId="5be56ff3f51c4e1a" providerId="LiveId" clId="{1094C876-11F6-4AC4-8CB9-689EDAD790A5}" dt="2020-06-07T17:14:53.098" v="1518" actId="2696"/>
        <pc:sldMkLst>
          <pc:docMk/>
          <pc:sldMk cId="3288932624" sldId="1741"/>
        </pc:sldMkLst>
      </pc:sldChg>
      <pc:sldChg chg="addSp delSp modSp new add del mod setBg">
        <pc:chgData name="Francisco Artes" userId="5be56ff3f51c4e1a" providerId="LiveId" clId="{1094C876-11F6-4AC4-8CB9-689EDAD790A5}" dt="2020-06-07T17:14:53.098" v="1518" actId="2696"/>
        <pc:sldMkLst>
          <pc:docMk/>
          <pc:sldMk cId="2775615537" sldId="1742"/>
        </pc:sldMkLst>
        <pc:spChg chg="del">
          <ac:chgData name="Francisco Artes" userId="5be56ff3f51c4e1a" providerId="LiveId" clId="{1094C876-11F6-4AC4-8CB9-689EDAD790A5}" dt="2020-06-07T16:29:53.045" v="478" actId="478"/>
          <ac:spMkLst>
            <pc:docMk/>
            <pc:sldMk cId="2775615537" sldId="1742"/>
            <ac:spMk id="2" creationId="{759A4274-2314-4F8B-AFE9-C602B67F551C}"/>
          </ac:spMkLst>
        </pc:spChg>
        <pc:spChg chg="add mod">
          <ac:chgData name="Francisco Artes" userId="5be56ff3f51c4e1a" providerId="LiveId" clId="{1094C876-11F6-4AC4-8CB9-689EDAD790A5}" dt="2020-06-07T16:30:33.751" v="486" actId="27636"/>
          <ac:spMkLst>
            <pc:docMk/>
            <pc:sldMk cId="2775615537" sldId="1742"/>
            <ac:spMk id="3" creationId="{B189A047-3325-4166-813D-E1658F5AC161}"/>
          </ac:spMkLst>
        </pc:spChg>
        <pc:spChg chg="add mod">
          <ac:chgData name="Francisco Artes" userId="5be56ff3f51c4e1a" providerId="LiveId" clId="{1094C876-11F6-4AC4-8CB9-689EDAD790A5}" dt="2020-06-07T16:30:27.875" v="484"/>
          <ac:spMkLst>
            <pc:docMk/>
            <pc:sldMk cId="2775615537" sldId="1742"/>
            <ac:spMk id="4" creationId="{74315E7F-C609-443B-BC0E-20830754D67C}"/>
          </ac:spMkLst>
        </pc:spChg>
      </pc:sldChg>
      <pc:sldChg chg="addSp delSp new del mod ord">
        <pc:chgData name="Francisco Artes" userId="5be56ff3f51c4e1a" providerId="LiveId" clId="{1094C876-11F6-4AC4-8CB9-689EDAD790A5}" dt="2020-06-07T17:13:55.935" v="1504" actId="680"/>
        <pc:sldMkLst>
          <pc:docMk/>
          <pc:sldMk cId="386096569" sldId="1743"/>
        </pc:sldMkLst>
        <pc:spChg chg="add del">
          <ac:chgData name="Francisco Artes" userId="5be56ff3f51c4e1a" providerId="LiveId" clId="{1094C876-11F6-4AC4-8CB9-689EDAD790A5}" dt="2020-06-07T17:13:53.754" v="1502" actId="478"/>
          <ac:spMkLst>
            <pc:docMk/>
            <pc:sldMk cId="386096569" sldId="1743"/>
            <ac:spMk id="2" creationId="{94016CF7-58A7-4FBC-B9AB-863F0FBFFF85}"/>
          </ac:spMkLst>
        </pc:spChg>
      </pc:sldChg>
      <pc:sldChg chg="addSp delSp modSp add del mod ord">
        <pc:chgData name="Francisco Artes" userId="5be56ff3f51c4e1a" providerId="LiveId" clId="{1094C876-11F6-4AC4-8CB9-689EDAD790A5}" dt="2020-06-07T17:23:33.637" v="1673" actId="5793"/>
        <pc:sldMkLst>
          <pc:docMk/>
          <pc:sldMk cId="1529540081" sldId="1743"/>
        </pc:sldMkLst>
        <pc:spChg chg="add del mod">
          <ac:chgData name="Francisco Artes" userId="5be56ff3f51c4e1a" providerId="LiveId" clId="{1094C876-11F6-4AC4-8CB9-689EDAD790A5}" dt="2020-06-07T17:14:34.694" v="1512" actId="478"/>
          <ac:spMkLst>
            <pc:docMk/>
            <pc:sldMk cId="1529540081" sldId="1743"/>
            <ac:spMk id="3" creationId="{1A2F235C-2E7A-4B5C-8C09-821D6887E89C}"/>
          </ac:spMkLst>
        </pc:spChg>
        <pc:spChg chg="del">
          <ac:chgData name="Francisco Artes" userId="5be56ff3f51c4e1a" providerId="LiveId" clId="{1094C876-11F6-4AC4-8CB9-689EDAD790A5}" dt="2020-06-07T17:14:32.773" v="1511" actId="478"/>
          <ac:spMkLst>
            <pc:docMk/>
            <pc:sldMk cId="1529540081" sldId="1743"/>
            <ac:spMk id="4" creationId="{286D7D7B-9C36-492A-8DD4-0D7F81945901}"/>
          </ac:spMkLst>
        </pc:spChg>
        <pc:spChg chg="del">
          <ac:chgData name="Francisco Artes" userId="5be56ff3f51c4e1a" providerId="LiveId" clId="{1094C876-11F6-4AC4-8CB9-689EDAD790A5}" dt="2020-06-07T17:14:32.773" v="1511" actId="478"/>
          <ac:spMkLst>
            <pc:docMk/>
            <pc:sldMk cId="1529540081" sldId="1743"/>
            <ac:spMk id="5" creationId="{8FE7B29D-81E5-4E84-90D9-975D4FDA1773}"/>
          </ac:spMkLst>
        </pc:spChg>
        <pc:spChg chg="add mod">
          <ac:chgData name="Francisco Artes" userId="5be56ff3f51c4e1a" providerId="LiveId" clId="{1094C876-11F6-4AC4-8CB9-689EDAD790A5}" dt="2020-06-07T17:23:33.637" v="1673" actId="5793"/>
          <ac:spMkLst>
            <pc:docMk/>
            <pc:sldMk cId="1529540081" sldId="1743"/>
            <ac:spMk id="6" creationId="{CFA28D0B-CE70-4788-968B-8778385672A0}"/>
          </ac:spMkLst>
        </pc:spChg>
        <pc:spChg chg="add mod">
          <ac:chgData name="Francisco Artes" userId="5be56ff3f51c4e1a" providerId="LiveId" clId="{1094C876-11F6-4AC4-8CB9-689EDAD790A5}" dt="2020-06-07T17:15:04.508" v="1520"/>
          <ac:spMkLst>
            <pc:docMk/>
            <pc:sldMk cId="1529540081" sldId="1743"/>
            <ac:spMk id="7" creationId="{3BDDC9C3-B591-458D-905B-FD1528FED9F2}"/>
          </ac:spMkLst>
        </pc:spChg>
        <pc:spChg chg="add mod">
          <ac:chgData name="Francisco Artes" userId="5be56ff3f51c4e1a" providerId="LiveId" clId="{1094C876-11F6-4AC4-8CB9-689EDAD790A5}" dt="2020-06-07T17:15:52.619" v="1524" actId="1076"/>
          <ac:spMkLst>
            <pc:docMk/>
            <pc:sldMk cId="1529540081" sldId="1743"/>
            <ac:spMk id="9" creationId="{A3B3AEB5-E3A5-44A0-BA2D-B6C5245104E5}"/>
          </ac:spMkLst>
        </pc:spChg>
        <pc:picChg chg="add del mod">
          <ac:chgData name="Francisco Artes" userId="5be56ff3f51c4e1a" providerId="LiveId" clId="{1094C876-11F6-4AC4-8CB9-689EDAD790A5}" dt="2020-06-07T17:18:55.900" v="1529" actId="478"/>
          <ac:picMkLst>
            <pc:docMk/>
            <pc:sldMk cId="1529540081" sldId="1743"/>
            <ac:picMk id="8" creationId="{C84F3B5D-205D-431D-BDF7-2EA4B91DD744}"/>
          </ac:picMkLst>
        </pc:picChg>
      </pc:sldChg>
      <pc:sldChg chg="add del">
        <pc:chgData name="Francisco Artes" userId="5be56ff3f51c4e1a" providerId="LiveId" clId="{1094C876-11F6-4AC4-8CB9-689EDAD790A5}" dt="2020-06-07T17:37:28.324" v="2328" actId="47"/>
        <pc:sldMkLst>
          <pc:docMk/>
          <pc:sldMk cId="2247596930" sldId="1744"/>
        </pc:sldMkLst>
      </pc:sldChg>
      <pc:sldChg chg="addSp delSp modSp new del mod">
        <pc:chgData name="Francisco Artes" userId="5be56ff3f51c4e1a" providerId="LiveId" clId="{1094C876-11F6-4AC4-8CB9-689EDAD790A5}" dt="2020-06-07T17:59:30.012" v="3176" actId="47"/>
        <pc:sldMkLst>
          <pc:docMk/>
          <pc:sldMk cId="3230467899" sldId="1744"/>
        </pc:sldMkLst>
        <pc:spChg chg="add del mod">
          <ac:chgData name="Francisco Artes" userId="5be56ff3f51c4e1a" providerId="LiveId" clId="{1094C876-11F6-4AC4-8CB9-689EDAD790A5}" dt="2020-06-07T17:59:20.335" v="3173" actId="21"/>
          <ac:spMkLst>
            <pc:docMk/>
            <pc:sldMk cId="3230467899" sldId="1744"/>
            <ac:spMk id="4" creationId="{21AADA6B-5F30-4EAD-8484-DCF802DF918D}"/>
          </ac:spMkLst>
        </pc:spChg>
        <pc:picChg chg="add del mod">
          <ac:chgData name="Francisco Artes" userId="5be56ff3f51c4e1a" providerId="LiveId" clId="{1094C876-11F6-4AC4-8CB9-689EDAD790A5}" dt="2020-06-07T17:59:20.335" v="3173" actId="21"/>
          <ac:picMkLst>
            <pc:docMk/>
            <pc:sldMk cId="3230467899" sldId="1744"/>
            <ac:picMk id="3" creationId="{C33E4F24-2C47-471C-9070-D7EEAC1BFD15}"/>
          </ac:picMkLst>
        </pc:picChg>
      </pc:sldChg>
      <pc:sldMasterChg chg="addSldLayout delSldLayout">
        <pc:chgData name="Francisco Artes" userId="5be56ff3f51c4e1a" providerId="LiveId" clId="{1094C876-11F6-4AC4-8CB9-689EDAD790A5}" dt="2020-06-07T17:14:53.098" v="1518" actId="2696"/>
        <pc:sldMasterMkLst>
          <pc:docMk/>
          <pc:sldMasterMk cId="3490192964" sldId="2147484511"/>
        </pc:sldMasterMkLst>
        <pc:sldLayoutChg chg="add del">
          <pc:chgData name="Francisco Artes" userId="5be56ff3f51c4e1a" providerId="LiveId" clId="{1094C876-11F6-4AC4-8CB9-689EDAD790A5}" dt="2020-06-07T17:14:53.098" v="1518" actId="2696"/>
          <pc:sldLayoutMkLst>
            <pc:docMk/>
            <pc:sldMasterMk cId="3490192964" sldId="2147484511"/>
            <pc:sldLayoutMk cId="3144558402" sldId="2147484641"/>
          </pc:sldLayoutMkLst>
        </pc:sldLayoutChg>
      </pc:sldMasterChg>
    </pc:docChg>
  </pc:docChgLst>
  <pc:docChgLst>
    <pc:chgData name="Francisco Artes" userId="5be56ff3f51c4e1a" providerId="LiveId" clId="{F81A3640-B39E-491B-B5E0-1FE29F76AE0C}"/>
    <pc:docChg chg="undo redo custSel addSld delSld modSld sldOrd">
      <pc:chgData name="Francisco Artes" userId="5be56ff3f51c4e1a" providerId="LiveId" clId="{F81A3640-B39E-491B-B5E0-1FE29F76AE0C}" dt="2020-06-03T17:13:36.939" v="8338" actId="27636"/>
      <pc:docMkLst>
        <pc:docMk/>
      </pc:docMkLst>
      <pc:sldChg chg="modSp mod">
        <pc:chgData name="Francisco Artes" userId="5be56ff3f51c4e1a" providerId="LiveId" clId="{F81A3640-B39E-491B-B5E0-1FE29F76AE0C}" dt="2020-06-03T14:34:54.321" v="6071" actId="20577"/>
        <pc:sldMkLst>
          <pc:docMk/>
          <pc:sldMk cId="352571890" sldId="1548"/>
        </pc:sldMkLst>
        <pc:spChg chg="mod">
          <ac:chgData name="Francisco Artes" userId="5be56ff3f51c4e1a" providerId="LiveId" clId="{F81A3640-B39E-491B-B5E0-1FE29F76AE0C}" dt="2020-06-03T14:30:16.334" v="5893" actId="20577"/>
          <ac:spMkLst>
            <pc:docMk/>
            <pc:sldMk cId="352571890" sldId="1548"/>
            <ac:spMk id="16" creationId="{B7496752-7AC1-B641-B89C-0B14FD3D41E7}"/>
          </ac:spMkLst>
        </pc:spChg>
        <pc:spChg chg="mod">
          <ac:chgData name="Francisco Artes" userId="5be56ff3f51c4e1a" providerId="LiveId" clId="{F81A3640-B39E-491B-B5E0-1FE29F76AE0C}" dt="2020-06-03T14:34:54.321" v="6071" actId="20577"/>
          <ac:spMkLst>
            <pc:docMk/>
            <pc:sldMk cId="352571890" sldId="1548"/>
            <ac:spMk id="23" creationId="{7E42C4C7-1162-4AC9-B404-38A829C12A37}"/>
          </ac:spMkLst>
        </pc:spChg>
      </pc:sldChg>
      <pc:sldChg chg="modSp mod">
        <pc:chgData name="Francisco Artes" userId="5be56ff3f51c4e1a" providerId="LiveId" clId="{F81A3640-B39E-491B-B5E0-1FE29F76AE0C}" dt="2020-06-03T15:53:19.156" v="7486" actId="27636"/>
        <pc:sldMkLst>
          <pc:docMk/>
          <pc:sldMk cId="3047679834" sldId="1592"/>
        </pc:sldMkLst>
        <pc:spChg chg="mod">
          <ac:chgData name="Francisco Artes" userId="5be56ff3f51c4e1a" providerId="LiveId" clId="{F81A3640-B39E-491B-B5E0-1FE29F76AE0C}" dt="2020-06-03T15:53:19.156" v="7486" actId="27636"/>
          <ac:spMkLst>
            <pc:docMk/>
            <pc:sldMk cId="3047679834" sldId="1592"/>
            <ac:spMk id="23" creationId="{7E42C4C7-1162-4AC9-B404-38A829C12A37}"/>
          </ac:spMkLst>
        </pc:spChg>
      </pc:sldChg>
      <pc:sldChg chg="modSp mod">
        <pc:chgData name="Francisco Artes" userId="5be56ff3f51c4e1a" providerId="LiveId" clId="{F81A3640-B39E-491B-B5E0-1FE29F76AE0C}" dt="2020-06-03T16:15:47.986" v="7577" actId="27636"/>
        <pc:sldMkLst>
          <pc:docMk/>
          <pc:sldMk cId="2043922248" sldId="1593"/>
        </pc:sldMkLst>
        <pc:spChg chg="mod">
          <ac:chgData name="Francisco Artes" userId="5be56ff3f51c4e1a" providerId="LiveId" clId="{F81A3640-B39E-491B-B5E0-1FE29F76AE0C}" dt="2020-06-03T16:15:47.986" v="7577" actId="27636"/>
          <ac:spMkLst>
            <pc:docMk/>
            <pc:sldMk cId="2043922248" sldId="1593"/>
            <ac:spMk id="23" creationId="{7E42C4C7-1162-4AC9-B404-38A829C12A37}"/>
          </ac:spMkLst>
        </pc:spChg>
      </pc:sldChg>
      <pc:sldChg chg="modSp mod">
        <pc:chgData name="Francisco Artes" userId="5be56ff3f51c4e1a" providerId="LiveId" clId="{F81A3640-B39E-491B-B5E0-1FE29F76AE0C}" dt="2020-06-03T16:07:58.272" v="7522" actId="27636"/>
        <pc:sldMkLst>
          <pc:docMk/>
          <pc:sldMk cId="1423940247" sldId="1594"/>
        </pc:sldMkLst>
        <pc:spChg chg="mod">
          <ac:chgData name="Francisco Artes" userId="5be56ff3f51c4e1a" providerId="LiveId" clId="{F81A3640-B39E-491B-B5E0-1FE29F76AE0C}" dt="2020-06-03T16:07:58.272" v="7522" actId="27636"/>
          <ac:spMkLst>
            <pc:docMk/>
            <pc:sldMk cId="1423940247" sldId="1594"/>
            <ac:spMk id="23" creationId="{7E42C4C7-1162-4AC9-B404-38A829C12A37}"/>
          </ac:spMkLst>
        </pc:spChg>
      </pc:sldChg>
      <pc:sldChg chg="modSp mod">
        <pc:chgData name="Francisco Artes" userId="5be56ff3f51c4e1a" providerId="LiveId" clId="{F81A3640-B39E-491B-B5E0-1FE29F76AE0C}" dt="2020-06-03T15:16:16.997" v="7163" actId="27636"/>
        <pc:sldMkLst>
          <pc:docMk/>
          <pc:sldMk cId="3388772476" sldId="1596"/>
        </pc:sldMkLst>
        <pc:spChg chg="mod">
          <ac:chgData name="Francisco Artes" userId="5be56ff3f51c4e1a" providerId="LiveId" clId="{F81A3640-B39E-491B-B5E0-1FE29F76AE0C}" dt="2020-06-03T15:13:46.732" v="7147" actId="20577"/>
          <ac:spMkLst>
            <pc:docMk/>
            <pc:sldMk cId="3388772476" sldId="1596"/>
            <ac:spMk id="16" creationId="{B7496752-7AC1-B641-B89C-0B14FD3D41E7}"/>
          </ac:spMkLst>
        </pc:spChg>
        <pc:spChg chg="mod">
          <ac:chgData name="Francisco Artes" userId="5be56ff3f51c4e1a" providerId="LiveId" clId="{F81A3640-B39E-491B-B5E0-1FE29F76AE0C}" dt="2020-06-03T15:16:16.997" v="7163" actId="27636"/>
          <ac:spMkLst>
            <pc:docMk/>
            <pc:sldMk cId="3388772476" sldId="1596"/>
            <ac:spMk id="23" creationId="{7E42C4C7-1162-4AC9-B404-38A829C12A37}"/>
          </ac:spMkLst>
        </pc:spChg>
      </pc:sldChg>
      <pc:sldChg chg="modSp mod">
        <pc:chgData name="Francisco Artes" userId="5be56ff3f51c4e1a" providerId="LiveId" clId="{F81A3640-B39E-491B-B5E0-1FE29F76AE0C}" dt="2020-06-03T15:26:40.142" v="7246" actId="27636"/>
        <pc:sldMkLst>
          <pc:docMk/>
          <pc:sldMk cId="3928885401" sldId="1597"/>
        </pc:sldMkLst>
        <pc:spChg chg="mod">
          <ac:chgData name="Francisco Artes" userId="5be56ff3f51c4e1a" providerId="LiveId" clId="{F81A3640-B39E-491B-B5E0-1FE29F76AE0C}" dt="2020-06-03T15:26:40.142" v="7246" actId="27636"/>
          <ac:spMkLst>
            <pc:docMk/>
            <pc:sldMk cId="3928885401" sldId="1597"/>
            <ac:spMk id="23" creationId="{7E42C4C7-1162-4AC9-B404-38A829C12A37}"/>
          </ac:spMkLst>
        </pc:spChg>
      </pc:sldChg>
      <pc:sldChg chg="modSp mod">
        <pc:chgData name="Francisco Artes" userId="5be56ff3f51c4e1a" providerId="LiveId" clId="{F81A3640-B39E-491B-B5E0-1FE29F76AE0C}" dt="2020-06-03T15:29:42.362" v="7255"/>
        <pc:sldMkLst>
          <pc:docMk/>
          <pc:sldMk cId="3791579766" sldId="1598"/>
        </pc:sldMkLst>
        <pc:spChg chg="mod">
          <ac:chgData name="Francisco Artes" userId="5be56ff3f51c4e1a" providerId="LiveId" clId="{F81A3640-B39E-491B-B5E0-1FE29F76AE0C}" dt="2020-06-03T15:29:42.362" v="7255"/>
          <ac:spMkLst>
            <pc:docMk/>
            <pc:sldMk cId="3791579766" sldId="1598"/>
            <ac:spMk id="23" creationId="{7E42C4C7-1162-4AC9-B404-38A829C12A37}"/>
          </ac:spMkLst>
        </pc:spChg>
      </pc:sldChg>
      <pc:sldChg chg="modSp mod">
        <pc:chgData name="Francisco Artes" userId="5be56ff3f51c4e1a" providerId="LiveId" clId="{F81A3640-B39E-491B-B5E0-1FE29F76AE0C}" dt="2020-06-03T14:46:55.562" v="6485" actId="27636"/>
        <pc:sldMkLst>
          <pc:docMk/>
          <pc:sldMk cId="4062909026" sldId="1599"/>
        </pc:sldMkLst>
        <pc:spChg chg="mod">
          <ac:chgData name="Francisco Artes" userId="5be56ff3f51c4e1a" providerId="LiveId" clId="{F81A3640-B39E-491B-B5E0-1FE29F76AE0C}" dt="2020-06-03T14:46:55.562" v="6485" actId="27636"/>
          <ac:spMkLst>
            <pc:docMk/>
            <pc:sldMk cId="4062909026" sldId="1599"/>
            <ac:spMk id="23" creationId="{7E42C4C7-1162-4AC9-B404-38A829C12A37}"/>
          </ac:spMkLst>
        </pc:spChg>
      </pc:sldChg>
      <pc:sldChg chg="modSp mod">
        <pc:chgData name="Francisco Artes" userId="5be56ff3f51c4e1a" providerId="LiveId" clId="{F81A3640-B39E-491B-B5E0-1FE29F76AE0C}" dt="2020-06-03T15:03:35.351" v="7125" actId="6549"/>
        <pc:sldMkLst>
          <pc:docMk/>
          <pc:sldMk cId="136129935" sldId="1600"/>
        </pc:sldMkLst>
        <pc:spChg chg="mod">
          <ac:chgData name="Francisco Artes" userId="5be56ff3f51c4e1a" providerId="LiveId" clId="{F81A3640-B39E-491B-B5E0-1FE29F76AE0C}" dt="2020-06-03T15:03:35.351" v="7125" actId="6549"/>
          <ac:spMkLst>
            <pc:docMk/>
            <pc:sldMk cId="136129935" sldId="1600"/>
            <ac:spMk id="23" creationId="{7E42C4C7-1162-4AC9-B404-38A829C12A37}"/>
          </ac:spMkLst>
        </pc:spChg>
      </pc:sldChg>
      <pc:sldChg chg="modSp mod">
        <pc:chgData name="Francisco Artes" userId="5be56ff3f51c4e1a" providerId="LiveId" clId="{F81A3640-B39E-491B-B5E0-1FE29F76AE0C}" dt="2020-06-03T07:52:09.785" v="3935" actId="20577"/>
        <pc:sldMkLst>
          <pc:docMk/>
          <pc:sldMk cId="585753749" sldId="1601"/>
        </pc:sldMkLst>
        <pc:spChg chg="mod">
          <ac:chgData name="Francisco Artes" userId="5be56ff3f51c4e1a" providerId="LiveId" clId="{F81A3640-B39E-491B-B5E0-1FE29F76AE0C}" dt="2020-06-03T07:52:09.785" v="3935" actId="20577"/>
          <ac:spMkLst>
            <pc:docMk/>
            <pc:sldMk cId="585753749" sldId="1601"/>
            <ac:spMk id="23" creationId="{7E42C4C7-1162-4AC9-B404-38A829C12A37}"/>
          </ac:spMkLst>
        </pc:spChg>
      </pc:sldChg>
      <pc:sldChg chg="modSp mod">
        <pc:chgData name="Francisco Artes" userId="5be56ff3f51c4e1a" providerId="LiveId" clId="{F81A3640-B39E-491B-B5E0-1FE29F76AE0C}" dt="2020-06-03T15:48:50.214" v="7462" actId="20577"/>
        <pc:sldMkLst>
          <pc:docMk/>
          <pc:sldMk cId="4025958444" sldId="1602"/>
        </pc:sldMkLst>
        <pc:spChg chg="mod">
          <ac:chgData name="Francisco Artes" userId="5be56ff3f51c4e1a" providerId="LiveId" clId="{F81A3640-B39E-491B-B5E0-1FE29F76AE0C}" dt="2020-06-03T15:48:50.214" v="7462" actId="20577"/>
          <ac:spMkLst>
            <pc:docMk/>
            <pc:sldMk cId="4025958444" sldId="1602"/>
            <ac:spMk id="23" creationId="{7E42C4C7-1162-4AC9-B404-38A829C12A37}"/>
          </ac:spMkLst>
        </pc:spChg>
      </pc:sldChg>
      <pc:sldChg chg="addSp delSp modSp mod">
        <pc:chgData name="Francisco Artes" userId="5be56ff3f51c4e1a" providerId="LiveId" clId="{F81A3640-B39E-491B-B5E0-1FE29F76AE0C}" dt="2020-06-03T08:56:36.796" v="4938" actId="478"/>
        <pc:sldMkLst>
          <pc:docMk/>
          <pc:sldMk cId="3512940052" sldId="1603"/>
        </pc:sldMkLst>
        <pc:spChg chg="mod">
          <ac:chgData name="Francisco Artes" userId="5be56ff3f51c4e1a" providerId="LiveId" clId="{F81A3640-B39E-491B-B5E0-1FE29F76AE0C}" dt="2020-06-03T08:40:45.617" v="4616" actId="27636"/>
          <ac:spMkLst>
            <pc:docMk/>
            <pc:sldMk cId="3512940052" sldId="1603"/>
            <ac:spMk id="23" creationId="{7E42C4C7-1162-4AC9-B404-38A829C12A37}"/>
          </ac:spMkLst>
        </pc:spChg>
        <pc:picChg chg="add del mod">
          <ac:chgData name="Francisco Artes" userId="5be56ff3f51c4e1a" providerId="LiveId" clId="{F81A3640-B39E-491B-B5E0-1FE29F76AE0C}" dt="2020-06-03T08:56:36.796" v="4938" actId="478"/>
          <ac:picMkLst>
            <pc:docMk/>
            <pc:sldMk cId="3512940052" sldId="1603"/>
            <ac:picMk id="2" creationId="{EBEEEB2F-A8B4-4322-92FA-B845BBEAC938}"/>
          </ac:picMkLst>
        </pc:picChg>
      </pc:sldChg>
      <pc:sldChg chg="modSp mod">
        <pc:chgData name="Francisco Artes" userId="5be56ff3f51c4e1a" providerId="LiveId" clId="{F81A3640-B39E-491B-B5E0-1FE29F76AE0C}" dt="2020-06-03T16:26:31.146" v="7912" actId="27636"/>
        <pc:sldMkLst>
          <pc:docMk/>
          <pc:sldMk cId="3299580985" sldId="1604"/>
        </pc:sldMkLst>
        <pc:spChg chg="mod">
          <ac:chgData name="Francisco Artes" userId="5be56ff3f51c4e1a" providerId="LiveId" clId="{F81A3640-B39E-491B-B5E0-1FE29F76AE0C}" dt="2020-06-03T16:26:31.146" v="7912" actId="27636"/>
          <ac:spMkLst>
            <pc:docMk/>
            <pc:sldMk cId="3299580985" sldId="1604"/>
            <ac:spMk id="23" creationId="{7E42C4C7-1162-4AC9-B404-38A829C12A37}"/>
          </ac:spMkLst>
        </pc:spChg>
      </pc:sldChg>
      <pc:sldChg chg="modSp mod">
        <pc:chgData name="Francisco Artes" userId="5be56ff3f51c4e1a" providerId="LiveId" clId="{F81A3640-B39E-491B-B5E0-1FE29F76AE0C}" dt="2020-06-03T16:29:33.024" v="8004" actId="27636"/>
        <pc:sldMkLst>
          <pc:docMk/>
          <pc:sldMk cId="402419817" sldId="1605"/>
        </pc:sldMkLst>
        <pc:spChg chg="mod">
          <ac:chgData name="Francisco Artes" userId="5be56ff3f51c4e1a" providerId="LiveId" clId="{F81A3640-B39E-491B-B5E0-1FE29F76AE0C}" dt="2020-06-03T16:29:33.024" v="8004" actId="27636"/>
          <ac:spMkLst>
            <pc:docMk/>
            <pc:sldMk cId="402419817" sldId="1605"/>
            <ac:spMk id="23" creationId="{7E42C4C7-1162-4AC9-B404-38A829C12A37}"/>
          </ac:spMkLst>
        </pc:spChg>
      </pc:sldChg>
      <pc:sldChg chg="modSp mod">
        <pc:chgData name="Francisco Artes" userId="5be56ff3f51c4e1a" providerId="LiveId" clId="{F81A3640-B39E-491B-B5E0-1FE29F76AE0C}" dt="2020-06-03T16:30:34.241" v="8008" actId="27636"/>
        <pc:sldMkLst>
          <pc:docMk/>
          <pc:sldMk cId="1978109707" sldId="1606"/>
        </pc:sldMkLst>
        <pc:spChg chg="mod">
          <ac:chgData name="Francisco Artes" userId="5be56ff3f51c4e1a" providerId="LiveId" clId="{F81A3640-B39E-491B-B5E0-1FE29F76AE0C}" dt="2020-06-03T16:30:34.241" v="8008" actId="27636"/>
          <ac:spMkLst>
            <pc:docMk/>
            <pc:sldMk cId="1978109707" sldId="1606"/>
            <ac:spMk id="23" creationId="{7E42C4C7-1162-4AC9-B404-38A829C12A37}"/>
          </ac:spMkLst>
        </pc:spChg>
      </pc:sldChg>
      <pc:sldChg chg="modSp mod">
        <pc:chgData name="Francisco Artes" userId="5be56ff3f51c4e1a" providerId="LiveId" clId="{F81A3640-B39E-491B-B5E0-1FE29F76AE0C}" dt="2020-06-03T16:34:02.262" v="8030" actId="27636"/>
        <pc:sldMkLst>
          <pc:docMk/>
          <pc:sldMk cId="1112833039" sldId="1607"/>
        </pc:sldMkLst>
        <pc:spChg chg="mod">
          <ac:chgData name="Francisco Artes" userId="5be56ff3f51c4e1a" providerId="LiveId" clId="{F81A3640-B39E-491B-B5E0-1FE29F76AE0C}" dt="2020-06-03T16:34:02.262" v="8030" actId="27636"/>
          <ac:spMkLst>
            <pc:docMk/>
            <pc:sldMk cId="1112833039" sldId="1607"/>
            <ac:spMk id="23" creationId="{7E42C4C7-1162-4AC9-B404-38A829C12A37}"/>
          </ac:spMkLst>
        </pc:spChg>
      </pc:sldChg>
      <pc:sldChg chg="modSp mod">
        <pc:chgData name="Francisco Artes" userId="5be56ff3f51c4e1a" providerId="LiveId" clId="{F81A3640-B39E-491B-B5E0-1FE29F76AE0C}" dt="2020-06-03T06:13:10.705" v="596" actId="20577"/>
        <pc:sldMkLst>
          <pc:docMk/>
          <pc:sldMk cId="51980025" sldId="1608"/>
        </pc:sldMkLst>
        <pc:spChg chg="mod">
          <ac:chgData name="Francisco Artes" userId="5be56ff3f51c4e1a" providerId="LiveId" clId="{F81A3640-B39E-491B-B5E0-1FE29F76AE0C}" dt="2020-06-03T06:05:22.366" v="385" actId="20577"/>
          <ac:spMkLst>
            <pc:docMk/>
            <pc:sldMk cId="51980025" sldId="1608"/>
            <ac:spMk id="16" creationId="{B7496752-7AC1-B641-B89C-0B14FD3D41E7}"/>
          </ac:spMkLst>
        </pc:spChg>
        <pc:spChg chg="mod">
          <ac:chgData name="Francisco Artes" userId="5be56ff3f51c4e1a" providerId="LiveId" clId="{F81A3640-B39E-491B-B5E0-1FE29F76AE0C}" dt="2020-06-03T06:13:10.705" v="596" actId="20577"/>
          <ac:spMkLst>
            <pc:docMk/>
            <pc:sldMk cId="51980025" sldId="1608"/>
            <ac:spMk id="23" creationId="{7E42C4C7-1162-4AC9-B404-38A829C12A37}"/>
          </ac:spMkLst>
        </pc:spChg>
      </pc:sldChg>
      <pc:sldChg chg="addSp delSp modSp mod">
        <pc:chgData name="Francisco Artes" userId="5be56ff3f51c4e1a" providerId="LiveId" clId="{F81A3640-B39E-491B-B5E0-1FE29F76AE0C}" dt="2020-06-03T06:51:00.658" v="2131" actId="6549"/>
        <pc:sldMkLst>
          <pc:docMk/>
          <pc:sldMk cId="4155825978" sldId="1609"/>
        </pc:sldMkLst>
        <pc:spChg chg="add del mod">
          <ac:chgData name="Francisco Artes" userId="5be56ff3f51c4e1a" providerId="LiveId" clId="{F81A3640-B39E-491B-B5E0-1FE29F76AE0C}" dt="2020-06-03T06:47:28.464" v="2053"/>
          <ac:spMkLst>
            <pc:docMk/>
            <pc:sldMk cId="4155825978" sldId="1609"/>
            <ac:spMk id="2" creationId="{8562D591-C216-4FFF-8E46-4682DED39D4F}"/>
          </ac:spMkLst>
        </pc:spChg>
        <pc:spChg chg="mod">
          <ac:chgData name="Francisco Artes" userId="5be56ff3f51c4e1a" providerId="LiveId" clId="{F81A3640-B39E-491B-B5E0-1FE29F76AE0C}" dt="2020-06-03T06:51:00.658" v="2131" actId="6549"/>
          <ac:spMkLst>
            <pc:docMk/>
            <pc:sldMk cId="4155825978" sldId="1609"/>
            <ac:spMk id="23" creationId="{7E42C4C7-1162-4AC9-B404-38A829C12A37}"/>
          </ac:spMkLst>
        </pc:spChg>
      </pc:sldChg>
      <pc:sldChg chg="modSp mod">
        <pc:chgData name="Francisco Artes" userId="5be56ff3f51c4e1a" providerId="LiveId" clId="{F81A3640-B39E-491B-B5E0-1FE29F76AE0C}" dt="2020-06-03T16:37:36.984" v="8059" actId="20577"/>
        <pc:sldMkLst>
          <pc:docMk/>
          <pc:sldMk cId="1172398190" sldId="1610"/>
        </pc:sldMkLst>
        <pc:spChg chg="mod">
          <ac:chgData name="Francisco Artes" userId="5be56ff3f51c4e1a" providerId="LiveId" clId="{F81A3640-B39E-491B-B5E0-1FE29F76AE0C}" dt="2020-06-03T16:37:36.984" v="8059" actId="20577"/>
          <ac:spMkLst>
            <pc:docMk/>
            <pc:sldMk cId="1172398190" sldId="1610"/>
            <ac:spMk id="23" creationId="{7E42C4C7-1162-4AC9-B404-38A829C12A37}"/>
          </ac:spMkLst>
        </pc:spChg>
      </pc:sldChg>
      <pc:sldChg chg="modSp mod">
        <pc:chgData name="Francisco Artes" userId="5be56ff3f51c4e1a" providerId="LiveId" clId="{F81A3640-B39E-491B-B5E0-1FE29F76AE0C}" dt="2020-06-03T16:42:20.328" v="8062" actId="27636"/>
        <pc:sldMkLst>
          <pc:docMk/>
          <pc:sldMk cId="2721979303" sldId="1611"/>
        </pc:sldMkLst>
        <pc:spChg chg="mod">
          <ac:chgData name="Francisco Artes" userId="5be56ff3f51c4e1a" providerId="LiveId" clId="{F81A3640-B39E-491B-B5E0-1FE29F76AE0C}" dt="2020-06-03T16:42:20.328" v="8062" actId="27636"/>
          <ac:spMkLst>
            <pc:docMk/>
            <pc:sldMk cId="2721979303" sldId="1611"/>
            <ac:spMk id="23" creationId="{7E42C4C7-1162-4AC9-B404-38A829C12A37}"/>
          </ac:spMkLst>
        </pc:spChg>
      </pc:sldChg>
      <pc:sldChg chg="modSp mod">
        <pc:chgData name="Francisco Artes" userId="5be56ff3f51c4e1a" providerId="LiveId" clId="{F81A3640-B39E-491B-B5E0-1FE29F76AE0C}" dt="2020-06-03T16:57:36.892" v="8066" actId="27636"/>
        <pc:sldMkLst>
          <pc:docMk/>
          <pc:sldMk cId="2070590485" sldId="1612"/>
        </pc:sldMkLst>
        <pc:spChg chg="mod">
          <ac:chgData name="Francisco Artes" userId="5be56ff3f51c4e1a" providerId="LiveId" clId="{F81A3640-B39E-491B-B5E0-1FE29F76AE0C}" dt="2020-06-03T16:57:36.892" v="8066" actId="27636"/>
          <ac:spMkLst>
            <pc:docMk/>
            <pc:sldMk cId="2070590485" sldId="1612"/>
            <ac:spMk id="23" creationId="{7E42C4C7-1162-4AC9-B404-38A829C12A37}"/>
          </ac:spMkLst>
        </pc:spChg>
      </pc:sldChg>
      <pc:sldChg chg="modSp mod">
        <pc:chgData name="Francisco Artes" userId="5be56ff3f51c4e1a" providerId="LiveId" clId="{F81A3640-B39E-491B-B5E0-1FE29F76AE0C}" dt="2020-06-03T16:16:14.031" v="7580" actId="27636"/>
        <pc:sldMkLst>
          <pc:docMk/>
          <pc:sldMk cId="1387738466" sldId="1613"/>
        </pc:sldMkLst>
        <pc:spChg chg="mod">
          <ac:chgData name="Francisco Artes" userId="5be56ff3f51c4e1a" providerId="LiveId" clId="{F81A3640-B39E-491B-B5E0-1FE29F76AE0C}" dt="2020-06-03T16:16:14.031" v="7580" actId="27636"/>
          <ac:spMkLst>
            <pc:docMk/>
            <pc:sldMk cId="1387738466" sldId="1613"/>
            <ac:spMk id="23" creationId="{7E42C4C7-1162-4AC9-B404-38A829C12A37}"/>
          </ac:spMkLst>
        </pc:spChg>
      </pc:sldChg>
      <pc:sldChg chg="modSp mod">
        <pc:chgData name="Francisco Artes" userId="5be56ff3f51c4e1a" providerId="LiveId" clId="{F81A3640-B39E-491B-B5E0-1FE29F76AE0C}" dt="2020-06-03T17:03:35.234" v="8096" actId="27636"/>
        <pc:sldMkLst>
          <pc:docMk/>
          <pc:sldMk cId="1126692819" sldId="1614"/>
        </pc:sldMkLst>
        <pc:spChg chg="mod">
          <ac:chgData name="Francisco Artes" userId="5be56ff3f51c4e1a" providerId="LiveId" clId="{F81A3640-B39E-491B-B5E0-1FE29F76AE0C}" dt="2020-06-03T17:03:35.234" v="8096" actId="27636"/>
          <ac:spMkLst>
            <pc:docMk/>
            <pc:sldMk cId="1126692819" sldId="1614"/>
            <ac:spMk id="23" creationId="{7E42C4C7-1162-4AC9-B404-38A829C12A37}"/>
          </ac:spMkLst>
        </pc:spChg>
      </pc:sldChg>
      <pc:sldChg chg="addSp delSp modSp mod ord">
        <pc:chgData name="Francisco Artes" userId="5be56ff3f51c4e1a" providerId="LiveId" clId="{F81A3640-B39E-491B-B5E0-1FE29F76AE0C}" dt="2020-06-03T17:09:47.581" v="8257"/>
        <pc:sldMkLst>
          <pc:docMk/>
          <pc:sldMk cId="80852187" sldId="1615"/>
        </pc:sldMkLst>
        <pc:spChg chg="add del mod">
          <ac:chgData name="Francisco Artes" userId="5be56ff3f51c4e1a" providerId="LiveId" clId="{F81A3640-B39E-491B-B5E0-1FE29F76AE0C}" dt="2020-06-03T17:09:46.592" v="8256" actId="478"/>
          <ac:spMkLst>
            <pc:docMk/>
            <pc:sldMk cId="80852187" sldId="1615"/>
            <ac:spMk id="5" creationId="{E0836C66-D5D7-4440-8596-640A5B9AF9B2}"/>
          </ac:spMkLst>
        </pc:spChg>
        <pc:spChg chg="add mod">
          <ac:chgData name="Francisco Artes" userId="5be56ff3f51c4e1a" providerId="LiveId" clId="{F81A3640-B39E-491B-B5E0-1FE29F76AE0C}" dt="2020-06-03T17:04:46.172" v="8127"/>
          <ac:spMkLst>
            <pc:docMk/>
            <pc:sldMk cId="80852187" sldId="1615"/>
            <ac:spMk id="6" creationId="{8F3DDE94-A4EF-43D9-841D-131361E7B5EA}"/>
          </ac:spMkLst>
        </pc:spChg>
        <pc:spChg chg="add mod">
          <ac:chgData name="Francisco Artes" userId="5be56ff3f51c4e1a" providerId="LiveId" clId="{F81A3640-B39E-491B-B5E0-1FE29F76AE0C}" dt="2020-06-03T17:09:47.581" v="8257"/>
          <ac:spMkLst>
            <pc:docMk/>
            <pc:sldMk cId="80852187" sldId="1615"/>
            <ac:spMk id="9" creationId="{92C0C46B-91DD-40E1-B663-81003BC7029B}"/>
          </ac:spMkLst>
        </pc:spChg>
        <pc:spChg chg="del">
          <ac:chgData name="Francisco Artes" userId="5be56ff3f51c4e1a" providerId="LiveId" clId="{F81A3640-B39E-491B-B5E0-1FE29F76AE0C}" dt="2020-06-03T17:09:44.262" v="8255" actId="478"/>
          <ac:spMkLst>
            <pc:docMk/>
            <pc:sldMk cId="80852187" sldId="1615"/>
            <ac:spMk id="16" creationId="{B7496752-7AC1-B641-B89C-0B14FD3D41E7}"/>
          </ac:spMkLst>
        </pc:spChg>
        <pc:spChg chg="add del mod">
          <ac:chgData name="Francisco Artes" userId="5be56ff3f51c4e1a" providerId="LiveId" clId="{F81A3640-B39E-491B-B5E0-1FE29F76AE0C}" dt="2020-06-03T17:04:08.545" v="8123" actId="14100"/>
          <ac:spMkLst>
            <pc:docMk/>
            <pc:sldMk cId="80852187" sldId="1615"/>
            <ac:spMk id="23" creationId="{7E42C4C7-1162-4AC9-B404-38A829C12A37}"/>
          </ac:spMkLst>
        </pc:spChg>
        <pc:picChg chg="add mod">
          <ac:chgData name="Francisco Artes" userId="5be56ff3f51c4e1a" providerId="LiveId" clId="{F81A3640-B39E-491B-B5E0-1FE29F76AE0C}" dt="2020-06-03T17:04:22.505" v="8125" actId="1076"/>
          <ac:picMkLst>
            <pc:docMk/>
            <pc:sldMk cId="80852187" sldId="1615"/>
            <ac:picMk id="2" creationId="{45158138-86C5-47F0-BACB-D3FC6C302873}"/>
          </ac:picMkLst>
        </pc:picChg>
      </pc:sldChg>
      <pc:sldChg chg="modSp mod">
        <pc:chgData name="Francisco Artes" userId="5be56ff3f51c4e1a" providerId="LiveId" clId="{F81A3640-B39E-491B-B5E0-1FE29F76AE0C}" dt="2020-06-03T17:10:07.650" v="8260" actId="27636"/>
        <pc:sldMkLst>
          <pc:docMk/>
          <pc:sldMk cId="1202019172" sldId="1616"/>
        </pc:sldMkLst>
        <pc:spChg chg="mod">
          <ac:chgData name="Francisco Artes" userId="5be56ff3f51c4e1a" providerId="LiveId" clId="{F81A3640-B39E-491B-B5E0-1FE29F76AE0C}" dt="2020-06-03T17:09:17.940" v="8253" actId="20577"/>
          <ac:spMkLst>
            <pc:docMk/>
            <pc:sldMk cId="1202019172" sldId="1616"/>
            <ac:spMk id="16" creationId="{B7496752-7AC1-B641-B89C-0B14FD3D41E7}"/>
          </ac:spMkLst>
        </pc:spChg>
        <pc:spChg chg="mod">
          <ac:chgData name="Francisco Artes" userId="5be56ff3f51c4e1a" providerId="LiveId" clId="{F81A3640-B39E-491B-B5E0-1FE29F76AE0C}" dt="2020-06-03T17:10:07.650" v="8260" actId="27636"/>
          <ac:spMkLst>
            <pc:docMk/>
            <pc:sldMk cId="1202019172" sldId="1616"/>
            <ac:spMk id="23" creationId="{7E42C4C7-1162-4AC9-B404-38A829C12A37}"/>
          </ac:spMkLst>
        </pc:spChg>
      </pc:sldChg>
      <pc:sldChg chg="modSp mod">
        <pc:chgData name="Francisco Artes" userId="5be56ff3f51c4e1a" providerId="LiveId" clId="{F81A3640-B39E-491B-B5E0-1FE29F76AE0C}" dt="2020-06-03T16:09:28.036" v="7532" actId="27636"/>
        <pc:sldMkLst>
          <pc:docMk/>
          <pc:sldMk cId="4260687196" sldId="1617"/>
        </pc:sldMkLst>
        <pc:spChg chg="mod">
          <ac:chgData name="Francisco Artes" userId="5be56ff3f51c4e1a" providerId="LiveId" clId="{F81A3640-B39E-491B-B5E0-1FE29F76AE0C}" dt="2020-06-03T16:09:28.036" v="7532" actId="27636"/>
          <ac:spMkLst>
            <pc:docMk/>
            <pc:sldMk cId="4260687196" sldId="1617"/>
            <ac:spMk id="23" creationId="{7E42C4C7-1162-4AC9-B404-38A829C12A37}"/>
          </ac:spMkLst>
        </pc:spChg>
      </pc:sldChg>
      <pc:sldChg chg="modSp mod">
        <pc:chgData name="Francisco Artes" userId="5be56ff3f51c4e1a" providerId="LiveId" clId="{F81A3640-B39E-491B-B5E0-1FE29F76AE0C}" dt="2020-06-03T16:12:33.106" v="7568" actId="27636"/>
        <pc:sldMkLst>
          <pc:docMk/>
          <pc:sldMk cId="3841707426" sldId="1618"/>
        </pc:sldMkLst>
        <pc:spChg chg="mod">
          <ac:chgData name="Francisco Artes" userId="5be56ff3f51c4e1a" providerId="LiveId" clId="{F81A3640-B39E-491B-B5E0-1FE29F76AE0C}" dt="2020-06-03T16:12:33.106" v="7568" actId="27636"/>
          <ac:spMkLst>
            <pc:docMk/>
            <pc:sldMk cId="3841707426" sldId="1618"/>
            <ac:spMk id="23" creationId="{7E42C4C7-1162-4AC9-B404-38A829C12A37}"/>
          </ac:spMkLst>
        </pc:spChg>
      </pc:sldChg>
      <pc:sldChg chg="modSp mod">
        <pc:chgData name="Francisco Artes" userId="5be56ff3f51c4e1a" providerId="LiveId" clId="{F81A3640-B39E-491B-B5E0-1FE29F76AE0C}" dt="2020-06-03T14:41:49.584" v="6207" actId="27636"/>
        <pc:sldMkLst>
          <pc:docMk/>
          <pc:sldMk cId="185876594" sldId="1623"/>
        </pc:sldMkLst>
        <pc:spChg chg="mod">
          <ac:chgData name="Francisco Artes" userId="5be56ff3f51c4e1a" providerId="LiveId" clId="{F81A3640-B39E-491B-B5E0-1FE29F76AE0C}" dt="2020-06-03T14:41:49.584" v="6207" actId="27636"/>
          <ac:spMkLst>
            <pc:docMk/>
            <pc:sldMk cId="185876594" sldId="1623"/>
            <ac:spMk id="23" creationId="{7E42C4C7-1162-4AC9-B404-38A829C12A37}"/>
          </ac:spMkLst>
        </pc:spChg>
      </pc:sldChg>
      <pc:sldChg chg="modSp mod">
        <pc:chgData name="Francisco Artes" userId="5be56ff3f51c4e1a" providerId="LiveId" clId="{F81A3640-B39E-491B-B5E0-1FE29F76AE0C}" dt="2020-06-03T06:13:43.842" v="606" actId="20577"/>
        <pc:sldMkLst>
          <pc:docMk/>
          <pc:sldMk cId="183571374" sldId="1624"/>
        </pc:sldMkLst>
        <pc:spChg chg="mod">
          <ac:chgData name="Francisco Artes" userId="5be56ff3f51c4e1a" providerId="LiveId" clId="{F81A3640-B39E-491B-B5E0-1FE29F76AE0C}" dt="2020-06-03T06:13:43.842" v="606" actId="20577"/>
          <ac:spMkLst>
            <pc:docMk/>
            <pc:sldMk cId="183571374" sldId="1624"/>
            <ac:spMk id="2" creationId="{B2183CED-4BE2-A649-B0AA-8735498249B4}"/>
          </ac:spMkLst>
        </pc:spChg>
        <pc:spChg chg="mod">
          <ac:chgData name="Francisco Artes" userId="5be56ff3f51c4e1a" providerId="LiveId" clId="{F81A3640-B39E-491B-B5E0-1FE29F76AE0C}" dt="2020-06-03T06:13:38.558" v="598" actId="20577"/>
          <ac:spMkLst>
            <pc:docMk/>
            <pc:sldMk cId="183571374" sldId="1624"/>
            <ac:spMk id="3" creationId="{39601EE0-2733-F045-980D-3A70A5CC004C}"/>
          </ac:spMkLst>
        </pc:spChg>
      </pc:sldChg>
      <pc:sldChg chg="modSp mod">
        <pc:chgData name="Francisco Artes" userId="5be56ff3f51c4e1a" providerId="LiveId" clId="{F81A3640-B39E-491B-B5E0-1FE29F76AE0C}" dt="2020-06-03T08:01:56.310" v="4282" actId="6549"/>
        <pc:sldMkLst>
          <pc:docMk/>
          <pc:sldMk cId="3834227838" sldId="1625"/>
        </pc:sldMkLst>
        <pc:spChg chg="mod">
          <ac:chgData name="Francisco Artes" userId="5be56ff3f51c4e1a" providerId="LiveId" clId="{F81A3640-B39E-491B-B5E0-1FE29F76AE0C}" dt="2020-06-03T06:13:53.306" v="614" actId="20577"/>
          <ac:spMkLst>
            <pc:docMk/>
            <pc:sldMk cId="3834227838" sldId="1625"/>
            <ac:spMk id="16" creationId="{B7496752-7AC1-B641-B89C-0B14FD3D41E7}"/>
          </ac:spMkLst>
        </pc:spChg>
        <pc:spChg chg="mod">
          <ac:chgData name="Francisco Artes" userId="5be56ff3f51c4e1a" providerId="LiveId" clId="{F81A3640-B39E-491B-B5E0-1FE29F76AE0C}" dt="2020-06-03T08:01:56.310" v="4282" actId="6549"/>
          <ac:spMkLst>
            <pc:docMk/>
            <pc:sldMk cId="3834227838" sldId="1625"/>
            <ac:spMk id="23" creationId="{7E42C4C7-1162-4AC9-B404-38A829C12A37}"/>
          </ac:spMkLst>
        </pc:spChg>
      </pc:sldChg>
      <pc:sldChg chg="addSp modSp add mod">
        <pc:chgData name="Francisco Artes" userId="5be56ff3f51c4e1a" providerId="LiveId" clId="{F81A3640-B39E-491B-B5E0-1FE29F76AE0C}" dt="2020-06-03T07:59:24.195" v="4205" actId="1076"/>
        <pc:sldMkLst>
          <pc:docMk/>
          <pc:sldMk cId="310237429" sldId="1626"/>
        </pc:sldMkLst>
        <pc:spChg chg="add mod">
          <ac:chgData name="Francisco Artes" userId="5be56ff3f51c4e1a" providerId="LiveId" clId="{F81A3640-B39E-491B-B5E0-1FE29F76AE0C}" dt="2020-06-03T07:59:24.195" v="4205" actId="1076"/>
          <ac:spMkLst>
            <pc:docMk/>
            <pc:sldMk cId="310237429" sldId="1626"/>
            <ac:spMk id="5" creationId="{D97BF2BF-B5AC-4347-A652-C4740C998CAE}"/>
          </ac:spMkLst>
        </pc:spChg>
        <pc:spChg chg="mod">
          <ac:chgData name="Francisco Artes" userId="5be56ff3f51c4e1a" providerId="LiveId" clId="{F81A3640-B39E-491B-B5E0-1FE29F76AE0C}" dt="2020-06-03T06:16:26.184" v="711" actId="20577"/>
          <ac:spMkLst>
            <pc:docMk/>
            <pc:sldMk cId="310237429" sldId="1626"/>
            <ac:spMk id="16" creationId="{B7496752-7AC1-B641-B89C-0B14FD3D41E7}"/>
          </ac:spMkLst>
        </pc:spChg>
        <pc:spChg chg="mod">
          <ac:chgData name="Francisco Artes" userId="5be56ff3f51c4e1a" providerId="LiveId" clId="{F81A3640-B39E-491B-B5E0-1FE29F76AE0C}" dt="2020-06-03T06:24:08.838" v="1676" actId="20577"/>
          <ac:spMkLst>
            <pc:docMk/>
            <pc:sldMk cId="310237429" sldId="1626"/>
            <ac:spMk id="23" creationId="{7E42C4C7-1162-4AC9-B404-38A829C12A37}"/>
          </ac:spMkLst>
        </pc:spChg>
      </pc:sldChg>
      <pc:sldChg chg="modSp add mod">
        <pc:chgData name="Francisco Artes" userId="5be56ff3f51c4e1a" providerId="LiveId" clId="{F81A3640-B39E-491B-B5E0-1FE29F76AE0C}" dt="2020-06-03T07:11:04.030" v="2576" actId="20577"/>
        <pc:sldMkLst>
          <pc:docMk/>
          <pc:sldMk cId="2484307219" sldId="1627"/>
        </pc:sldMkLst>
        <pc:spChg chg="mod">
          <ac:chgData name="Francisco Artes" userId="5be56ff3f51c4e1a" providerId="LiveId" clId="{F81A3640-B39E-491B-B5E0-1FE29F76AE0C}" dt="2020-06-03T06:42:46.306" v="1854" actId="20577"/>
          <ac:spMkLst>
            <pc:docMk/>
            <pc:sldMk cId="2484307219" sldId="1627"/>
            <ac:spMk id="16" creationId="{B7496752-7AC1-B641-B89C-0B14FD3D41E7}"/>
          </ac:spMkLst>
        </pc:spChg>
        <pc:spChg chg="mod">
          <ac:chgData name="Francisco Artes" userId="5be56ff3f51c4e1a" providerId="LiveId" clId="{F81A3640-B39E-491B-B5E0-1FE29F76AE0C}" dt="2020-06-03T07:11:04.030" v="2576" actId="20577"/>
          <ac:spMkLst>
            <pc:docMk/>
            <pc:sldMk cId="2484307219" sldId="1627"/>
            <ac:spMk id="23" creationId="{7E42C4C7-1162-4AC9-B404-38A829C12A37}"/>
          </ac:spMkLst>
        </pc:spChg>
      </pc:sldChg>
      <pc:sldChg chg="modSp add mod">
        <pc:chgData name="Francisco Artes" userId="5be56ff3f51c4e1a" providerId="LiveId" clId="{F81A3640-B39E-491B-B5E0-1FE29F76AE0C}" dt="2020-06-03T09:52:28.759" v="5386" actId="20577"/>
        <pc:sldMkLst>
          <pc:docMk/>
          <pc:sldMk cId="2132234693" sldId="1628"/>
        </pc:sldMkLst>
        <pc:spChg chg="mod">
          <ac:chgData name="Francisco Artes" userId="5be56ff3f51c4e1a" providerId="LiveId" clId="{F81A3640-B39E-491B-B5E0-1FE29F76AE0C}" dt="2020-06-03T06:43:23.343" v="1905" actId="20577"/>
          <ac:spMkLst>
            <pc:docMk/>
            <pc:sldMk cId="2132234693" sldId="1628"/>
            <ac:spMk id="16" creationId="{B7496752-7AC1-B641-B89C-0B14FD3D41E7}"/>
          </ac:spMkLst>
        </pc:spChg>
        <pc:spChg chg="mod">
          <ac:chgData name="Francisco Artes" userId="5be56ff3f51c4e1a" providerId="LiveId" clId="{F81A3640-B39E-491B-B5E0-1FE29F76AE0C}" dt="2020-06-03T09:52:28.759" v="5386" actId="20577"/>
          <ac:spMkLst>
            <pc:docMk/>
            <pc:sldMk cId="2132234693" sldId="1628"/>
            <ac:spMk id="23" creationId="{7E42C4C7-1162-4AC9-B404-38A829C12A37}"/>
          </ac:spMkLst>
        </pc:spChg>
      </pc:sldChg>
      <pc:sldChg chg="delSp modSp add del mod">
        <pc:chgData name="Francisco Artes" userId="5be56ff3f51c4e1a" providerId="LiveId" clId="{F81A3640-B39E-491B-B5E0-1FE29F76AE0C}" dt="2020-06-03T10:58:33.660" v="5432" actId="47"/>
        <pc:sldMkLst>
          <pc:docMk/>
          <pc:sldMk cId="1714813675" sldId="1629"/>
        </pc:sldMkLst>
        <pc:spChg chg="mod">
          <ac:chgData name="Francisco Artes" userId="5be56ff3f51c4e1a" providerId="LiveId" clId="{F81A3640-B39E-491B-B5E0-1FE29F76AE0C}" dt="2020-06-03T06:43:46.223" v="1916" actId="20577"/>
          <ac:spMkLst>
            <pc:docMk/>
            <pc:sldMk cId="1714813675" sldId="1629"/>
            <ac:spMk id="16" creationId="{B7496752-7AC1-B641-B89C-0B14FD3D41E7}"/>
          </ac:spMkLst>
        </pc:spChg>
        <pc:spChg chg="del mod">
          <ac:chgData name="Francisco Artes" userId="5be56ff3f51c4e1a" providerId="LiveId" clId="{F81A3640-B39E-491B-B5E0-1FE29F76AE0C}" dt="2020-06-03T10:58:14.682" v="5423" actId="21"/>
          <ac:spMkLst>
            <pc:docMk/>
            <pc:sldMk cId="1714813675" sldId="1629"/>
            <ac:spMk id="23" creationId="{7E42C4C7-1162-4AC9-B404-38A829C12A37}"/>
          </ac:spMkLst>
        </pc:spChg>
      </pc:sldChg>
      <pc:sldChg chg="modSp add mod">
        <pc:chgData name="Francisco Artes" userId="5be56ff3f51c4e1a" providerId="LiveId" clId="{F81A3640-B39E-491B-B5E0-1FE29F76AE0C}" dt="2020-06-03T11:21:33.010" v="5877" actId="20577"/>
        <pc:sldMkLst>
          <pc:docMk/>
          <pc:sldMk cId="3316969328" sldId="1630"/>
        </pc:sldMkLst>
        <pc:spChg chg="mod">
          <ac:chgData name="Francisco Artes" userId="5be56ff3f51c4e1a" providerId="LiveId" clId="{F81A3640-B39E-491B-B5E0-1FE29F76AE0C}" dt="2020-06-03T11:21:33.010" v="5877" actId="20577"/>
          <ac:spMkLst>
            <pc:docMk/>
            <pc:sldMk cId="3316969328" sldId="1630"/>
            <ac:spMk id="16" creationId="{B7496752-7AC1-B641-B89C-0B14FD3D41E7}"/>
          </ac:spMkLst>
        </pc:spChg>
        <pc:spChg chg="mod">
          <ac:chgData name="Francisco Artes" userId="5be56ff3f51c4e1a" providerId="LiveId" clId="{F81A3640-B39E-491B-B5E0-1FE29F76AE0C}" dt="2020-06-03T11:18:38.392" v="5853" actId="27636"/>
          <ac:spMkLst>
            <pc:docMk/>
            <pc:sldMk cId="3316969328" sldId="1630"/>
            <ac:spMk id="23" creationId="{7E42C4C7-1162-4AC9-B404-38A829C12A37}"/>
          </ac:spMkLst>
        </pc:spChg>
      </pc:sldChg>
      <pc:sldChg chg="modSp add mod ord">
        <pc:chgData name="Francisco Artes" userId="5be56ff3f51c4e1a" providerId="LiveId" clId="{F81A3640-B39E-491B-B5E0-1FE29F76AE0C}" dt="2020-06-03T16:36:30.663" v="8044" actId="27636"/>
        <pc:sldMkLst>
          <pc:docMk/>
          <pc:sldMk cId="204886671" sldId="1631"/>
        </pc:sldMkLst>
        <pc:spChg chg="mod">
          <ac:chgData name="Francisco Artes" userId="5be56ff3f51c4e1a" providerId="LiveId" clId="{F81A3640-B39E-491B-B5E0-1FE29F76AE0C}" dt="2020-06-03T06:44:31.540" v="1941" actId="20577"/>
          <ac:spMkLst>
            <pc:docMk/>
            <pc:sldMk cId="204886671" sldId="1631"/>
            <ac:spMk id="16" creationId="{B7496752-7AC1-B641-B89C-0B14FD3D41E7}"/>
          </ac:spMkLst>
        </pc:spChg>
        <pc:spChg chg="mod">
          <ac:chgData name="Francisco Artes" userId="5be56ff3f51c4e1a" providerId="LiveId" clId="{F81A3640-B39E-491B-B5E0-1FE29F76AE0C}" dt="2020-06-03T16:36:30.663" v="8044" actId="27636"/>
          <ac:spMkLst>
            <pc:docMk/>
            <pc:sldMk cId="204886671" sldId="1631"/>
            <ac:spMk id="23" creationId="{7E42C4C7-1162-4AC9-B404-38A829C12A37}"/>
          </ac:spMkLst>
        </pc:spChg>
      </pc:sldChg>
      <pc:sldChg chg="add del">
        <pc:chgData name="Francisco Artes" userId="5be56ff3f51c4e1a" providerId="LiveId" clId="{F81A3640-B39E-491B-B5E0-1FE29F76AE0C}" dt="2020-06-03T08:22:50.946" v="4283" actId="47"/>
        <pc:sldMkLst>
          <pc:docMk/>
          <pc:sldMk cId="81133641" sldId="1632"/>
        </pc:sldMkLst>
      </pc:sldChg>
      <pc:sldChg chg="addSp modSp add mod">
        <pc:chgData name="Francisco Artes" userId="5be56ff3f51c4e1a" providerId="LiveId" clId="{F81A3640-B39E-491B-B5E0-1FE29F76AE0C}" dt="2020-06-03T07:55:53.955" v="4101" actId="1076"/>
        <pc:sldMkLst>
          <pc:docMk/>
          <pc:sldMk cId="2429656208" sldId="1633"/>
        </pc:sldMkLst>
        <pc:spChg chg="add mod">
          <ac:chgData name="Francisco Artes" userId="5be56ff3f51c4e1a" providerId="LiveId" clId="{F81A3640-B39E-491B-B5E0-1FE29F76AE0C}" dt="2020-06-03T07:55:53.955" v="4101" actId="1076"/>
          <ac:spMkLst>
            <pc:docMk/>
            <pc:sldMk cId="2429656208" sldId="1633"/>
            <ac:spMk id="5" creationId="{80996C52-25C6-44B7-AEDF-83549043EC76}"/>
          </ac:spMkLst>
        </pc:spChg>
        <pc:spChg chg="mod">
          <ac:chgData name="Francisco Artes" userId="5be56ff3f51c4e1a" providerId="LiveId" clId="{F81A3640-B39E-491B-B5E0-1FE29F76AE0C}" dt="2020-06-03T07:53:52.998" v="3980" actId="20577"/>
          <ac:spMkLst>
            <pc:docMk/>
            <pc:sldMk cId="2429656208" sldId="1633"/>
            <ac:spMk id="16" creationId="{B7496752-7AC1-B641-B89C-0B14FD3D41E7}"/>
          </ac:spMkLst>
        </pc:spChg>
        <pc:spChg chg="mod">
          <ac:chgData name="Francisco Artes" userId="5be56ff3f51c4e1a" providerId="LiveId" clId="{F81A3640-B39E-491B-B5E0-1FE29F76AE0C}" dt="2020-06-03T07:55:01.255" v="4082" actId="6549"/>
          <ac:spMkLst>
            <pc:docMk/>
            <pc:sldMk cId="2429656208" sldId="1633"/>
            <ac:spMk id="23" creationId="{7E42C4C7-1162-4AC9-B404-38A829C12A37}"/>
          </ac:spMkLst>
        </pc:spChg>
      </pc:sldChg>
      <pc:sldChg chg="new del">
        <pc:chgData name="Francisco Artes" userId="5be56ff3f51c4e1a" providerId="LiveId" clId="{F81A3640-B39E-491B-B5E0-1FE29F76AE0C}" dt="2020-06-03T07:53:21.592" v="3938" actId="680"/>
        <pc:sldMkLst>
          <pc:docMk/>
          <pc:sldMk cId="3513089087" sldId="1633"/>
        </pc:sldMkLst>
      </pc:sldChg>
      <pc:sldChg chg="modSp add mod">
        <pc:chgData name="Francisco Artes" userId="5be56ff3f51c4e1a" providerId="LiveId" clId="{F81A3640-B39E-491B-B5E0-1FE29F76AE0C}" dt="2020-06-03T08:37:14.183" v="4556" actId="6549"/>
        <pc:sldMkLst>
          <pc:docMk/>
          <pc:sldMk cId="3069445255" sldId="1634"/>
        </pc:sldMkLst>
        <pc:spChg chg="mod">
          <ac:chgData name="Francisco Artes" userId="5be56ff3f51c4e1a" providerId="LiveId" clId="{F81A3640-B39E-491B-B5E0-1FE29F76AE0C}" dt="2020-06-03T08:37:14.183" v="4556" actId="6549"/>
          <ac:spMkLst>
            <pc:docMk/>
            <pc:sldMk cId="3069445255" sldId="1634"/>
            <ac:spMk id="23" creationId="{7E42C4C7-1162-4AC9-B404-38A829C12A37}"/>
          </ac:spMkLst>
        </pc:spChg>
      </pc:sldChg>
      <pc:sldChg chg="modSp add mod">
        <pc:chgData name="Francisco Artes" userId="5be56ff3f51c4e1a" providerId="LiveId" clId="{F81A3640-B39E-491B-B5E0-1FE29F76AE0C}" dt="2020-06-03T08:44:38.821" v="4786" actId="20577"/>
        <pc:sldMkLst>
          <pc:docMk/>
          <pc:sldMk cId="3763814622" sldId="1635"/>
        </pc:sldMkLst>
        <pc:spChg chg="mod">
          <ac:chgData name="Francisco Artes" userId="5be56ff3f51c4e1a" providerId="LiveId" clId="{F81A3640-B39E-491B-B5E0-1FE29F76AE0C}" dt="2020-06-03T08:41:59.417" v="4648" actId="20577"/>
          <ac:spMkLst>
            <pc:docMk/>
            <pc:sldMk cId="3763814622" sldId="1635"/>
            <ac:spMk id="16" creationId="{B7496752-7AC1-B641-B89C-0B14FD3D41E7}"/>
          </ac:spMkLst>
        </pc:spChg>
        <pc:spChg chg="mod">
          <ac:chgData name="Francisco Artes" userId="5be56ff3f51c4e1a" providerId="LiveId" clId="{F81A3640-B39E-491B-B5E0-1FE29F76AE0C}" dt="2020-06-03T08:44:38.821" v="4786" actId="20577"/>
          <ac:spMkLst>
            <pc:docMk/>
            <pc:sldMk cId="3763814622" sldId="1635"/>
            <ac:spMk id="23" creationId="{7E42C4C7-1162-4AC9-B404-38A829C12A37}"/>
          </ac:spMkLst>
        </pc:spChg>
      </pc:sldChg>
      <pc:sldChg chg="addSp delSp modSp add mod">
        <pc:chgData name="Francisco Artes" userId="5be56ff3f51c4e1a" providerId="LiveId" clId="{F81A3640-B39E-491B-B5E0-1FE29F76AE0C}" dt="2020-06-03T09:12:56.688" v="5182" actId="20577"/>
        <pc:sldMkLst>
          <pc:docMk/>
          <pc:sldMk cId="3944640579" sldId="1636"/>
        </pc:sldMkLst>
        <pc:spChg chg="add mod">
          <ac:chgData name="Francisco Artes" userId="5be56ff3f51c4e1a" providerId="LiveId" clId="{F81A3640-B39E-491B-B5E0-1FE29F76AE0C}" dt="2020-06-03T08:59:16.064" v="5127" actId="1038"/>
          <ac:spMkLst>
            <pc:docMk/>
            <pc:sldMk cId="3944640579" sldId="1636"/>
            <ac:spMk id="3" creationId="{DFFAB251-1DBC-42CC-A8F6-46437A9CEC90}"/>
          </ac:spMkLst>
        </pc:spChg>
        <pc:spChg chg="add mod">
          <ac:chgData name="Francisco Artes" userId="5be56ff3f51c4e1a" providerId="LiveId" clId="{F81A3640-B39E-491B-B5E0-1FE29F76AE0C}" dt="2020-06-03T08:57:11.100" v="4952" actId="1076"/>
          <ac:spMkLst>
            <pc:docMk/>
            <pc:sldMk cId="3944640579" sldId="1636"/>
            <ac:spMk id="6" creationId="{485E2A20-A496-4B3B-A8DD-7E8B674D9559}"/>
          </ac:spMkLst>
        </pc:spChg>
        <pc:spChg chg="add mod">
          <ac:chgData name="Francisco Artes" userId="5be56ff3f51c4e1a" providerId="LiveId" clId="{F81A3640-B39E-491B-B5E0-1FE29F76AE0C}" dt="2020-06-03T09:12:56.688" v="5182" actId="20577"/>
          <ac:spMkLst>
            <pc:docMk/>
            <pc:sldMk cId="3944640579" sldId="1636"/>
            <ac:spMk id="8" creationId="{E53BC5EC-0D5A-46A5-AB78-509ECC722473}"/>
          </ac:spMkLst>
        </pc:spChg>
        <pc:spChg chg="mod">
          <ac:chgData name="Francisco Artes" userId="5be56ff3f51c4e1a" providerId="LiveId" clId="{F81A3640-B39E-491B-B5E0-1FE29F76AE0C}" dt="2020-06-03T08:51:39.916" v="4932" actId="6549"/>
          <ac:spMkLst>
            <pc:docMk/>
            <pc:sldMk cId="3944640579" sldId="1636"/>
            <ac:spMk id="16" creationId="{B7496752-7AC1-B641-B89C-0B14FD3D41E7}"/>
          </ac:spMkLst>
        </pc:spChg>
        <pc:spChg chg="del mod">
          <ac:chgData name="Francisco Artes" userId="5be56ff3f51c4e1a" providerId="LiveId" clId="{F81A3640-B39E-491B-B5E0-1FE29F76AE0C}" dt="2020-06-03T08:53:43.968" v="4933" actId="478"/>
          <ac:spMkLst>
            <pc:docMk/>
            <pc:sldMk cId="3944640579" sldId="1636"/>
            <ac:spMk id="23" creationId="{7E42C4C7-1162-4AC9-B404-38A829C12A37}"/>
          </ac:spMkLst>
        </pc:spChg>
        <pc:picChg chg="add mod">
          <ac:chgData name="Francisco Artes" userId="5be56ff3f51c4e1a" providerId="LiveId" clId="{F81A3640-B39E-491B-B5E0-1FE29F76AE0C}" dt="2020-06-03T08:59:16.064" v="5127" actId="1038"/>
          <ac:picMkLst>
            <pc:docMk/>
            <pc:sldMk cId="3944640579" sldId="1636"/>
            <ac:picMk id="2" creationId="{9A5F225C-C809-41B1-B70E-66FCFD23CDD0}"/>
          </ac:picMkLst>
        </pc:picChg>
      </pc:sldChg>
      <pc:sldChg chg="addSp delSp modSp add mod">
        <pc:chgData name="Francisco Artes" userId="5be56ff3f51c4e1a" providerId="LiveId" clId="{F81A3640-B39E-491B-B5E0-1FE29F76AE0C}" dt="2020-06-03T08:51:08.284" v="4928" actId="1076"/>
        <pc:sldMkLst>
          <pc:docMk/>
          <pc:sldMk cId="1495129839" sldId="1637"/>
        </pc:sldMkLst>
        <pc:spChg chg="add mod">
          <ac:chgData name="Francisco Artes" userId="5be56ff3f51c4e1a" providerId="LiveId" clId="{F81A3640-B39E-491B-B5E0-1FE29F76AE0C}" dt="2020-06-03T08:51:08.284" v="4928" actId="1076"/>
          <ac:spMkLst>
            <pc:docMk/>
            <pc:sldMk cId="1495129839" sldId="1637"/>
            <ac:spMk id="6" creationId="{934A7102-169D-4F45-A23B-BEE29B746D96}"/>
          </ac:spMkLst>
        </pc:spChg>
        <pc:spChg chg="del">
          <ac:chgData name="Francisco Artes" userId="5be56ff3f51c4e1a" providerId="LiveId" clId="{F81A3640-B39E-491B-B5E0-1FE29F76AE0C}" dt="2020-06-03T08:49:55.459" v="4843" actId="478"/>
          <ac:spMkLst>
            <pc:docMk/>
            <pc:sldMk cId="1495129839" sldId="1637"/>
            <ac:spMk id="23" creationId="{7E42C4C7-1162-4AC9-B404-38A829C12A37}"/>
          </ac:spMkLst>
        </pc:spChg>
        <pc:picChg chg="mod">
          <ac:chgData name="Francisco Artes" userId="5be56ff3f51c4e1a" providerId="LiveId" clId="{F81A3640-B39E-491B-B5E0-1FE29F76AE0C}" dt="2020-06-03T08:50:00.371" v="4845" actId="1076"/>
          <ac:picMkLst>
            <pc:docMk/>
            <pc:sldMk cId="1495129839" sldId="1637"/>
            <ac:picMk id="2" creationId="{EBEEEB2F-A8B4-4322-92FA-B845BBEAC938}"/>
          </ac:picMkLst>
        </pc:picChg>
      </pc:sldChg>
      <pc:sldChg chg="addSp delSp modSp add mod">
        <pc:chgData name="Francisco Artes" userId="5be56ff3f51c4e1a" providerId="LiveId" clId="{F81A3640-B39E-491B-B5E0-1FE29F76AE0C}" dt="2020-06-03T09:50:42.613" v="5348" actId="27636"/>
        <pc:sldMkLst>
          <pc:docMk/>
          <pc:sldMk cId="2109866848" sldId="1638"/>
        </pc:sldMkLst>
        <pc:spChg chg="add mod">
          <ac:chgData name="Francisco Artes" userId="5be56ff3f51c4e1a" providerId="LiveId" clId="{F81A3640-B39E-491B-B5E0-1FE29F76AE0C}" dt="2020-06-03T09:36:19.083" v="5190"/>
          <ac:spMkLst>
            <pc:docMk/>
            <pc:sldMk cId="2109866848" sldId="1638"/>
            <ac:spMk id="6" creationId="{7E8FA61F-6EA0-4E38-A337-A761AB593539}"/>
          </ac:spMkLst>
        </pc:spChg>
        <pc:spChg chg="add mod">
          <ac:chgData name="Francisco Artes" userId="5be56ff3f51c4e1a" providerId="LiveId" clId="{F81A3640-B39E-491B-B5E0-1FE29F76AE0C}" dt="2020-06-03T09:50:42.613" v="5348" actId="27636"/>
          <ac:spMkLst>
            <pc:docMk/>
            <pc:sldMk cId="2109866848" sldId="1638"/>
            <ac:spMk id="7" creationId="{14456774-7D08-43E7-AF5E-8CF0EE69316A}"/>
          </ac:spMkLst>
        </pc:spChg>
        <pc:spChg chg="del">
          <ac:chgData name="Francisco Artes" userId="5be56ff3f51c4e1a" providerId="LiveId" clId="{F81A3640-B39E-491B-B5E0-1FE29F76AE0C}" dt="2020-06-03T09:35:49.552" v="5184" actId="478"/>
          <ac:spMkLst>
            <pc:docMk/>
            <pc:sldMk cId="2109866848" sldId="1638"/>
            <ac:spMk id="23" creationId="{7E42C4C7-1162-4AC9-B404-38A829C12A37}"/>
          </ac:spMkLst>
        </pc:spChg>
        <pc:picChg chg="add mod">
          <ac:chgData name="Francisco Artes" userId="5be56ff3f51c4e1a" providerId="LiveId" clId="{F81A3640-B39E-491B-B5E0-1FE29F76AE0C}" dt="2020-06-03T09:39:12.515" v="5236" actId="1038"/>
          <ac:picMkLst>
            <pc:docMk/>
            <pc:sldMk cId="2109866848" sldId="1638"/>
            <ac:picMk id="2" creationId="{610A184E-D324-46FB-A688-EC8D0A15DB84}"/>
          </ac:picMkLst>
        </pc:picChg>
      </pc:sldChg>
      <pc:sldChg chg="addSp delSp modSp add mod">
        <pc:chgData name="Francisco Artes" userId="5be56ff3f51c4e1a" providerId="LiveId" clId="{F81A3640-B39E-491B-B5E0-1FE29F76AE0C}" dt="2020-06-03T10:58:26.986" v="5431" actId="27636"/>
        <pc:sldMkLst>
          <pc:docMk/>
          <pc:sldMk cId="2786074521" sldId="1639"/>
        </pc:sldMkLst>
        <pc:spChg chg="add mod">
          <ac:chgData name="Francisco Artes" userId="5be56ff3f51c4e1a" providerId="LiveId" clId="{F81A3640-B39E-491B-B5E0-1FE29F76AE0C}" dt="2020-06-03T10:53:13.903" v="5391"/>
          <ac:spMkLst>
            <pc:docMk/>
            <pc:sldMk cId="2786074521" sldId="1639"/>
            <ac:spMk id="6" creationId="{ED671D79-57C9-4064-90F4-86CBEA0D85FD}"/>
          </ac:spMkLst>
        </pc:spChg>
        <pc:spChg chg="add mod">
          <ac:chgData name="Francisco Artes" userId="5be56ff3f51c4e1a" providerId="LiveId" clId="{F81A3640-B39E-491B-B5E0-1FE29F76AE0C}" dt="2020-06-03T10:58:26.986" v="5431" actId="27636"/>
          <ac:spMkLst>
            <pc:docMk/>
            <pc:sldMk cId="2786074521" sldId="1639"/>
            <ac:spMk id="7" creationId="{455A8179-EB78-4E97-B18F-917EECF30290}"/>
          </ac:spMkLst>
        </pc:spChg>
        <pc:spChg chg="del">
          <ac:chgData name="Francisco Artes" userId="5be56ff3f51c4e1a" providerId="LiveId" clId="{F81A3640-B39E-491B-B5E0-1FE29F76AE0C}" dt="2020-06-03T10:52:29.449" v="5388" actId="478"/>
          <ac:spMkLst>
            <pc:docMk/>
            <pc:sldMk cId="2786074521" sldId="1639"/>
            <ac:spMk id="23" creationId="{7E42C4C7-1162-4AC9-B404-38A829C12A37}"/>
          </ac:spMkLst>
        </pc:spChg>
        <pc:picChg chg="add mod">
          <ac:chgData name="Francisco Artes" userId="5be56ff3f51c4e1a" providerId="LiveId" clId="{F81A3640-B39E-491B-B5E0-1FE29F76AE0C}" dt="2020-06-03T10:58:10.875" v="5422" actId="1076"/>
          <ac:picMkLst>
            <pc:docMk/>
            <pc:sldMk cId="2786074521" sldId="1639"/>
            <ac:picMk id="2" creationId="{DC316A2E-8748-4C19-AA3A-00D0124D7081}"/>
          </ac:picMkLst>
        </pc:picChg>
      </pc:sldChg>
      <pc:sldChg chg="modSp add mod ord">
        <pc:chgData name="Francisco Artes" userId="5be56ff3f51c4e1a" providerId="LiveId" clId="{F81A3640-B39E-491B-B5E0-1FE29F76AE0C}" dt="2020-06-03T11:01:10.516" v="5520" actId="6549"/>
        <pc:sldMkLst>
          <pc:docMk/>
          <pc:sldMk cId="4238081558" sldId="1640"/>
        </pc:sldMkLst>
        <pc:spChg chg="mod">
          <ac:chgData name="Francisco Artes" userId="5be56ff3f51c4e1a" providerId="LiveId" clId="{F81A3640-B39E-491B-B5E0-1FE29F76AE0C}" dt="2020-06-03T11:01:10.516" v="5520" actId="6549"/>
          <ac:spMkLst>
            <pc:docMk/>
            <pc:sldMk cId="4238081558" sldId="1640"/>
            <ac:spMk id="23" creationId="{7E42C4C7-1162-4AC9-B404-38A829C12A37}"/>
          </ac:spMkLst>
        </pc:spChg>
      </pc:sldChg>
      <pc:sldChg chg="modSp add mod">
        <pc:chgData name="Francisco Artes" userId="5be56ff3f51c4e1a" providerId="LiveId" clId="{F81A3640-B39E-491B-B5E0-1FE29F76AE0C}" dt="2020-06-03T11:21:38.118" v="5882" actId="20577"/>
        <pc:sldMkLst>
          <pc:docMk/>
          <pc:sldMk cId="3694600653" sldId="1641"/>
        </pc:sldMkLst>
        <pc:spChg chg="mod">
          <ac:chgData name="Francisco Artes" userId="5be56ff3f51c4e1a" providerId="LiveId" clId="{F81A3640-B39E-491B-B5E0-1FE29F76AE0C}" dt="2020-06-03T11:21:38.118" v="5882" actId="20577"/>
          <ac:spMkLst>
            <pc:docMk/>
            <pc:sldMk cId="3694600653" sldId="1641"/>
            <ac:spMk id="16" creationId="{B7496752-7AC1-B641-B89C-0B14FD3D41E7}"/>
          </ac:spMkLst>
        </pc:spChg>
        <pc:spChg chg="mod">
          <ac:chgData name="Francisco Artes" userId="5be56ff3f51c4e1a" providerId="LiveId" clId="{F81A3640-B39E-491B-B5E0-1FE29F76AE0C}" dt="2020-06-03T11:21:21.903" v="5873" actId="20577"/>
          <ac:spMkLst>
            <pc:docMk/>
            <pc:sldMk cId="3694600653" sldId="1641"/>
            <ac:spMk id="23" creationId="{7E42C4C7-1162-4AC9-B404-38A829C12A37}"/>
          </ac:spMkLst>
        </pc:spChg>
      </pc:sldChg>
      <pc:sldChg chg="modSp add mod">
        <pc:chgData name="Francisco Artes" userId="5be56ff3f51c4e1a" providerId="LiveId" clId="{F81A3640-B39E-491B-B5E0-1FE29F76AE0C}" dt="2020-06-03T14:37:53.002" v="6097" actId="27636"/>
        <pc:sldMkLst>
          <pc:docMk/>
          <pc:sldMk cId="2520837599" sldId="1642"/>
        </pc:sldMkLst>
        <pc:spChg chg="mod">
          <ac:chgData name="Francisco Artes" userId="5be56ff3f51c4e1a" providerId="LiveId" clId="{F81A3640-B39E-491B-B5E0-1FE29F76AE0C}" dt="2020-06-03T14:30:21.926" v="5898" actId="20577"/>
          <ac:spMkLst>
            <pc:docMk/>
            <pc:sldMk cId="2520837599" sldId="1642"/>
            <ac:spMk id="16" creationId="{B7496752-7AC1-B641-B89C-0B14FD3D41E7}"/>
          </ac:spMkLst>
        </pc:spChg>
        <pc:spChg chg="mod">
          <ac:chgData name="Francisco Artes" userId="5be56ff3f51c4e1a" providerId="LiveId" clId="{F81A3640-B39E-491B-B5E0-1FE29F76AE0C}" dt="2020-06-03T14:37:53.002" v="6097" actId="27636"/>
          <ac:spMkLst>
            <pc:docMk/>
            <pc:sldMk cId="2520837599" sldId="1642"/>
            <ac:spMk id="23" creationId="{7E42C4C7-1162-4AC9-B404-38A829C12A37}"/>
          </ac:spMkLst>
        </pc:spChg>
      </pc:sldChg>
      <pc:sldChg chg="modSp add mod">
        <pc:chgData name="Francisco Artes" userId="5be56ff3f51c4e1a" providerId="LiveId" clId="{F81A3640-B39E-491B-B5E0-1FE29F76AE0C}" dt="2020-06-03T15:00:20.156" v="7023" actId="20577"/>
        <pc:sldMkLst>
          <pc:docMk/>
          <pc:sldMk cId="3856171130" sldId="1643"/>
        </pc:sldMkLst>
        <pc:spChg chg="mod">
          <ac:chgData name="Francisco Artes" userId="5be56ff3f51c4e1a" providerId="LiveId" clId="{F81A3640-B39E-491B-B5E0-1FE29F76AE0C}" dt="2020-06-03T15:00:20.156" v="7023" actId="20577"/>
          <ac:spMkLst>
            <pc:docMk/>
            <pc:sldMk cId="3856171130" sldId="1643"/>
            <ac:spMk id="23" creationId="{7E42C4C7-1162-4AC9-B404-38A829C12A37}"/>
          </ac:spMkLst>
        </pc:spChg>
      </pc:sldChg>
      <pc:sldChg chg="modSp add mod">
        <pc:chgData name="Francisco Artes" userId="5be56ff3f51c4e1a" providerId="LiveId" clId="{F81A3640-B39E-491B-B5E0-1FE29F76AE0C}" dt="2020-06-03T14:57:35.729" v="6981" actId="27636"/>
        <pc:sldMkLst>
          <pc:docMk/>
          <pc:sldMk cId="3822476852" sldId="1644"/>
        </pc:sldMkLst>
        <pc:spChg chg="mod">
          <ac:chgData name="Francisco Artes" userId="5be56ff3f51c4e1a" providerId="LiveId" clId="{F81A3640-B39E-491B-B5E0-1FE29F76AE0C}" dt="2020-06-03T14:57:35.729" v="6981" actId="27636"/>
          <ac:spMkLst>
            <pc:docMk/>
            <pc:sldMk cId="3822476852" sldId="1644"/>
            <ac:spMk id="23" creationId="{7E42C4C7-1162-4AC9-B404-38A829C12A37}"/>
          </ac:spMkLst>
        </pc:spChg>
      </pc:sldChg>
      <pc:sldChg chg="modSp add mod">
        <pc:chgData name="Francisco Artes" userId="5be56ff3f51c4e1a" providerId="LiveId" clId="{F81A3640-B39E-491B-B5E0-1FE29F76AE0C}" dt="2020-06-03T15:54:08.453" v="7492" actId="27636"/>
        <pc:sldMkLst>
          <pc:docMk/>
          <pc:sldMk cId="2236566455" sldId="1645"/>
        </pc:sldMkLst>
        <pc:spChg chg="mod">
          <ac:chgData name="Francisco Artes" userId="5be56ff3f51c4e1a" providerId="LiveId" clId="{F81A3640-B39E-491B-B5E0-1FE29F76AE0C}" dt="2020-06-03T15:54:08.453" v="7492" actId="27636"/>
          <ac:spMkLst>
            <pc:docMk/>
            <pc:sldMk cId="2236566455" sldId="1645"/>
            <ac:spMk id="23" creationId="{7E42C4C7-1162-4AC9-B404-38A829C12A37}"/>
          </ac:spMkLst>
        </pc:spChg>
      </pc:sldChg>
      <pc:sldChg chg="addSp delSp modSp add mod">
        <pc:chgData name="Francisco Artes" userId="5be56ff3f51c4e1a" providerId="LiveId" clId="{F81A3640-B39E-491B-B5E0-1FE29F76AE0C}" dt="2020-06-03T15:19:55.954" v="7242" actId="20577"/>
        <pc:sldMkLst>
          <pc:docMk/>
          <pc:sldMk cId="740024852" sldId="1646"/>
        </pc:sldMkLst>
        <pc:spChg chg="add mod">
          <ac:chgData name="Francisco Artes" userId="5be56ff3f51c4e1a" providerId="LiveId" clId="{F81A3640-B39E-491B-B5E0-1FE29F76AE0C}" dt="2020-06-03T15:19:19.759" v="7177"/>
          <ac:spMkLst>
            <pc:docMk/>
            <pc:sldMk cId="740024852" sldId="1646"/>
            <ac:spMk id="6" creationId="{B32A8670-C608-4CB6-AF9A-AFD09E55E2AB}"/>
          </ac:spMkLst>
        </pc:spChg>
        <pc:spChg chg="add mod">
          <ac:chgData name="Francisco Artes" userId="5be56ff3f51c4e1a" providerId="LiveId" clId="{F81A3640-B39E-491B-B5E0-1FE29F76AE0C}" dt="2020-06-03T15:19:55.954" v="7242" actId="20577"/>
          <ac:spMkLst>
            <pc:docMk/>
            <pc:sldMk cId="740024852" sldId="1646"/>
            <ac:spMk id="7" creationId="{ECE27DB4-F0FF-4962-92B4-8F09952EED4C}"/>
          </ac:spMkLst>
        </pc:spChg>
        <pc:spChg chg="mod">
          <ac:chgData name="Francisco Artes" userId="5be56ff3f51c4e1a" providerId="LiveId" clId="{F81A3640-B39E-491B-B5E0-1FE29F76AE0C}" dt="2020-06-03T15:14:03.693" v="7160" actId="20577"/>
          <ac:spMkLst>
            <pc:docMk/>
            <pc:sldMk cId="740024852" sldId="1646"/>
            <ac:spMk id="16" creationId="{B7496752-7AC1-B641-B89C-0B14FD3D41E7}"/>
          </ac:spMkLst>
        </pc:spChg>
        <pc:spChg chg="del">
          <ac:chgData name="Francisco Artes" userId="5be56ff3f51c4e1a" providerId="LiveId" clId="{F81A3640-B39E-491B-B5E0-1FE29F76AE0C}" dt="2020-06-03T15:17:40.195" v="7174" actId="478"/>
          <ac:spMkLst>
            <pc:docMk/>
            <pc:sldMk cId="740024852" sldId="1646"/>
            <ac:spMk id="23" creationId="{7E42C4C7-1162-4AC9-B404-38A829C12A37}"/>
          </ac:spMkLst>
        </pc:spChg>
        <pc:picChg chg="add mod">
          <ac:chgData name="Francisco Artes" userId="5be56ff3f51c4e1a" providerId="LiveId" clId="{F81A3640-B39E-491B-B5E0-1FE29F76AE0C}" dt="2020-06-03T15:19:24.892" v="7196" actId="1036"/>
          <ac:picMkLst>
            <pc:docMk/>
            <pc:sldMk cId="740024852" sldId="1646"/>
            <ac:picMk id="2" creationId="{26EDE08A-6E0F-49E2-BB71-E83F21113689}"/>
          </ac:picMkLst>
        </pc:picChg>
      </pc:sldChg>
      <pc:sldChg chg="modSp add mod">
        <pc:chgData name="Francisco Artes" userId="5be56ff3f51c4e1a" providerId="LiveId" clId="{F81A3640-B39E-491B-B5E0-1FE29F76AE0C}" dt="2020-06-03T15:17:01.151" v="7169" actId="27636"/>
        <pc:sldMkLst>
          <pc:docMk/>
          <pc:sldMk cId="2619212051" sldId="1647"/>
        </pc:sldMkLst>
        <pc:spChg chg="mod">
          <ac:chgData name="Francisco Artes" userId="5be56ff3f51c4e1a" providerId="LiveId" clId="{F81A3640-B39E-491B-B5E0-1FE29F76AE0C}" dt="2020-06-03T15:13:57.708" v="7156" actId="20577"/>
          <ac:spMkLst>
            <pc:docMk/>
            <pc:sldMk cId="2619212051" sldId="1647"/>
            <ac:spMk id="16" creationId="{B7496752-7AC1-B641-B89C-0B14FD3D41E7}"/>
          </ac:spMkLst>
        </pc:spChg>
        <pc:spChg chg="mod">
          <ac:chgData name="Francisco Artes" userId="5be56ff3f51c4e1a" providerId="LiveId" clId="{F81A3640-B39E-491B-B5E0-1FE29F76AE0C}" dt="2020-06-03T15:17:01.151" v="7169" actId="27636"/>
          <ac:spMkLst>
            <pc:docMk/>
            <pc:sldMk cId="2619212051" sldId="1647"/>
            <ac:spMk id="23" creationId="{7E42C4C7-1162-4AC9-B404-38A829C12A37}"/>
          </ac:spMkLst>
        </pc:spChg>
      </pc:sldChg>
      <pc:sldChg chg="modSp add mod">
        <pc:chgData name="Francisco Artes" userId="5be56ff3f51c4e1a" providerId="LiveId" clId="{F81A3640-B39E-491B-B5E0-1FE29F76AE0C}" dt="2020-06-03T15:16:39.796" v="7166" actId="27636"/>
        <pc:sldMkLst>
          <pc:docMk/>
          <pc:sldMk cId="3929599712" sldId="1648"/>
        </pc:sldMkLst>
        <pc:spChg chg="mod">
          <ac:chgData name="Francisco Artes" userId="5be56ff3f51c4e1a" providerId="LiveId" clId="{F81A3640-B39E-491B-B5E0-1FE29F76AE0C}" dt="2020-06-03T15:13:52.411" v="7151" actId="20577"/>
          <ac:spMkLst>
            <pc:docMk/>
            <pc:sldMk cId="3929599712" sldId="1648"/>
            <ac:spMk id="16" creationId="{B7496752-7AC1-B641-B89C-0B14FD3D41E7}"/>
          </ac:spMkLst>
        </pc:spChg>
        <pc:spChg chg="mod">
          <ac:chgData name="Francisco Artes" userId="5be56ff3f51c4e1a" providerId="LiveId" clId="{F81A3640-B39E-491B-B5E0-1FE29F76AE0C}" dt="2020-06-03T15:16:39.796" v="7166" actId="27636"/>
          <ac:spMkLst>
            <pc:docMk/>
            <pc:sldMk cId="3929599712" sldId="1648"/>
            <ac:spMk id="23" creationId="{7E42C4C7-1162-4AC9-B404-38A829C12A37}"/>
          </ac:spMkLst>
        </pc:spChg>
      </pc:sldChg>
      <pc:sldChg chg="modSp add mod">
        <pc:chgData name="Francisco Artes" userId="5be56ff3f51c4e1a" providerId="LiveId" clId="{F81A3640-B39E-491B-B5E0-1FE29F76AE0C}" dt="2020-06-03T15:20:04.164" v="7243" actId="20577"/>
        <pc:sldMkLst>
          <pc:docMk/>
          <pc:sldMk cId="587240765" sldId="1649"/>
        </pc:sldMkLst>
        <pc:spChg chg="mod">
          <ac:chgData name="Francisco Artes" userId="5be56ff3f51c4e1a" providerId="LiveId" clId="{F81A3640-B39E-491B-B5E0-1FE29F76AE0C}" dt="2020-06-03T15:20:04.164" v="7243" actId="20577"/>
          <ac:spMkLst>
            <pc:docMk/>
            <pc:sldMk cId="587240765" sldId="1649"/>
            <ac:spMk id="16" creationId="{B7496752-7AC1-B641-B89C-0B14FD3D41E7}"/>
          </ac:spMkLst>
        </pc:spChg>
        <pc:spChg chg="mod">
          <ac:chgData name="Francisco Artes" userId="5be56ff3f51c4e1a" providerId="LiveId" clId="{F81A3640-B39E-491B-B5E0-1FE29F76AE0C}" dt="2020-06-03T15:17:35.615" v="7173" actId="27636"/>
          <ac:spMkLst>
            <pc:docMk/>
            <pc:sldMk cId="587240765" sldId="1649"/>
            <ac:spMk id="23" creationId="{7E42C4C7-1162-4AC9-B404-38A829C12A37}"/>
          </ac:spMkLst>
        </pc:spChg>
      </pc:sldChg>
      <pc:sldChg chg="modSp add mod">
        <pc:chgData name="Francisco Artes" userId="5be56ff3f51c4e1a" providerId="LiveId" clId="{F81A3640-B39E-491B-B5E0-1FE29F76AE0C}" dt="2020-06-03T15:30:39.841" v="7268"/>
        <pc:sldMkLst>
          <pc:docMk/>
          <pc:sldMk cId="3674649562" sldId="1650"/>
        </pc:sldMkLst>
        <pc:spChg chg="mod">
          <ac:chgData name="Francisco Artes" userId="5be56ff3f51c4e1a" providerId="LiveId" clId="{F81A3640-B39E-491B-B5E0-1FE29F76AE0C}" dt="2020-06-03T15:30:39.841" v="7268"/>
          <ac:spMkLst>
            <pc:docMk/>
            <pc:sldMk cId="3674649562" sldId="1650"/>
            <ac:spMk id="23" creationId="{7E42C4C7-1162-4AC9-B404-38A829C12A37}"/>
          </ac:spMkLst>
        </pc:spChg>
      </pc:sldChg>
      <pc:sldChg chg="modSp add mod ord">
        <pc:chgData name="Francisco Artes" userId="5be56ff3f51c4e1a" providerId="LiveId" clId="{F81A3640-B39E-491B-B5E0-1FE29F76AE0C}" dt="2020-06-03T15:30:11.496" v="7263" actId="27636"/>
        <pc:sldMkLst>
          <pc:docMk/>
          <pc:sldMk cId="1018917320" sldId="1651"/>
        </pc:sldMkLst>
        <pc:spChg chg="mod">
          <ac:chgData name="Francisco Artes" userId="5be56ff3f51c4e1a" providerId="LiveId" clId="{F81A3640-B39E-491B-B5E0-1FE29F76AE0C}" dt="2020-06-03T15:30:11.496" v="7263" actId="27636"/>
          <ac:spMkLst>
            <pc:docMk/>
            <pc:sldMk cId="1018917320" sldId="1651"/>
            <ac:spMk id="23" creationId="{7E42C4C7-1162-4AC9-B404-38A829C12A37}"/>
          </ac:spMkLst>
        </pc:spChg>
      </pc:sldChg>
      <pc:sldChg chg="addSp delSp modSp add mod">
        <pc:chgData name="Francisco Artes" userId="5be56ff3f51c4e1a" providerId="LiveId" clId="{F81A3640-B39E-491B-B5E0-1FE29F76AE0C}" dt="2020-06-03T15:35:20.717" v="7372" actId="27636"/>
        <pc:sldMkLst>
          <pc:docMk/>
          <pc:sldMk cId="704743514" sldId="1652"/>
        </pc:sldMkLst>
        <pc:spChg chg="add mod">
          <ac:chgData name="Francisco Artes" userId="5be56ff3f51c4e1a" providerId="LiveId" clId="{F81A3640-B39E-491B-B5E0-1FE29F76AE0C}" dt="2020-06-03T15:35:20.717" v="7372" actId="27636"/>
          <ac:spMkLst>
            <pc:docMk/>
            <pc:sldMk cId="704743514" sldId="1652"/>
            <ac:spMk id="6" creationId="{AF6DD2F8-BFD4-4E42-82C6-11957DC94A6E}"/>
          </ac:spMkLst>
        </pc:spChg>
        <pc:spChg chg="del">
          <ac:chgData name="Francisco Artes" userId="5be56ff3f51c4e1a" providerId="LiveId" clId="{F81A3640-B39E-491B-B5E0-1FE29F76AE0C}" dt="2020-06-03T15:31:46.811" v="7269" actId="478"/>
          <ac:spMkLst>
            <pc:docMk/>
            <pc:sldMk cId="704743514" sldId="1652"/>
            <ac:spMk id="23" creationId="{7E42C4C7-1162-4AC9-B404-38A829C12A37}"/>
          </ac:spMkLst>
        </pc:spChg>
        <pc:picChg chg="add mod">
          <ac:chgData name="Francisco Artes" userId="5be56ff3f51c4e1a" providerId="LiveId" clId="{F81A3640-B39E-491B-B5E0-1FE29F76AE0C}" dt="2020-06-03T15:33:28.115" v="7296" actId="1038"/>
          <ac:picMkLst>
            <pc:docMk/>
            <pc:sldMk cId="704743514" sldId="1652"/>
            <ac:picMk id="2" creationId="{71A31A4D-41FF-4305-BA82-B5F9D6125853}"/>
          </ac:picMkLst>
        </pc:picChg>
      </pc:sldChg>
      <pc:sldChg chg="delSp add del mod ord">
        <pc:chgData name="Francisco Artes" userId="5be56ff3f51c4e1a" providerId="LiveId" clId="{F81A3640-B39E-491B-B5E0-1FE29F76AE0C}" dt="2020-06-03T15:29:58.520" v="7258" actId="47"/>
        <pc:sldMkLst>
          <pc:docMk/>
          <pc:sldMk cId="2840579221" sldId="1652"/>
        </pc:sldMkLst>
        <pc:spChg chg="del">
          <ac:chgData name="Francisco Artes" userId="5be56ff3f51c4e1a" providerId="LiveId" clId="{F81A3640-B39E-491B-B5E0-1FE29F76AE0C}" dt="2020-06-03T15:28:51.777" v="7250" actId="478"/>
          <ac:spMkLst>
            <pc:docMk/>
            <pc:sldMk cId="2840579221" sldId="1652"/>
            <ac:spMk id="23" creationId="{7E42C4C7-1162-4AC9-B404-38A829C12A37}"/>
          </ac:spMkLst>
        </pc:spChg>
      </pc:sldChg>
      <pc:sldChg chg="add del">
        <pc:chgData name="Francisco Artes" userId="5be56ff3f51c4e1a" providerId="LiveId" clId="{F81A3640-B39E-491B-B5E0-1FE29F76AE0C}" dt="2020-06-03T15:37:11.978" v="7376" actId="47"/>
        <pc:sldMkLst>
          <pc:docMk/>
          <pc:sldMk cId="3268257912" sldId="1653"/>
        </pc:sldMkLst>
      </pc:sldChg>
      <pc:sldChg chg="modSp add mod">
        <pc:chgData name="Francisco Artes" userId="5be56ff3f51c4e1a" providerId="LiveId" clId="{F81A3640-B39E-491B-B5E0-1FE29F76AE0C}" dt="2020-06-03T15:35:39.320" v="7375" actId="27636"/>
        <pc:sldMkLst>
          <pc:docMk/>
          <pc:sldMk cId="676448237" sldId="1654"/>
        </pc:sldMkLst>
        <pc:spChg chg="mod">
          <ac:chgData name="Francisco Artes" userId="5be56ff3f51c4e1a" providerId="LiveId" clId="{F81A3640-B39E-491B-B5E0-1FE29F76AE0C}" dt="2020-06-03T15:35:39.320" v="7375" actId="27636"/>
          <ac:spMkLst>
            <pc:docMk/>
            <pc:sldMk cId="676448237" sldId="1654"/>
            <ac:spMk id="23" creationId="{7E42C4C7-1162-4AC9-B404-38A829C12A37}"/>
          </ac:spMkLst>
        </pc:spChg>
      </pc:sldChg>
      <pc:sldChg chg="modSp add mod">
        <pc:chgData name="Francisco Artes" userId="5be56ff3f51c4e1a" providerId="LiveId" clId="{F81A3640-B39E-491B-B5E0-1FE29F76AE0C}" dt="2020-06-03T15:49:46.764" v="7476" actId="27636"/>
        <pc:sldMkLst>
          <pc:docMk/>
          <pc:sldMk cId="3640963235" sldId="1655"/>
        </pc:sldMkLst>
        <pc:spChg chg="mod">
          <ac:chgData name="Francisco Artes" userId="5be56ff3f51c4e1a" providerId="LiveId" clId="{F81A3640-B39E-491B-B5E0-1FE29F76AE0C}" dt="2020-06-03T15:49:46.764" v="7476" actId="27636"/>
          <ac:spMkLst>
            <pc:docMk/>
            <pc:sldMk cId="3640963235" sldId="1655"/>
            <ac:spMk id="23" creationId="{7E42C4C7-1162-4AC9-B404-38A829C12A37}"/>
          </ac:spMkLst>
        </pc:spChg>
      </pc:sldChg>
      <pc:sldChg chg="modSp add mod">
        <pc:chgData name="Francisco Artes" userId="5be56ff3f51c4e1a" providerId="LiveId" clId="{F81A3640-B39E-491B-B5E0-1FE29F76AE0C}" dt="2020-06-03T15:49:37.176" v="7473" actId="27636"/>
        <pc:sldMkLst>
          <pc:docMk/>
          <pc:sldMk cId="1958187941" sldId="1656"/>
        </pc:sldMkLst>
        <pc:spChg chg="mod">
          <ac:chgData name="Francisco Artes" userId="5be56ff3f51c4e1a" providerId="LiveId" clId="{F81A3640-B39E-491B-B5E0-1FE29F76AE0C}" dt="2020-06-03T15:49:37.176" v="7473" actId="27636"/>
          <ac:spMkLst>
            <pc:docMk/>
            <pc:sldMk cId="1958187941" sldId="1656"/>
            <ac:spMk id="23" creationId="{7E42C4C7-1162-4AC9-B404-38A829C12A37}"/>
          </ac:spMkLst>
        </pc:spChg>
      </pc:sldChg>
      <pc:sldChg chg="modSp add mod">
        <pc:chgData name="Francisco Artes" userId="5be56ff3f51c4e1a" providerId="LiveId" clId="{F81A3640-B39E-491B-B5E0-1FE29F76AE0C}" dt="2020-06-03T15:49:26.670" v="7470"/>
        <pc:sldMkLst>
          <pc:docMk/>
          <pc:sldMk cId="3517137615" sldId="1657"/>
        </pc:sldMkLst>
        <pc:spChg chg="mod">
          <ac:chgData name="Francisco Artes" userId="5be56ff3f51c4e1a" providerId="LiveId" clId="{F81A3640-B39E-491B-B5E0-1FE29F76AE0C}" dt="2020-06-03T15:49:26.670" v="7470"/>
          <ac:spMkLst>
            <pc:docMk/>
            <pc:sldMk cId="3517137615" sldId="1657"/>
            <ac:spMk id="23" creationId="{7E42C4C7-1162-4AC9-B404-38A829C12A37}"/>
          </ac:spMkLst>
        </pc:spChg>
      </pc:sldChg>
      <pc:sldChg chg="modSp add mod">
        <pc:chgData name="Francisco Artes" userId="5be56ff3f51c4e1a" providerId="LiveId" clId="{F81A3640-B39E-491B-B5E0-1FE29F76AE0C}" dt="2020-06-03T15:49:14.370" v="7468" actId="27636"/>
        <pc:sldMkLst>
          <pc:docMk/>
          <pc:sldMk cId="490033000" sldId="1658"/>
        </pc:sldMkLst>
        <pc:spChg chg="mod">
          <ac:chgData name="Francisco Artes" userId="5be56ff3f51c4e1a" providerId="LiveId" clId="{F81A3640-B39E-491B-B5E0-1FE29F76AE0C}" dt="2020-06-03T15:49:14.370" v="7468" actId="27636"/>
          <ac:spMkLst>
            <pc:docMk/>
            <pc:sldMk cId="490033000" sldId="1658"/>
            <ac:spMk id="23" creationId="{7E42C4C7-1162-4AC9-B404-38A829C12A37}"/>
          </ac:spMkLst>
        </pc:spChg>
      </pc:sldChg>
      <pc:sldChg chg="modSp add mod">
        <pc:chgData name="Francisco Artes" userId="5be56ff3f51c4e1a" providerId="LiveId" clId="{F81A3640-B39E-491B-B5E0-1FE29F76AE0C}" dt="2020-06-03T15:49:02.119" v="7465" actId="27636"/>
        <pc:sldMkLst>
          <pc:docMk/>
          <pc:sldMk cId="562350086" sldId="1659"/>
        </pc:sldMkLst>
        <pc:spChg chg="mod">
          <ac:chgData name="Francisco Artes" userId="5be56ff3f51c4e1a" providerId="LiveId" clId="{F81A3640-B39E-491B-B5E0-1FE29F76AE0C}" dt="2020-06-03T15:49:02.119" v="7465" actId="27636"/>
          <ac:spMkLst>
            <pc:docMk/>
            <pc:sldMk cId="562350086" sldId="1659"/>
            <ac:spMk id="23" creationId="{7E42C4C7-1162-4AC9-B404-38A829C12A37}"/>
          </ac:spMkLst>
        </pc:spChg>
      </pc:sldChg>
      <pc:sldChg chg="modSp add mod">
        <pc:chgData name="Francisco Artes" userId="5be56ff3f51c4e1a" providerId="LiveId" clId="{F81A3640-B39E-491B-B5E0-1FE29F76AE0C}" dt="2020-06-03T15:50:08.789" v="7482" actId="27636"/>
        <pc:sldMkLst>
          <pc:docMk/>
          <pc:sldMk cId="4239018718" sldId="1660"/>
        </pc:sldMkLst>
        <pc:spChg chg="mod">
          <ac:chgData name="Francisco Artes" userId="5be56ff3f51c4e1a" providerId="LiveId" clId="{F81A3640-B39E-491B-B5E0-1FE29F76AE0C}" dt="2020-06-03T15:50:08.789" v="7482" actId="27636"/>
          <ac:spMkLst>
            <pc:docMk/>
            <pc:sldMk cId="4239018718" sldId="1660"/>
            <ac:spMk id="23" creationId="{7E42C4C7-1162-4AC9-B404-38A829C12A37}"/>
          </ac:spMkLst>
        </pc:spChg>
      </pc:sldChg>
      <pc:sldChg chg="modSp add mod">
        <pc:chgData name="Francisco Artes" userId="5be56ff3f51c4e1a" providerId="LiveId" clId="{F81A3640-B39E-491B-B5E0-1FE29F76AE0C}" dt="2020-06-03T15:53:45.974" v="7489" actId="27636"/>
        <pc:sldMkLst>
          <pc:docMk/>
          <pc:sldMk cId="1493351831" sldId="1661"/>
        </pc:sldMkLst>
        <pc:spChg chg="mod">
          <ac:chgData name="Francisco Artes" userId="5be56ff3f51c4e1a" providerId="LiveId" clId="{F81A3640-B39E-491B-B5E0-1FE29F76AE0C}" dt="2020-06-03T15:53:45.974" v="7489" actId="27636"/>
          <ac:spMkLst>
            <pc:docMk/>
            <pc:sldMk cId="1493351831" sldId="1661"/>
            <ac:spMk id="23" creationId="{7E42C4C7-1162-4AC9-B404-38A829C12A37}"/>
          </ac:spMkLst>
        </pc:spChg>
      </pc:sldChg>
      <pc:sldChg chg="addSp delSp modSp add mod">
        <pc:chgData name="Francisco Artes" userId="5be56ff3f51c4e1a" providerId="LiveId" clId="{F81A3640-B39E-491B-B5E0-1FE29F76AE0C}" dt="2020-06-03T15:58:12.422" v="7517" actId="1076"/>
        <pc:sldMkLst>
          <pc:docMk/>
          <pc:sldMk cId="1310448150" sldId="1662"/>
        </pc:sldMkLst>
        <pc:spChg chg="del">
          <ac:chgData name="Francisco Artes" userId="5be56ff3f51c4e1a" providerId="LiveId" clId="{F81A3640-B39E-491B-B5E0-1FE29F76AE0C}" dt="2020-06-03T15:56:55.754" v="7496" actId="478"/>
          <ac:spMkLst>
            <pc:docMk/>
            <pc:sldMk cId="1310448150" sldId="1662"/>
            <ac:spMk id="3" creationId="{DFFAB251-1DBC-42CC-A8F6-46437A9CEC90}"/>
          </ac:spMkLst>
        </pc:spChg>
        <pc:spChg chg="mod">
          <ac:chgData name="Francisco Artes" userId="5be56ff3f51c4e1a" providerId="LiveId" clId="{F81A3640-B39E-491B-B5E0-1FE29F76AE0C}" dt="2020-06-03T15:57:30.459" v="7514" actId="20577"/>
          <ac:spMkLst>
            <pc:docMk/>
            <pc:sldMk cId="1310448150" sldId="1662"/>
            <ac:spMk id="6" creationId="{485E2A20-A496-4B3B-A8DD-7E8B674D9559}"/>
          </ac:spMkLst>
        </pc:spChg>
        <pc:spChg chg="del">
          <ac:chgData name="Francisco Artes" userId="5be56ff3f51c4e1a" providerId="LiveId" clId="{F81A3640-B39E-491B-B5E0-1FE29F76AE0C}" dt="2020-06-03T15:56:53.431" v="7495" actId="478"/>
          <ac:spMkLst>
            <pc:docMk/>
            <pc:sldMk cId="1310448150" sldId="1662"/>
            <ac:spMk id="8" creationId="{E53BC5EC-0D5A-46A5-AB78-509ECC722473}"/>
          </ac:spMkLst>
        </pc:spChg>
        <pc:picChg chg="del">
          <ac:chgData name="Francisco Artes" userId="5be56ff3f51c4e1a" providerId="LiveId" clId="{F81A3640-B39E-491B-B5E0-1FE29F76AE0C}" dt="2020-06-03T15:56:51.125" v="7494" actId="478"/>
          <ac:picMkLst>
            <pc:docMk/>
            <pc:sldMk cId="1310448150" sldId="1662"/>
            <ac:picMk id="2" creationId="{9A5F225C-C809-41B1-B70E-66FCFD23CDD0}"/>
          </ac:picMkLst>
        </pc:picChg>
        <pc:picChg chg="add mod">
          <ac:chgData name="Francisco Artes" userId="5be56ff3f51c4e1a" providerId="LiveId" clId="{F81A3640-B39E-491B-B5E0-1FE29F76AE0C}" dt="2020-06-03T15:58:12.422" v="7517" actId="1076"/>
          <ac:picMkLst>
            <pc:docMk/>
            <pc:sldMk cId="1310448150" sldId="1662"/>
            <ac:picMk id="5" creationId="{7FDB8087-0B88-477B-A6C5-5C33E0BA6CA8}"/>
          </ac:picMkLst>
        </pc:picChg>
      </pc:sldChg>
      <pc:sldChg chg="modSp add mod">
        <pc:chgData name="Francisco Artes" userId="5be56ff3f51c4e1a" providerId="LiveId" clId="{F81A3640-B39E-491B-B5E0-1FE29F76AE0C}" dt="2020-06-03T16:08:12.381" v="7525" actId="27636"/>
        <pc:sldMkLst>
          <pc:docMk/>
          <pc:sldMk cId="4271169272" sldId="1663"/>
        </pc:sldMkLst>
        <pc:spChg chg="mod">
          <ac:chgData name="Francisco Artes" userId="5be56ff3f51c4e1a" providerId="LiveId" clId="{F81A3640-B39E-491B-B5E0-1FE29F76AE0C}" dt="2020-06-03T16:08:12.381" v="7525" actId="27636"/>
          <ac:spMkLst>
            <pc:docMk/>
            <pc:sldMk cId="4271169272" sldId="1663"/>
            <ac:spMk id="23" creationId="{7E42C4C7-1162-4AC9-B404-38A829C12A37}"/>
          </ac:spMkLst>
        </pc:spChg>
      </pc:sldChg>
      <pc:sldChg chg="modSp add mod">
        <pc:chgData name="Francisco Artes" userId="5be56ff3f51c4e1a" providerId="LiveId" clId="{F81A3640-B39E-491B-B5E0-1FE29F76AE0C}" dt="2020-06-03T16:08:24.792" v="7528" actId="27636"/>
        <pc:sldMkLst>
          <pc:docMk/>
          <pc:sldMk cId="438441384" sldId="1664"/>
        </pc:sldMkLst>
        <pc:spChg chg="mod">
          <ac:chgData name="Francisco Artes" userId="5be56ff3f51c4e1a" providerId="LiveId" clId="{F81A3640-B39E-491B-B5E0-1FE29F76AE0C}" dt="2020-06-03T16:08:24.792" v="7528" actId="27636"/>
          <ac:spMkLst>
            <pc:docMk/>
            <pc:sldMk cId="438441384" sldId="1664"/>
            <ac:spMk id="23" creationId="{7E42C4C7-1162-4AC9-B404-38A829C12A37}"/>
          </ac:spMkLst>
        </pc:spChg>
      </pc:sldChg>
      <pc:sldChg chg="addSp delSp modSp add mod">
        <pc:chgData name="Francisco Artes" userId="5be56ff3f51c4e1a" providerId="LiveId" clId="{F81A3640-B39E-491B-B5E0-1FE29F76AE0C}" dt="2020-06-03T16:10:45.787" v="7560"/>
        <pc:sldMkLst>
          <pc:docMk/>
          <pc:sldMk cId="1298210709" sldId="1665"/>
        </pc:sldMkLst>
        <pc:spChg chg="add del mod">
          <ac:chgData name="Francisco Artes" userId="5be56ff3f51c4e1a" providerId="LiveId" clId="{F81A3640-B39E-491B-B5E0-1FE29F76AE0C}" dt="2020-06-03T16:10:17.675" v="7559"/>
          <ac:spMkLst>
            <pc:docMk/>
            <pc:sldMk cId="1298210709" sldId="1665"/>
            <ac:spMk id="2" creationId="{3EA8B915-9FD0-4C62-8046-7ED1D678D290}"/>
          </ac:spMkLst>
        </pc:spChg>
        <pc:spChg chg="mod">
          <ac:chgData name="Francisco Artes" userId="5be56ff3f51c4e1a" providerId="LiveId" clId="{F81A3640-B39E-491B-B5E0-1FE29F76AE0C}" dt="2020-06-03T16:09:56.521" v="7557" actId="14100"/>
          <ac:spMkLst>
            <pc:docMk/>
            <pc:sldMk cId="1298210709" sldId="1665"/>
            <ac:spMk id="23" creationId="{7E42C4C7-1162-4AC9-B404-38A829C12A37}"/>
          </ac:spMkLst>
        </pc:spChg>
        <pc:picChg chg="add">
          <ac:chgData name="Francisco Artes" userId="5be56ff3f51c4e1a" providerId="LiveId" clId="{F81A3640-B39E-491B-B5E0-1FE29F76AE0C}" dt="2020-06-03T16:10:45.787" v="7560"/>
          <ac:picMkLst>
            <pc:docMk/>
            <pc:sldMk cId="1298210709" sldId="1665"/>
            <ac:picMk id="3" creationId="{6841A845-EACC-4950-9BB8-B50E3EED12B0}"/>
          </ac:picMkLst>
        </pc:picChg>
      </pc:sldChg>
      <pc:sldChg chg="modSp add mod">
        <pc:chgData name="Francisco Artes" userId="5be56ff3f51c4e1a" providerId="LiveId" clId="{F81A3640-B39E-491B-B5E0-1FE29F76AE0C}" dt="2020-06-03T16:11:07.616" v="7563" actId="27636"/>
        <pc:sldMkLst>
          <pc:docMk/>
          <pc:sldMk cId="332473898" sldId="1666"/>
        </pc:sldMkLst>
        <pc:spChg chg="mod">
          <ac:chgData name="Francisco Artes" userId="5be56ff3f51c4e1a" providerId="LiveId" clId="{F81A3640-B39E-491B-B5E0-1FE29F76AE0C}" dt="2020-06-03T16:11:07.616" v="7563" actId="27636"/>
          <ac:spMkLst>
            <pc:docMk/>
            <pc:sldMk cId="332473898" sldId="1666"/>
            <ac:spMk id="23" creationId="{7E42C4C7-1162-4AC9-B404-38A829C12A37}"/>
          </ac:spMkLst>
        </pc:spChg>
      </pc:sldChg>
      <pc:sldChg chg="modSp add mod">
        <pc:chgData name="Francisco Artes" userId="5be56ff3f51c4e1a" providerId="LiveId" clId="{F81A3640-B39E-491B-B5E0-1FE29F76AE0C}" dt="2020-06-03T16:12:55.765" v="7574" actId="27636"/>
        <pc:sldMkLst>
          <pc:docMk/>
          <pc:sldMk cId="1607383932" sldId="1667"/>
        </pc:sldMkLst>
        <pc:spChg chg="mod">
          <ac:chgData name="Francisco Artes" userId="5be56ff3f51c4e1a" providerId="LiveId" clId="{F81A3640-B39E-491B-B5E0-1FE29F76AE0C}" dt="2020-06-03T16:12:55.765" v="7574" actId="27636"/>
          <ac:spMkLst>
            <pc:docMk/>
            <pc:sldMk cId="1607383932" sldId="1667"/>
            <ac:spMk id="23" creationId="{7E42C4C7-1162-4AC9-B404-38A829C12A37}"/>
          </ac:spMkLst>
        </pc:spChg>
      </pc:sldChg>
      <pc:sldChg chg="modSp add mod">
        <pc:chgData name="Francisco Artes" userId="5be56ff3f51c4e1a" providerId="LiveId" clId="{F81A3640-B39E-491B-B5E0-1FE29F76AE0C}" dt="2020-06-03T16:12:44.443" v="7571" actId="27636"/>
        <pc:sldMkLst>
          <pc:docMk/>
          <pc:sldMk cId="3681089449" sldId="1668"/>
        </pc:sldMkLst>
        <pc:spChg chg="mod">
          <ac:chgData name="Francisco Artes" userId="5be56ff3f51c4e1a" providerId="LiveId" clId="{F81A3640-B39E-491B-B5E0-1FE29F76AE0C}" dt="2020-06-03T16:12:44.443" v="7571" actId="27636"/>
          <ac:spMkLst>
            <pc:docMk/>
            <pc:sldMk cId="3681089449" sldId="1668"/>
            <ac:spMk id="23" creationId="{7E42C4C7-1162-4AC9-B404-38A829C12A37}"/>
          </ac:spMkLst>
        </pc:spChg>
      </pc:sldChg>
      <pc:sldChg chg="modSp add mod">
        <pc:chgData name="Francisco Artes" userId="5be56ff3f51c4e1a" providerId="LiveId" clId="{F81A3640-B39E-491B-B5E0-1FE29F76AE0C}" dt="2020-06-03T16:18:50.399" v="7903" actId="20577"/>
        <pc:sldMkLst>
          <pc:docMk/>
          <pc:sldMk cId="300352967" sldId="1669"/>
        </pc:sldMkLst>
        <pc:spChg chg="mod">
          <ac:chgData name="Francisco Artes" userId="5be56ff3f51c4e1a" providerId="LiveId" clId="{F81A3640-B39E-491B-B5E0-1FE29F76AE0C}" dt="2020-06-03T16:18:50.399" v="7903" actId="20577"/>
          <ac:spMkLst>
            <pc:docMk/>
            <pc:sldMk cId="300352967" sldId="1669"/>
            <ac:spMk id="23" creationId="{7E42C4C7-1162-4AC9-B404-38A829C12A37}"/>
          </ac:spMkLst>
        </pc:spChg>
      </pc:sldChg>
      <pc:sldChg chg="addSp delSp modSp add mod">
        <pc:chgData name="Francisco Artes" userId="5be56ff3f51c4e1a" providerId="LiveId" clId="{F81A3640-B39E-491B-B5E0-1FE29F76AE0C}" dt="2020-06-03T17:04:36.566" v="8126"/>
        <pc:sldMkLst>
          <pc:docMk/>
          <pc:sldMk cId="2441486322" sldId="1670"/>
        </pc:sldMkLst>
        <pc:spChg chg="add mod">
          <ac:chgData name="Francisco Artes" userId="5be56ff3f51c4e1a" providerId="LiveId" clId="{F81A3640-B39E-491B-B5E0-1FE29F76AE0C}" dt="2020-06-03T17:04:36.566" v="8126"/>
          <ac:spMkLst>
            <pc:docMk/>
            <pc:sldMk cId="2441486322" sldId="1670"/>
            <ac:spMk id="6" creationId="{B31889E3-6C90-4C06-8938-72908CEC4FDA}"/>
          </ac:spMkLst>
        </pc:spChg>
        <pc:spChg chg="del">
          <ac:chgData name="Francisco Artes" userId="5be56ff3f51c4e1a" providerId="LiveId" clId="{F81A3640-B39E-491B-B5E0-1FE29F76AE0C}" dt="2020-06-03T16:20:40.207" v="7905" actId="478"/>
          <ac:spMkLst>
            <pc:docMk/>
            <pc:sldMk cId="2441486322" sldId="1670"/>
            <ac:spMk id="23" creationId="{7E42C4C7-1162-4AC9-B404-38A829C12A37}"/>
          </ac:spMkLst>
        </pc:spChg>
        <pc:picChg chg="add mod">
          <ac:chgData name="Francisco Artes" userId="5be56ff3f51c4e1a" providerId="LiveId" clId="{F81A3640-B39E-491B-B5E0-1FE29F76AE0C}" dt="2020-06-03T16:21:10.962" v="7908" actId="1076"/>
          <ac:picMkLst>
            <pc:docMk/>
            <pc:sldMk cId="2441486322" sldId="1670"/>
            <ac:picMk id="2" creationId="{32ED644C-483E-4F30-AEA7-74A1193759DD}"/>
          </ac:picMkLst>
        </pc:picChg>
      </pc:sldChg>
      <pc:sldChg chg="modSp add mod">
        <pc:chgData name="Francisco Artes" userId="5be56ff3f51c4e1a" providerId="LiveId" clId="{F81A3640-B39E-491B-B5E0-1FE29F76AE0C}" dt="2020-06-03T16:27:05.933" v="7928" actId="27636"/>
        <pc:sldMkLst>
          <pc:docMk/>
          <pc:sldMk cId="543398236" sldId="1671"/>
        </pc:sldMkLst>
        <pc:spChg chg="mod">
          <ac:chgData name="Francisco Artes" userId="5be56ff3f51c4e1a" providerId="LiveId" clId="{F81A3640-B39E-491B-B5E0-1FE29F76AE0C}" dt="2020-06-03T16:27:05.933" v="7928" actId="27636"/>
          <ac:spMkLst>
            <pc:docMk/>
            <pc:sldMk cId="543398236" sldId="1671"/>
            <ac:spMk id="23" creationId="{7E42C4C7-1162-4AC9-B404-38A829C12A37}"/>
          </ac:spMkLst>
        </pc:spChg>
      </pc:sldChg>
      <pc:sldChg chg="modSp add mod">
        <pc:chgData name="Francisco Artes" userId="5be56ff3f51c4e1a" providerId="LiveId" clId="{F81A3640-B39E-491B-B5E0-1FE29F76AE0C}" dt="2020-06-03T16:28:12.278" v="8000" actId="20577"/>
        <pc:sldMkLst>
          <pc:docMk/>
          <pc:sldMk cId="530731559" sldId="1672"/>
        </pc:sldMkLst>
        <pc:spChg chg="mod">
          <ac:chgData name="Francisco Artes" userId="5be56ff3f51c4e1a" providerId="LiveId" clId="{F81A3640-B39E-491B-B5E0-1FE29F76AE0C}" dt="2020-06-03T16:28:12.278" v="8000" actId="20577"/>
          <ac:spMkLst>
            <pc:docMk/>
            <pc:sldMk cId="530731559" sldId="1672"/>
            <ac:spMk id="23" creationId="{7E42C4C7-1162-4AC9-B404-38A829C12A37}"/>
          </ac:spMkLst>
        </pc:spChg>
      </pc:sldChg>
      <pc:sldChg chg="modSp add mod">
        <pc:chgData name="Francisco Artes" userId="5be56ff3f51c4e1a" providerId="LiveId" clId="{F81A3640-B39E-491B-B5E0-1FE29F76AE0C}" dt="2020-06-03T16:30:55.287" v="8011" actId="27636"/>
        <pc:sldMkLst>
          <pc:docMk/>
          <pc:sldMk cId="2434358677" sldId="1673"/>
        </pc:sldMkLst>
        <pc:spChg chg="mod">
          <ac:chgData name="Francisco Artes" userId="5be56ff3f51c4e1a" providerId="LiveId" clId="{F81A3640-B39E-491B-B5E0-1FE29F76AE0C}" dt="2020-06-03T16:30:55.287" v="8011" actId="27636"/>
          <ac:spMkLst>
            <pc:docMk/>
            <pc:sldMk cId="2434358677" sldId="1673"/>
            <ac:spMk id="23" creationId="{7E42C4C7-1162-4AC9-B404-38A829C12A37}"/>
          </ac:spMkLst>
        </pc:spChg>
      </pc:sldChg>
      <pc:sldChg chg="modSp add mod">
        <pc:chgData name="Francisco Artes" userId="5be56ff3f51c4e1a" providerId="LiveId" clId="{F81A3640-B39E-491B-B5E0-1FE29F76AE0C}" dt="2020-06-03T16:31:54.968" v="8026" actId="20577"/>
        <pc:sldMkLst>
          <pc:docMk/>
          <pc:sldMk cId="986131738" sldId="1674"/>
        </pc:sldMkLst>
        <pc:spChg chg="mod">
          <ac:chgData name="Francisco Artes" userId="5be56ff3f51c4e1a" providerId="LiveId" clId="{F81A3640-B39E-491B-B5E0-1FE29F76AE0C}" dt="2020-06-03T16:31:54.968" v="8026" actId="20577"/>
          <ac:spMkLst>
            <pc:docMk/>
            <pc:sldMk cId="986131738" sldId="1674"/>
            <ac:spMk id="23" creationId="{7E42C4C7-1162-4AC9-B404-38A829C12A37}"/>
          </ac:spMkLst>
        </pc:spChg>
      </pc:sldChg>
      <pc:sldChg chg="modSp add mod">
        <pc:chgData name="Francisco Artes" userId="5be56ff3f51c4e1a" providerId="LiveId" clId="{F81A3640-B39E-491B-B5E0-1FE29F76AE0C}" dt="2020-06-03T16:34:30.855" v="8033" actId="27636"/>
        <pc:sldMkLst>
          <pc:docMk/>
          <pc:sldMk cId="1725631745" sldId="1675"/>
        </pc:sldMkLst>
        <pc:spChg chg="mod">
          <ac:chgData name="Francisco Artes" userId="5be56ff3f51c4e1a" providerId="LiveId" clId="{F81A3640-B39E-491B-B5E0-1FE29F76AE0C}" dt="2020-06-03T16:34:30.855" v="8033" actId="27636"/>
          <ac:spMkLst>
            <pc:docMk/>
            <pc:sldMk cId="1725631745" sldId="1675"/>
            <ac:spMk id="23" creationId="{7E42C4C7-1162-4AC9-B404-38A829C12A37}"/>
          </ac:spMkLst>
        </pc:spChg>
      </pc:sldChg>
      <pc:sldChg chg="modSp add mod">
        <pc:chgData name="Francisco Artes" userId="5be56ff3f51c4e1a" providerId="LiveId" clId="{F81A3640-B39E-491B-B5E0-1FE29F76AE0C}" dt="2020-06-03T16:35:58.132" v="8037" actId="27636"/>
        <pc:sldMkLst>
          <pc:docMk/>
          <pc:sldMk cId="561306826" sldId="1676"/>
        </pc:sldMkLst>
        <pc:spChg chg="mod">
          <ac:chgData name="Francisco Artes" userId="5be56ff3f51c4e1a" providerId="LiveId" clId="{F81A3640-B39E-491B-B5E0-1FE29F76AE0C}" dt="2020-06-03T16:35:58.132" v="8037" actId="27636"/>
          <ac:spMkLst>
            <pc:docMk/>
            <pc:sldMk cId="561306826" sldId="1676"/>
            <ac:spMk id="23" creationId="{7E42C4C7-1162-4AC9-B404-38A829C12A37}"/>
          </ac:spMkLst>
        </pc:spChg>
      </pc:sldChg>
      <pc:sldChg chg="add del">
        <pc:chgData name="Francisco Artes" userId="5be56ff3f51c4e1a" providerId="LiveId" clId="{F81A3640-B39E-491B-B5E0-1FE29F76AE0C}" dt="2020-06-03T16:36:21.389" v="8039"/>
        <pc:sldMkLst>
          <pc:docMk/>
          <pc:sldMk cId="1045035698" sldId="1677"/>
        </pc:sldMkLst>
      </pc:sldChg>
      <pc:sldChg chg="addSp delSp modSp add mod">
        <pc:chgData name="Francisco Artes" userId="5be56ff3f51c4e1a" providerId="LiveId" clId="{F81A3640-B39E-491B-B5E0-1FE29F76AE0C}" dt="2020-06-03T16:59:36.326" v="8076" actId="1076"/>
        <pc:sldMkLst>
          <pc:docMk/>
          <pc:sldMk cId="3277104819" sldId="1677"/>
        </pc:sldMkLst>
        <pc:spChg chg="add mod">
          <ac:chgData name="Francisco Artes" userId="5be56ff3f51c4e1a" providerId="LiveId" clId="{F81A3640-B39E-491B-B5E0-1FE29F76AE0C}" dt="2020-06-03T16:59:05.976" v="8072"/>
          <ac:spMkLst>
            <pc:docMk/>
            <pc:sldMk cId="3277104819" sldId="1677"/>
            <ac:spMk id="6" creationId="{2B843BEB-1A3E-4BFA-9881-413729ADA326}"/>
          </ac:spMkLst>
        </pc:spChg>
        <pc:spChg chg="del">
          <ac:chgData name="Francisco Artes" userId="5be56ff3f51c4e1a" providerId="LiveId" clId="{F81A3640-B39E-491B-B5E0-1FE29F76AE0C}" dt="2020-06-03T16:58:47.486" v="8069" actId="478"/>
          <ac:spMkLst>
            <pc:docMk/>
            <pc:sldMk cId="3277104819" sldId="1677"/>
            <ac:spMk id="23" creationId="{7E42C4C7-1162-4AC9-B404-38A829C12A37}"/>
          </ac:spMkLst>
        </pc:spChg>
        <pc:picChg chg="add mod">
          <ac:chgData name="Francisco Artes" userId="5be56ff3f51c4e1a" providerId="LiveId" clId="{F81A3640-B39E-491B-B5E0-1FE29F76AE0C}" dt="2020-06-03T16:59:09.180" v="8073" actId="1076"/>
          <ac:picMkLst>
            <pc:docMk/>
            <pc:sldMk cId="3277104819" sldId="1677"/>
            <ac:picMk id="2" creationId="{B08F5B02-EC40-4D6A-9E03-FBA05EFDB12E}"/>
          </ac:picMkLst>
        </pc:picChg>
        <pc:picChg chg="add mod">
          <ac:chgData name="Francisco Artes" userId="5be56ff3f51c4e1a" providerId="LiveId" clId="{F81A3640-B39E-491B-B5E0-1FE29F76AE0C}" dt="2020-06-03T16:59:36.326" v="8076" actId="1076"/>
          <ac:picMkLst>
            <pc:docMk/>
            <pc:sldMk cId="3277104819" sldId="1677"/>
            <ac:picMk id="3" creationId="{343CCBFE-8EB0-4320-AAC0-EE057F0F74E6}"/>
          </ac:picMkLst>
        </pc:picChg>
      </pc:sldChg>
      <pc:sldChg chg="modSp add mod">
        <pc:chgData name="Francisco Artes" userId="5be56ff3f51c4e1a" providerId="LiveId" clId="{F81A3640-B39E-491B-B5E0-1FE29F76AE0C}" dt="2020-06-03T17:01:14.176" v="8091"/>
        <pc:sldMkLst>
          <pc:docMk/>
          <pc:sldMk cId="4232295684" sldId="1678"/>
        </pc:sldMkLst>
        <pc:spChg chg="mod">
          <ac:chgData name="Francisco Artes" userId="5be56ff3f51c4e1a" providerId="LiveId" clId="{F81A3640-B39E-491B-B5E0-1FE29F76AE0C}" dt="2020-06-03T17:01:14.176" v="8091"/>
          <ac:spMkLst>
            <pc:docMk/>
            <pc:sldMk cId="4232295684" sldId="1678"/>
            <ac:spMk id="23" creationId="{7E42C4C7-1162-4AC9-B404-38A829C12A37}"/>
          </ac:spMkLst>
        </pc:spChg>
      </pc:sldChg>
      <pc:sldChg chg="modSp add mod">
        <pc:chgData name="Francisco Artes" userId="5be56ff3f51c4e1a" providerId="LiveId" clId="{F81A3640-B39E-491B-B5E0-1FE29F76AE0C}" dt="2020-06-03T17:00:17.268" v="8079" actId="27636"/>
        <pc:sldMkLst>
          <pc:docMk/>
          <pc:sldMk cId="1221789778" sldId="1679"/>
        </pc:sldMkLst>
        <pc:spChg chg="mod">
          <ac:chgData name="Francisco Artes" userId="5be56ff3f51c4e1a" providerId="LiveId" clId="{F81A3640-B39E-491B-B5E0-1FE29F76AE0C}" dt="2020-06-03T17:00:17.268" v="8079" actId="27636"/>
          <ac:spMkLst>
            <pc:docMk/>
            <pc:sldMk cId="1221789778" sldId="1679"/>
            <ac:spMk id="23" creationId="{7E42C4C7-1162-4AC9-B404-38A829C12A37}"/>
          </ac:spMkLst>
        </pc:spChg>
      </pc:sldChg>
      <pc:sldChg chg="modSp add mod">
        <pc:chgData name="Francisco Artes" userId="5be56ff3f51c4e1a" providerId="LiveId" clId="{F81A3640-B39E-491B-B5E0-1FE29F76AE0C}" dt="2020-06-03T17:05:33.155" v="8135" actId="27636"/>
        <pc:sldMkLst>
          <pc:docMk/>
          <pc:sldMk cId="2231545592" sldId="1680"/>
        </pc:sldMkLst>
        <pc:spChg chg="mod">
          <ac:chgData name="Francisco Artes" userId="5be56ff3f51c4e1a" providerId="LiveId" clId="{F81A3640-B39E-491B-B5E0-1FE29F76AE0C}" dt="2020-06-03T17:05:33.155" v="8135" actId="27636"/>
          <ac:spMkLst>
            <pc:docMk/>
            <pc:sldMk cId="2231545592" sldId="1680"/>
            <ac:spMk id="23" creationId="{7E42C4C7-1162-4AC9-B404-38A829C12A37}"/>
          </ac:spMkLst>
        </pc:spChg>
      </pc:sldChg>
      <pc:sldChg chg="modSp add mod">
        <pc:chgData name="Francisco Artes" userId="5be56ff3f51c4e1a" providerId="LiveId" clId="{F81A3640-B39E-491B-B5E0-1FE29F76AE0C}" dt="2020-06-03T17:05:10.007" v="8132" actId="27636"/>
        <pc:sldMkLst>
          <pc:docMk/>
          <pc:sldMk cId="770942132" sldId="1681"/>
        </pc:sldMkLst>
        <pc:spChg chg="mod">
          <ac:chgData name="Francisco Artes" userId="5be56ff3f51c4e1a" providerId="LiveId" clId="{F81A3640-B39E-491B-B5E0-1FE29F76AE0C}" dt="2020-06-03T17:05:10.007" v="8132" actId="27636"/>
          <ac:spMkLst>
            <pc:docMk/>
            <pc:sldMk cId="770942132" sldId="1681"/>
            <ac:spMk id="23" creationId="{7E42C4C7-1162-4AC9-B404-38A829C12A37}"/>
          </ac:spMkLst>
        </pc:spChg>
      </pc:sldChg>
      <pc:sldChg chg="modSp add mod">
        <pc:chgData name="Francisco Artes" userId="5be56ff3f51c4e1a" providerId="LiveId" clId="{F81A3640-B39E-491B-B5E0-1FE29F76AE0C}" dt="2020-06-03T17:13:36.939" v="8338" actId="27636"/>
        <pc:sldMkLst>
          <pc:docMk/>
          <pc:sldMk cId="3871705835" sldId="1682"/>
        </pc:sldMkLst>
        <pc:spChg chg="mod">
          <ac:chgData name="Francisco Artes" userId="5be56ff3f51c4e1a" providerId="LiveId" clId="{F81A3640-B39E-491B-B5E0-1FE29F76AE0C}" dt="2020-06-03T17:13:36.939" v="8338" actId="27636"/>
          <ac:spMkLst>
            <pc:docMk/>
            <pc:sldMk cId="3871705835" sldId="1682"/>
            <ac:spMk id="23" creationId="{7E42C4C7-1162-4AC9-B404-38A829C12A37}"/>
          </ac:spMkLst>
        </pc:spChg>
      </pc:sldChg>
      <pc:sldChg chg="addSp modSp add mod">
        <pc:chgData name="Francisco Artes" userId="5be56ff3f51c4e1a" providerId="LiveId" clId="{F81A3640-B39E-491B-B5E0-1FE29F76AE0C}" dt="2020-06-03T17:07:44.622" v="8200" actId="14100"/>
        <pc:sldMkLst>
          <pc:docMk/>
          <pc:sldMk cId="856753062" sldId="1683"/>
        </pc:sldMkLst>
        <pc:spChg chg="add mod">
          <ac:chgData name="Francisco Artes" userId="5be56ff3f51c4e1a" providerId="LiveId" clId="{F81A3640-B39E-491B-B5E0-1FE29F76AE0C}" dt="2020-06-03T17:07:35.453" v="8198" actId="20577"/>
          <ac:spMkLst>
            <pc:docMk/>
            <pc:sldMk cId="856753062" sldId="1683"/>
            <ac:spMk id="6" creationId="{966F373A-A508-4EE4-82F1-2BA0BD22533B}"/>
          </ac:spMkLst>
        </pc:spChg>
        <pc:spChg chg="mod">
          <ac:chgData name="Francisco Artes" userId="5be56ff3f51c4e1a" providerId="LiveId" clId="{F81A3640-B39E-491B-B5E0-1FE29F76AE0C}" dt="2020-06-03T17:06:19.189" v="8189" actId="14100"/>
          <ac:spMkLst>
            <pc:docMk/>
            <pc:sldMk cId="856753062" sldId="1683"/>
            <ac:spMk id="23" creationId="{7E42C4C7-1162-4AC9-B404-38A829C12A37}"/>
          </ac:spMkLst>
        </pc:spChg>
        <pc:picChg chg="add mod">
          <ac:chgData name="Francisco Artes" userId="5be56ff3f51c4e1a" providerId="LiveId" clId="{F81A3640-B39E-491B-B5E0-1FE29F76AE0C}" dt="2020-06-03T17:07:44.622" v="8200" actId="14100"/>
          <ac:picMkLst>
            <pc:docMk/>
            <pc:sldMk cId="856753062" sldId="1683"/>
            <ac:picMk id="2" creationId="{57C6A757-8569-4308-93C5-3A7712D4F807}"/>
          </ac:picMkLst>
        </pc:picChg>
      </pc:sldChg>
      <pc:sldChg chg="modSp add mod">
        <pc:chgData name="Francisco Artes" userId="5be56ff3f51c4e1a" providerId="LiveId" clId="{F81A3640-B39E-491B-B5E0-1FE29F76AE0C}" dt="2020-06-03T17:08:01.425" v="8203" actId="27636"/>
        <pc:sldMkLst>
          <pc:docMk/>
          <pc:sldMk cId="2165315770" sldId="1684"/>
        </pc:sldMkLst>
        <pc:spChg chg="mod">
          <ac:chgData name="Francisco Artes" userId="5be56ff3f51c4e1a" providerId="LiveId" clId="{F81A3640-B39E-491B-B5E0-1FE29F76AE0C}" dt="2020-06-03T17:08:01.425" v="8203" actId="27636"/>
          <ac:spMkLst>
            <pc:docMk/>
            <pc:sldMk cId="2165315770" sldId="1684"/>
            <ac:spMk id="23" creationId="{7E42C4C7-1162-4AC9-B404-38A829C12A37}"/>
          </ac:spMkLst>
        </pc:spChg>
      </pc:sldChg>
      <pc:sldChg chg="modSp add mod">
        <pc:chgData name="Francisco Artes" userId="5be56ff3f51c4e1a" providerId="LiveId" clId="{F81A3640-B39E-491B-B5E0-1FE29F76AE0C}" dt="2020-06-03T17:11:53.440" v="8268" actId="27636"/>
        <pc:sldMkLst>
          <pc:docMk/>
          <pc:sldMk cId="1553873120" sldId="1685"/>
        </pc:sldMkLst>
        <pc:spChg chg="mod">
          <ac:chgData name="Francisco Artes" userId="5be56ff3f51c4e1a" providerId="LiveId" clId="{F81A3640-B39E-491B-B5E0-1FE29F76AE0C}" dt="2020-06-03T17:11:53.440" v="8268" actId="27636"/>
          <ac:spMkLst>
            <pc:docMk/>
            <pc:sldMk cId="1553873120" sldId="1685"/>
            <ac:spMk id="23" creationId="{7E42C4C7-1162-4AC9-B404-38A829C12A37}"/>
          </ac:spMkLst>
        </pc:spChg>
      </pc:sldChg>
      <pc:sldChg chg="modSp add mod">
        <pc:chgData name="Francisco Artes" userId="5be56ff3f51c4e1a" providerId="LiveId" clId="{F81A3640-B39E-491B-B5E0-1FE29F76AE0C}" dt="2020-06-03T17:10:18.361" v="8263" actId="27636"/>
        <pc:sldMkLst>
          <pc:docMk/>
          <pc:sldMk cId="1969946080" sldId="1686"/>
        </pc:sldMkLst>
        <pc:spChg chg="mod">
          <ac:chgData name="Francisco Artes" userId="5be56ff3f51c4e1a" providerId="LiveId" clId="{F81A3640-B39E-491B-B5E0-1FE29F76AE0C}" dt="2020-06-03T17:10:18.361" v="8263" actId="27636"/>
          <ac:spMkLst>
            <pc:docMk/>
            <pc:sldMk cId="1969946080" sldId="1686"/>
            <ac:spMk id="23" creationId="{7E42C4C7-1162-4AC9-B404-38A829C12A37}"/>
          </ac:spMkLst>
        </pc:spChg>
      </pc:sldChg>
      <pc:sldChg chg="modSp add mod">
        <pc:chgData name="Francisco Artes" userId="5be56ff3f51c4e1a" providerId="LiveId" clId="{F81A3640-B39E-491B-B5E0-1FE29F76AE0C}" dt="2020-06-03T17:13:26.526" v="8335" actId="27636"/>
        <pc:sldMkLst>
          <pc:docMk/>
          <pc:sldMk cId="2040051140" sldId="1687"/>
        </pc:sldMkLst>
        <pc:spChg chg="mod">
          <ac:chgData name="Francisco Artes" userId="5be56ff3f51c4e1a" providerId="LiveId" clId="{F81A3640-B39E-491B-B5E0-1FE29F76AE0C}" dt="2020-06-03T17:13:26.526" v="8335" actId="27636"/>
          <ac:spMkLst>
            <pc:docMk/>
            <pc:sldMk cId="2040051140" sldId="1687"/>
            <ac:spMk id="23" creationId="{7E42C4C7-1162-4AC9-B404-38A829C12A37}"/>
          </ac:spMkLst>
        </pc:spChg>
      </pc:sldChg>
      <pc:sldChg chg="addSp modSp add mod">
        <pc:chgData name="Francisco Artes" userId="5be56ff3f51c4e1a" providerId="LiveId" clId="{F81A3640-B39E-491B-B5E0-1FE29F76AE0C}" dt="2020-06-03T17:13:09.438" v="8332"/>
        <pc:sldMkLst>
          <pc:docMk/>
          <pc:sldMk cId="1828635782" sldId="1688"/>
        </pc:sldMkLst>
        <pc:spChg chg="add mod">
          <ac:chgData name="Francisco Artes" userId="5be56ff3f51c4e1a" providerId="LiveId" clId="{F81A3640-B39E-491B-B5E0-1FE29F76AE0C}" dt="2020-06-03T17:13:09.438" v="8332"/>
          <ac:spMkLst>
            <pc:docMk/>
            <pc:sldMk cId="1828635782" sldId="1688"/>
            <ac:spMk id="6" creationId="{2570FD08-F290-43A5-AF36-4546DD99ABDF}"/>
          </ac:spMkLst>
        </pc:spChg>
        <pc:spChg chg="mod">
          <ac:chgData name="Francisco Artes" userId="5be56ff3f51c4e1a" providerId="LiveId" clId="{F81A3640-B39E-491B-B5E0-1FE29F76AE0C}" dt="2020-06-03T17:12:31.755" v="8329" actId="1076"/>
          <ac:spMkLst>
            <pc:docMk/>
            <pc:sldMk cId="1828635782" sldId="1688"/>
            <ac:spMk id="23" creationId="{7E42C4C7-1162-4AC9-B404-38A829C12A37}"/>
          </ac:spMkLst>
        </pc:spChg>
        <pc:picChg chg="add mod">
          <ac:chgData name="Francisco Artes" userId="5be56ff3f51c4e1a" providerId="LiveId" clId="{F81A3640-B39E-491B-B5E0-1FE29F76AE0C}" dt="2020-06-03T17:12:54.032" v="8331" actId="1076"/>
          <ac:picMkLst>
            <pc:docMk/>
            <pc:sldMk cId="1828635782" sldId="1688"/>
            <ac:picMk id="2" creationId="{C33B7970-C47D-4B94-85C8-DDE5CFD4A068}"/>
          </ac:picMkLst>
        </pc:picChg>
      </pc:sldChg>
    </pc:docChg>
  </pc:docChgLst>
  <pc:docChgLst>
    <pc:chgData name="Francisco Artes" userId="5be56ff3f51c4e1a" providerId="LiveId" clId="{92FC71B4-8CB1-425D-98B3-AEB4387357F0}"/>
    <pc:docChg chg="undo custSel delSld modSld sldOrd">
      <pc:chgData name="Francisco Artes" userId="5be56ff3f51c4e1a" providerId="LiveId" clId="{92FC71B4-8CB1-425D-98B3-AEB4387357F0}" dt="2021-09-08T20:36:09.518" v="2148"/>
      <pc:docMkLst>
        <pc:docMk/>
      </pc:docMkLst>
      <pc:sldChg chg="modSp mod ord">
        <pc:chgData name="Francisco Artes" userId="5be56ff3f51c4e1a" providerId="LiveId" clId="{92FC71B4-8CB1-425D-98B3-AEB4387357F0}" dt="2021-09-07T17:39:40.168" v="1440" actId="20577"/>
        <pc:sldMkLst>
          <pc:docMk/>
          <pc:sldMk cId="1149525193" sldId="2209"/>
        </pc:sldMkLst>
        <pc:spChg chg="mod">
          <ac:chgData name="Francisco Artes" userId="5be56ff3f51c4e1a" providerId="LiveId" clId="{92FC71B4-8CB1-425D-98B3-AEB4387357F0}" dt="2021-09-07T17:39:40.168" v="1440" actId="20577"/>
          <ac:spMkLst>
            <pc:docMk/>
            <pc:sldMk cId="1149525193" sldId="2209"/>
            <ac:spMk id="2" creationId="{052D4A28-E6D2-45DF-BFC8-E56D81B13259}"/>
          </ac:spMkLst>
        </pc:spChg>
      </pc:sldChg>
      <pc:sldChg chg="modSp mod">
        <pc:chgData name="Francisco Artes" userId="5be56ff3f51c4e1a" providerId="LiveId" clId="{92FC71B4-8CB1-425D-98B3-AEB4387357F0}" dt="2021-09-07T17:21:52.222" v="0" actId="207"/>
        <pc:sldMkLst>
          <pc:docMk/>
          <pc:sldMk cId="2919040156" sldId="2222"/>
        </pc:sldMkLst>
        <pc:spChg chg="mod">
          <ac:chgData name="Francisco Artes" userId="5be56ff3f51c4e1a" providerId="LiveId" clId="{92FC71B4-8CB1-425D-98B3-AEB4387357F0}" dt="2021-09-07T17:21:52.222" v="0" actId="207"/>
          <ac:spMkLst>
            <pc:docMk/>
            <pc:sldMk cId="2919040156" sldId="2222"/>
            <ac:spMk id="3" creationId="{388EC5E6-0921-4D75-B7D1-7DBFA1DE4181}"/>
          </ac:spMkLst>
        </pc:spChg>
      </pc:sldChg>
      <pc:sldChg chg="addSp modSp mod">
        <pc:chgData name="Francisco Artes" userId="5be56ff3f51c4e1a" providerId="LiveId" clId="{92FC71B4-8CB1-425D-98B3-AEB4387357F0}" dt="2021-09-07T17:58:33.564" v="2029" actId="113"/>
        <pc:sldMkLst>
          <pc:docMk/>
          <pc:sldMk cId="3362812980" sldId="2229"/>
        </pc:sldMkLst>
        <pc:spChg chg="mod">
          <ac:chgData name="Francisco Artes" userId="5be56ff3f51c4e1a" providerId="LiveId" clId="{92FC71B4-8CB1-425D-98B3-AEB4387357F0}" dt="2021-09-07T17:23:40.657" v="13" actId="20577"/>
          <ac:spMkLst>
            <pc:docMk/>
            <pc:sldMk cId="3362812980" sldId="2229"/>
            <ac:spMk id="2" creationId="{D2DE489E-5F0A-4B33-A87E-272A470999A0}"/>
          </ac:spMkLst>
        </pc:spChg>
        <pc:spChg chg="mod">
          <ac:chgData name="Francisco Artes" userId="5be56ff3f51c4e1a" providerId="LiveId" clId="{92FC71B4-8CB1-425D-98B3-AEB4387357F0}" dt="2021-09-07T17:58:33.564" v="2029" actId="113"/>
          <ac:spMkLst>
            <pc:docMk/>
            <pc:sldMk cId="3362812980" sldId="2229"/>
            <ac:spMk id="4" creationId="{DE156592-961C-4D96-BD7D-9209180649D7}"/>
          </ac:spMkLst>
        </pc:spChg>
        <pc:picChg chg="add mod">
          <ac:chgData name="Francisco Artes" userId="5be56ff3f51c4e1a" providerId="LiveId" clId="{92FC71B4-8CB1-425D-98B3-AEB4387357F0}" dt="2021-09-07T17:35:13.924" v="1050" actId="1036"/>
          <ac:picMkLst>
            <pc:docMk/>
            <pc:sldMk cId="3362812980" sldId="2229"/>
            <ac:picMk id="5" creationId="{52B35616-6821-4621-B8B6-0291E88B9284}"/>
          </ac:picMkLst>
        </pc:picChg>
      </pc:sldChg>
      <pc:sldChg chg="addSp delSp modSp mod">
        <pc:chgData name="Francisco Artes" userId="5be56ff3f51c4e1a" providerId="LiveId" clId="{92FC71B4-8CB1-425D-98B3-AEB4387357F0}" dt="2021-09-08T20:36:09.518" v="2148"/>
        <pc:sldMkLst>
          <pc:docMk/>
          <pc:sldMk cId="81822402" sldId="2230"/>
        </pc:sldMkLst>
        <pc:graphicFrameChg chg="del">
          <ac:chgData name="Francisco Artes" userId="5be56ff3f51c4e1a" providerId="LiveId" clId="{92FC71B4-8CB1-425D-98B3-AEB4387357F0}" dt="2021-09-08T20:35:46.929" v="2147" actId="478"/>
          <ac:graphicFrameMkLst>
            <pc:docMk/>
            <pc:sldMk cId="81822402" sldId="2230"/>
            <ac:graphicFrameMk id="4" creationId="{3FEC3D89-BC88-475B-979A-EC2FF4D738BA}"/>
          </ac:graphicFrameMkLst>
        </pc:graphicFrameChg>
        <pc:graphicFrameChg chg="add mod">
          <ac:chgData name="Francisco Artes" userId="5be56ff3f51c4e1a" providerId="LiveId" clId="{92FC71B4-8CB1-425D-98B3-AEB4387357F0}" dt="2021-09-08T20:36:09.518" v="2148"/>
          <ac:graphicFrameMkLst>
            <pc:docMk/>
            <pc:sldMk cId="81822402" sldId="2230"/>
            <ac:graphicFrameMk id="6" creationId="{5B463FA9-16F5-4579-B9B3-BF98553023A2}"/>
          </ac:graphicFrameMkLst>
        </pc:graphicFrameChg>
      </pc:sldChg>
      <pc:sldChg chg="modSp mod">
        <pc:chgData name="Francisco Artes" userId="5be56ff3f51c4e1a" providerId="LiveId" clId="{92FC71B4-8CB1-425D-98B3-AEB4387357F0}" dt="2021-09-07T18:00:05.593" v="2116" actId="1035"/>
        <pc:sldMkLst>
          <pc:docMk/>
          <pc:sldMk cId="1909780874" sldId="2235"/>
        </pc:sldMkLst>
        <pc:spChg chg="mod">
          <ac:chgData name="Francisco Artes" userId="5be56ff3f51c4e1a" providerId="LiveId" clId="{92FC71B4-8CB1-425D-98B3-AEB4387357F0}" dt="2021-09-07T17:59:54.022" v="2090" actId="20577"/>
          <ac:spMkLst>
            <pc:docMk/>
            <pc:sldMk cId="1909780874" sldId="2235"/>
            <ac:spMk id="5" creationId="{FD61F284-618D-4BEC-A3FB-93F5780511DC}"/>
          </ac:spMkLst>
        </pc:spChg>
        <pc:picChg chg="mod">
          <ac:chgData name="Francisco Artes" userId="5be56ff3f51c4e1a" providerId="LiveId" clId="{92FC71B4-8CB1-425D-98B3-AEB4387357F0}" dt="2021-09-07T18:00:05.593" v="2116" actId="1035"/>
          <ac:picMkLst>
            <pc:docMk/>
            <pc:sldMk cId="1909780874" sldId="2235"/>
            <ac:picMk id="4" creationId="{C6E89D61-F6F6-44ED-B856-2CB3A519544E}"/>
          </ac:picMkLst>
        </pc:picChg>
      </pc:sldChg>
      <pc:sldChg chg="ord">
        <pc:chgData name="Francisco Artes" userId="5be56ff3f51c4e1a" providerId="LiveId" clId="{92FC71B4-8CB1-425D-98B3-AEB4387357F0}" dt="2021-09-07T17:23:03.712" v="2"/>
        <pc:sldMkLst>
          <pc:docMk/>
          <pc:sldMk cId="2616842700" sldId="2236"/>
        </pc:sldMkLst>
      </pc:sldChg>
      <pc:sldChg chg="addSp modSp mod">
        <pc:chgData name="Francisco Artes" userId="5be56ff3f51c4e1a" providerId="LiveId" clId="{92FC71B4-8CB1-425D-98B3-AEB4387357F0}" dt="2021-09-07T18:01:02.108" v="2146" actId="20577"/>
        <pc:sldMkLst>
          <pc:docMk/>
          <pc:sldMk cId="1742917680" sldId="2237"/>
        </pc:sldMkLst>
        <pc:spChg chg="add mod">
          <ac:chgData name="Francisco Artes" userId="5be56ff3f51c4e1a" providerId="LiveId" clId="{92FC71B4-8CB1-425D-98B3-AEB4387357F0}" dt="2021-09-07T18:01:02.108" v="2146" actId="20577"/>
          <ac:spMkLst>
            <pc:docMk/>
            <pc:sldMk cId="1742917680" sldId="2237"/>
            <ac:spMk id="4" creationId="{FC6AF335-D904-4A94-8EAD-B8733BCBFC34}"/>
          </ac:spMkLst>
        </pc:spChg>
        <pc:graphicFrameChg chg="mod">
          <ac:chgData name="Francisco Artes" userId="5be56ff3f51c4e1a" providerId="LiveId" clId="{92FC71B4-8CB1-425D-98B3-AEB4387357F0}" dt="2021-09-07T17:41:21.673" v="1468" actId="1035"/>
          <ac:graphicFrameMkLst>
            <pc:docMk/>
            <pc:sldMk cId="1742917680" sldId="2237"/>
            <ac:graphicFrameMk id="3" creationId="{0E70300A-EBFB-4667-A9D0-C8BC15482510}"/>
          </ac:graphicFrameMkLst>
        </pc:graphicFrameChg>
      </pc:sldChg>
      <pc:sldChg chg="addSp delSp modSp del mod">
        <pc:chgData name="Francisco Artes" userId="5be56ff3f51c4e1a" providerId="LiveId" clId="{92FC71B4-8CB1-425D-98B3-AEB4387357F0}" dt="2021-09-07T17:43:42.735" v="1855" actId="47"/>
        <pc:sldMkLst>
          <pc:docMk/>
          <pc:sldMk cId="2203172621" sldId="2238"/>
        </pc:sldMkLst>
        <pc:spChg chg="del">
          <ac:chgData name="Francisco Artes" userId="5be56ff3f51c4e1a" providerId="LiveId" clId="{92FC71B4-8CB1-425D-98B3-AEB4387357F0}" dt="2021-09-07T17:43:17.002" v="1784" actId="478"/>
          <ac:spMkLst>
            <pc:docMk/>
            <pc:sldMk cId="2203172621" sldId="2238"/>
            <ac:spMk id="2" creationId="{5AA98E28-8A50-4C7D-9EC8-B6B1E1946BB5}"/>
          </ac:spMkLst>
        </pc:spChg>
        <pc:spChg chg="del mod">
          <ac:chgData name="Francisco Artes" userId="5be56ff3f51c4e1a" providerId="LiveId" clId="{92FC71B4-8CB1-425D-98B3-AEB4387357F0}" dt="2021-09-07T17:43:23.425" v="1786" actId="21"/>
          <ac:spMkLst>
            <pc:docMk/>
            <pc:sldMk cId="2203172621" sldId="2238"/>
            <ac:spMk id="3" creationId="{5ED1E225-6FE1-431B-B7B1-2BC4FD172AB9}"/>
          </ac:spMkLst>
        </pc:spChg>
        <pc:spChg chg="add del mod">
          <ac:chgData name="Francisco Artes" userId="5be56ff3f51c4e1a" providerId="LiveId" clId="{92FC71B4-8CB1-425D-98B3-AEB4387357F0}" dt="2021-09-07T17:43:20.492" v="1785" actId="478"/>
          <ac:spMkLst>
            <pc:docMk/>
            <pc:sldMk cId="2203172621" sldId="2238"/>
            <ac:spMk id="5" creationId="{2BD8E0E3-E2AB-493E-8D5A-222866763A5F}"/>
          </ac:spMkLst>
        </pc:spChg>
      </pc:sldChg>
      <pc:sldChg chg="modSp mod">
        <pc:chgData name="Francisco Artes" userId="5be56ff3f51c4e1a" providerId="LiveId" clId="{92FC71B4-8CB1-425D-98B3-AEB4387357F0}" dt="2021-09-07T17:53:19.937" v="2023" actId="1035"/>
        <pc:sldMkLst>
          <pc:docMk/>
          <pc:sldMk cId="2013844043" sldId="2239"/>
        </pc:sldMkLst>
        <pc:picChg chg="mod">
          <ac:chgData name="Francisco Artes" userId="5be56ff3f51c4e1a" providerId="LiveId" clId="{92FC71B4-8CB1-425D-98B3-AEB4387357F0}" dt="2021-09-07T17:53:19.937" v="2023" actId="1035"/>
          <ac:picMkLst>
            <pc:docMk/>
            <pc:sldMk cId="2013844043" sldId="2239"/>
            <ac:picMk id="4" creationId="{671F5907-45D5-46F5-955C-AB2B940F47DE}"/>
          </ac:picMkLst>
        </pc:picChg>
        <pc:picChg chg="mod">
          <ac:chgData name="Francisco Artes" userId="5be56ff3f51c4e1a" providerId="LiveId" clId="{92FC71B4-8CB1-425D-98B3-AEB4387357F0}" dt="2021-09-07T17:53:19.937" v="2023" actId="1035"/>
          <ac:picMkLst>
            <pc:docMk/>
            <pc:sldMk cId="2013844043" sldId="2239"/>
            <ac:picMk id="6" creationId="{C8F3AD8B-3705-4DCC-A2CA-1E73DE70F902}"/>
          </ac:picMkLst>
        </pc:picChg>
        <pc:picChg chg="mod">
          <ac:chgData name="Francisco Artes" userId="5be56ff3f51c4e1a" providerId="LiveId" clId="{92FC71B4-8CB1-425D-98B3-AEB4387357F0}" dt="2021-09-07T17:53:19.937" v="2023" actId="1035"/>
          <ac:picMkLst>
            <pc:docMk/>
            <pc:sldMk cId="2013844043" sldId="2239"/>
            <ac:picMk id="8" creationId="{93756A3C-2B32-4205-BBC5-0F5AC07E5917}"/>
          </ac:picMkLst>
        </pc:picChg>
      </pc:sldChg>
      <pc:sldChg chg="modSp mod">
        <pc:chgData name="Francisco Artes" userId="5be56ff3f51c4e1a" providerId="LiveId" clId="{92FC71B4-8CB1-425D-98B3-AEB4387357F0}" dt="2021-09-07T17:51:10.718" v="1979" actId="1076"/>
        <pc:sldMkLst>
          <pc:docMk/>
          <pc:sldMk cId="2956423548" sldId="2241"/>
        </pc:sldMkLst>
        <pc:picChg chg="mod">
          <ac:chgData name="Francisco Artes" userId="5be56ff3f51c4e1a" providerId="LiveId" clId="{92FC71B4-8CB1-425D-98B3-AEB4387357F0}" dt="2021-09-07T17:51:08.374" v="1978" actId="1076"/>
          <ac:picMkLst>
            <pc:docMk/>
            <pc:sldMk cId="2956423548" sldId="2241"/>
            <ac:picMk id="3" creationId="{F87DB5FE-34C6-4BC4-BBDA-58FCACCE307F}"/>
          </ac:picMkLst>
        </pc:picChg>
        <pc:picChg chg="mod">
          <ac:chgData name="Francisco Artes" userId="5be56ff3f51c4e1a" providerId="LiveId" clId="{92FC71B4-8CB1-425D-98B3-AEB4387357F0}" dt="2021-09-07T17:51:06.471" v="1977" actId="1076"/>
          <ac:picMkLst>
            <pc:docMk/>
            <pc:sldMk cId="2956423548" sldId="2241"/>
            <ac:picMk id="5" creationId="{79883021-43E7-487D-BAA7-D7CDCB92C4E1}"/>
          </ac:picMkLst>
        </pc:picChg>
        <pc:picChg chg="mod">
          <ac:chgData name="Francisco Artes" userId="5be56ff3f51c4e1a" providerId="LiveId" clId="{92FC71B4-8CB1-425D-98B3-AEB4387357F0}" dt="2021-09-07T17:51:10.718" v="1979" actId="1076"/>
          <ac:picMkLst>
            <pc:docMk/>
            <pc:sldMk cId="2956423548" sldId="2241"/>
            <ac:picMk id="7" creationId="{CDA749C4-0E9C-423E-A881-C1B0336284ED}"/>
          </ac:picMkLst>
        </pc:picChg>
      </pc:sldChg>
      <pc:sldChg chg="modSp mod">
        <pc:chgData name="Francisco Artes" userId="5be56ff3f51c4e1a" providerId="LiveId" clId="{92FC71B4-8CB1-425D-98B3-AEB4387357F0}" dt="2021-09-07T17:51:33.126" v="1985" actId="14100"/>
        <pc:sldMkLst>
          <pc:docMk/>
          <pc:sldMk cId="2784434717" sldId="2242"/>
        </pc:sldMkLst>
        <pc:picChg chg="mod">
          <ac:chgData name="Francisco Artes" userId="5be56ff3f51c4e1a" providerId="LiveId" clId="{92FC71B4-8CB1-425D-98B3-AEB4387357F0}" dt="2021-09-07T17:51:23.143" v="1982" actId="1076"/>
          <ac:picMkLst>
            <pc:docMk/>
            <pc:sldMk cId="2784434717" sldId="2242"/>
            <ac:picMk id="5" creationId="{FCB5310B-6095-4F9D-82E3-A9966CF68443}"/>
          </ac:picMkLst>
        </pc:picChg>
        <pc:picChg chg="mod">
          <ac:chgData name="Francisco Artes" userId="5be56ff3f51c4e1a" providerId="LiveId" clId="{92FC71B4-8CB1-425D-98B3-AEB4387357F0}" dt="2021-09-07T17:51:25.006" v="1983" actId="1076"/>
          <ac:picMkLst>
            <pc:docMk/>
            <pc:sldMk cId="2784434717" sldId="2242"/>
            <ac:picMk id="7" creationId="{7E3BDC53-09AF-41A4-BF50-49E70DE8137C}"/>
          </ac:picMkLst>
        </pc:picChg>
        <pc:picChg chg="mod">
          <ac:chgData name="Francisco Artes" userId="5be56ff3f51c4e1a" providerId="LiveId" clId="{92FC71B4-8CB1-425D-98B3-AEB4387357F0}" dt="2021-09-07T17:51:33.126" v="1985" actId="14100"/>
          <ac:picMkLst>
            <pc:docMk/>
            <pc:sldMk cId="2784434717" sldId="2242"/>
            <ac:picMk id="9" creationId="{BEE94408-EBE1-4844-8E92-062A745E5FB6}"/>
          </ac:picMkLst>
        </pc:picChg>
      </pc:sldChg>
      <pc:sldChg chg="modSp mod">
        <pc:chgData name="Francisco Artes" userId="5be56ff3f51c4e1a" providerId="LiveId" clId="{92FC71B4-8CB1-425D-98B3-AEB4387357F0}" dt="2021-09-07T17:50:08.479" v="1915" actId="1037"/>
        <pc:sldMkLst>
          <pc:docMk/>
          <pc:sldMk cId="734855566" sldId="2243"/>
        </pc:sldMkLst>
        <pc:picChg chg="mod">
          <ac:chgData name="Francisco Artes" userId="5be56ff3f51c4e1a" providerId="LiveId" clId="{92FC71B4-8CB1-425D-98B3-AEB4387357F0}" dt="2021-09-07T17:50:08.479" v="1915" actId="1037"/>
          <ac:picMkLst>
            <pc:docMk/>
            <pc:sldMk cId="734855566" sldId="2243"/>
            <ac:picMk id="4" creationId="{FE0945DC-33D7-4CBB-ABA8-95B10AF0CCD0}"/>
          </ac:picMkLst>
        </pc:picChg>
      </pc:sldChg>
      <pc:sldChg chg="modSp mod">
        <pc:chgData name="Francisco Artes" userId="5be56ff3f51c4e1a" providerId="LiveId" clId="{92FC71B4-8CB1-425D-98B3-AEB4387357F0}" dt="2021-09-07T17:50:35.140" v="1967" actId="1035"/>
        <pc:sldMkLst>
          <pc:docMk/>
          <pc:sldMk cId="2924648176" sldId="2244"/>
        </pc:sldMkLst>
        <pc:picChg chg="mod">
          <ac:chgData name="Francisco Artes" userId="5be56ff3f51c4e1a" providerId="LiveId" clId="{92FC71B4-8CB1-425D-98B3-AEB4387357F0}" dt="2021-09-07T17:50:35.140" v="1967" actId="1035"/>
          <ac:picMkLst>
            <pc:docMk/>
            <pc:sldMk cId="2924648176" sldId="2244"/>
            <ac:picMk id="4" creationId="{F9D6054D-8664-4F19-8B89-751E7A77A6D6}"/>
          </ac:picMkLst>
        </pc:picChg>
      </pc:sldChg>
      <pc:sldChg chg="modSp mod">
        <pc:chgData name="Francisco Artes" userId="5be56ff3f51c4e1a" providerId="LiveId" clId="{92FC71B4-8CB1-425D-98B3-AEB4387357F0}" dt="2021-09-07T17:52:40.349" v="2005" actId="1035"/>
        <pc:sldMkLst>
          <pc:docMk/>
          <pc:sldMk cId="4051697789" sldId="2245"/>
        </pc:sldMkLst>
        <pc:picChg chg="mod">
          <ac:chgData name="Francisco Artes" userId="5be56ff3f51c4e1a" providerId="LiveId" clId="{92FC71B4-8CB1-425D-98B3-AEB4387357F0}" dt="2021-09-07T17:52:40.349" v="2005" actId="1035"/>
          <ac:picMkLst>
            <pc:docMk/>
            <pc:sldMk cId="4051697789" sldId="2245"/>
            <ac:picMk id="5" creationId="{5DF1766E-5ED1-4ED7-B13F-B3697F1B7B1D}"/>
          </ac:picMkLst>
        </pc:picChg>
        <pc:picChg chg="mod">
          <ac:chgData name="Francisco Artes" userId="5be56ff3f51c4e1a" providerId="LiveId" clId="{92FC71B4-8CB1-425D-98B3-AEB4387357F0}" dt="2021-09-07T17:52:40.349" v="2005" actId="1035"/>
          <ac:picMkLst>
            <pc:docMk/>
            <pc:sldMk cId="4051697789" sldId="2245"/>
            <ac:picMk id="7" creationId="{3536EDF9-6B18-4A25-8288-1ACEFFE7BE46}"/>
          </ac:picMkLst>
        </pc:picChg>
        <pc:picChg chg="mod">
          <ac:chgData name="Francisco Artes" userId="5be56ff3f51c4e1a" providerId="LiveId" clId="{92FC71B4-8CB1-425D-98B3-AEB4387357F0}" dt="2021-09-07T17:52:40.349" v="2005" actId="1035"/>
          <ac:picMkLst>
            <pc:docMk/>
            <pc:sldMk cId="4051697789" sldId="2245"/>
            <ac:picMk id="9" creationId="{B13E1F6C-5EA3-4AD7-BCFD-A4CE496C0626}"/>
          </ac:picMkLst>
        </pc:picChg>
      </pc:sldChg>
      <pc:sldChg chg="modSp mod">
        <pc:chgData name="Francisco Artes" userId="5be56ff3f51c4e1a" providerId="LiveId" clId="{92FC71B4-8CB1-425D-98B3-AEB4387357F0}" dt="2021-09-07T17:52:58.278" v="2012" actId="1076"/>
        <pc:sldMkLst>
          <pc:docMk/>
          <pc:sldMk cId="3259144141" sldId="2246"/>
        </pc:sldMkLst>
        <pc:picChg chg="mod">
          <ac:chgData name="Francisco Artes" userId="5be56ff3f51c4e1a" providerId="LiveId" clId="{92FC71B4-8CB1-425D-98B3-AEB4387357F0}" dt="2021-09-07T17:52:58.278" v="2012" actId="1076"/>
          <ac:picMkLst>
            <pc:docMk/>
            <pc:sldMk cId="3259144141" sldId="2246"/>
            <ac:picMk id="5" creationId="{067CD6A1-94D1-4A8B-83E9-A9A484A355D5}"/>
          </ac:picMkLst>
        </pc:picChg>
        <pc:picChg chg="mod">
          <ac:chgData name="Francisco Artes" userId="5be56ff3f51c4e1a" providerId="LiveId" clId="{92FC71B4-8CB1-425D-98B3-AEB4387357F0}" dt="2021-09-07T17:52:58.278" v="2012" actId="1076"/>
          <ac:picMkLst>
            <pc:docMk/>
            <pc:sldMk cId="3259144141" sldId="2246"/>
            <ac:picMk id="7" creationId="{253C4CD5-FF1E-42EB-A59C-C188DC03C591}"/>
          </ac:picMkLst>
        </pc:picChg>
        <pc:picChg chg="mod">
          <ac:chgData name="Francisco Artes" userId="5be56ff3f51c4e1a" providerId="LiveId" clId="{92FC71B4-8CB1-425D-98B3-AEB4387357F0}" dt="2021-09-07T17:52:58.278" v="2012" actId="1076"/>
          <ac:picMkLst>
            <pc:docMk/>
            <pc:sldMk cId="3259144141" sldId="2246"/>
            <ac:picMk id="9" creationId="{A7485A85-6EAE-4E44-B70A-C80733FBC78A}"/>
          </ac:picMkLst>
        </pc:picChg>
      </pc:sldChg>
      <pc:sldChg chg="modSp mod">
        <pc:chgData name="Francisco Artes" userId="5be56ff3f51c4e1a" providerId="LiveId" clId="{92FC71B4-8CB1-425D-98B3-AEB4387357F0}" dt="2021-09-07T17:45:58.494" v="1905" actId="1076"/>
        <pc:sldMkLst>
          <pc:docMk/>
          <pc:sldMk cId="820279639" sldId="2247"/>
        </pc:sldMkLst>
        <pc:spChg chg="mod">
          <ac:chgData name="Francisco Artes" userId="5be56ff3f51c4e1a" providerId="LiveId" clId="{92FC71B4-8CB1-425D-98B3-AEB4387357F0}" dt="2021-09-07T17:45:38.747" v="1900" actId="20577"/>
          <ac:spMkLst>
            <pc:docMk/>
            <pc:sldMk cId="820279639" sldId="2247"/>
            <ac:spMk id="4" creationId="{D84457E5-FC07-46E6-9F9C-F47CF2E452F8}"/>
          </ac:spMkLst>
        </pc:spChg>
        <pc:picChg chg="mod">
          <ac:chgData name="Francisco Artes" userId="5be56ff3f51c4e1a" providerId="LiveId" clId="{92FC71B4-8CB1-425D-98B3-AEB4387357F0}" dt="2021-09-07T17:45:58.494" v="1905" actId="1076"/>
          <ac:picMkLst>
            <pc:docMk/>
            <pc:sldMk cId="820279639" sldId="2247"/>
            <ac:picMk id="6" creationId="{FE14563E-1F59-4AE4-971B-9D99611A97FF}"/>
          </ac:picMkLst>
        </pc:picChg>
        <pc:picChg chg="mod">
          <ac:chgData name="Francisco Artes" userId="5be56ff3f51c4e1a" providerId="LiveId" clId="{92FC71B4-8CB1-425D-98B3-AEB4387357F0}" dt="2021-09-07T17:45:47.223" v="1902" actId="1076"/>
          <ac:picMkLst>
            <pc:docMk/>
            <pc:sldMk cId="820279639" sldId="2247"/>
            <ac:picMk id="10" creationId="{E6BDA2E1-6E2E-4526-AC14-F27098AB244B}"/>
          </ac:picMkLst>
        </pc:picChg>
      </pc:sldChg>
      <pc:sldChg chg="modSp mod">
        <pc:chgData name="Francisco Artes" userId="5be56ff3f51c4e1a" providerId="LiveId" clId="{92FC71B4-8CB1-425D-98B3-AEB4387357F0}" dt="2021-09-07T17:53:34.542" v="2028" actId="14100"/>
        <pc:sldMkLst>
          <pc:docMk/>
          <pc:sldMk cId="1389964887" sldId="2248"/>
        </pc:sldMkLst>
        <pc:picChg chg="mod">
          <ac:chgData name="Francisco Artes" userId="5be56ff3f51c4e1a" providerId="LiveId" clId="{92FC71B4-8CB1-425D-98B3-AEB4387357F0}" dt="2021-09-07T17:53:28.334" v="2026" actId="14100"/>
          <ac:picMkLst>
            <pc:docMk/>
            <pc:sldMk cId="1389964887" sldId="2248"/>
            <ac:picMk id="4" creationId="{E94E3A1A-4E86-4A4D-AD68-DBFBB1B0A11A}"/>
          </ac:picMkLst>
        </pc:picChg>
        <pc:picChg chg="mod">
          <ac:chgData name="Francisco Artes" userId="5be56ff3f51c4e1a" providerId="LiveId" clId="{92FC71B4-8CB1-425D-98B3-AEB4387357F0}" dt="2021-09-07T17:53:34.542" v="2028" actId="14100"/>
          <ac:picMkLst>
            <pc:docMk/>
            <pc:sldMk cId="1389964887" sldId="2248"/>
            <ac:picMk id="6" creationId="{1D59E3AF-5BE2-4AEA-A644-902A8D2D96A6}"/>
          </ac:picMkLst>
        </pc:picChg>
      </pc:sldChg>
    </pc:docChg>
  </pc:docChgLst>
  <pc:docChgLst>
    <pc:chgData name="Francisco Artes" userId="5be56ff3f51c4e1a" providerId="LiveId" clId="{476131D3-B04B-4AF3-AC5D-CC3BDD9CE54C}"/>
    <pc:docChg chg="custSel addSld delSld modSld">
      <pc:chgData name="Francisco Artes" userId="5be56ff3f51c4e1a" providerId="LiveId" clId="{476131D3-B04B-4AF3-AC5D-CC3BDD9CE54C}" dt="2020-06-06T14:10:03.118" v="628" actId="207"/>
      <pc:docMkLst>
        <pc:docMk/>
      </pc:docMkLst>
      <pc:sldChg chg="addSp modSp mod">
        <pc:chgData name="Francisco Artes" userId="5be56ff3f51c4e1a" providerId="LiveId" clId="{476131D3-B04B-4AF3-AC5D-CC3BDD9CE54C}" dt="2020-06-06T05:01:24.795" v="428"/>
        <pc:sldMkLst>
          <pc:docMk/>
          <pc:sldMk cId="3047679834" sldId="1592"/>
        </pc:sldMkLst>
        <pc:spChg chg="add mod">
          <ac:chgData name="Francisco Artes" userId="5be56ff3f51c4e1a" providerId="LiveId" clId="{476131D3-B04B-4AF3-AC5D-CC3BDD9CE54C}" dt="2020-06-06T05:01:24.795" v="428"/>
          <ac:spMkLst>
            <pc:docMk/>
            <pc:sldMk cId="3047679834" sldId="1592"/>
            <ac:spMk id="5" creationId="{09384E3F-2461-4936-A28C-A9315947AD79}"/>
          </ac:spMkLst>
        </pc:spChg>
        <pc:spChg chg="mod">
          <ac:chgData name="Francisco Artes" userId="5be56ff3f51c4e1a" providerId="LiveId" clId="{476131D3-B04B-4AF3-AC5D-CC3BDD9CE54C}" dt="2020-06-06T04:59:06.592" v="348" actId="20577"/>
          <ac:spMkLst>
            <pc:docMk/>
            <pc:sldMk cId="3047679834" sldId="1592"/>
            <ac:spMk id="16" creationId="{B7496752-7AC1-B641-B89C-0B14FD3D41E7}"/>
          </ac:spMkLst>
        </pc:spChg>
        <pc:spChg chg="mod">
          <ac:chgData name="Francisco Artes" userId="5be56ff3f51c4e1a" providerId="LiveId" clId="{476131D3-B04B-4AF3-AC5D-CC3BDD9CE54C}" dt="2020-06-06T04:55:04.488" v="230" actId="20577"/>
          <ac:spMkLst>
            <pc:docMk/>
            <pc:sldMk cId="3047679834" sldId="1592"/>
            <ac:spMk id="23" creationId="{7E42C4C7-1162-4AC9-B404-38A829C12A37}"/>
          </ac:spMkLst>
        </pc:spChg>
      </pc:sldChg>
      <pc:sldChg chg="addSp modSp mod">
        <pc:chgData name="Francisco Artes" userId="5be56ff3f51c4e1a" providerId="LiveId" clId="{476131D3-B04B-4AF3-AC5D-CC3BDD9CE54C}" dt="2020-06-06T06:33:46.841" v="594"/>
        <pc:sldMkLst>
          <pc:docMk/>
          <pc:sldMk cId="3299580985" sldId="1604"/>
        </pc:sldMkLst>
        <pc:spChg chg="add mod">
          <ac:chgData name="Francisco Artes" userId="5be56ff3f51c4e1a" providerId="LiveId" clId="{476131D3-B04B-4AF3-AC5D-CC3BDD9CE54C}" dt="2020-06-06T06:33:46.841" v="594"/>
          <ac:spMkLst>
            <pc:docMk/>
            <pc:sldMk cId="3299580985" sldId="1604"/>
            <ac:spMk id="5" creationId="{1E086801-0B0B-4375-BE74-EBC080229802}"/>
          </ac:spMkLst>
        </pc:spChg>
        <pc:spChg chg="mod">
          <ac:chgData name="Francisco Artes" userId="5be56ff3f51c4e1a" providerId="LiveId" clId="{476131D3-B04B-4AF3-AC5D-CC3BDD9CE54C}" dt="2020-06-06T06:16:09.299" v="491" actId="20577"/>
          <ac:spMkLst>
            <pc:docMk/>
            <pc:sldMk cId="3299580985" sldId="1604"/>
            <ac:spMk id="16" creationId="{B7496752-7AC1-B641-B89C-0B14FD3D41E7}"/>
          </ac:spMkLst>
        </pc:spChg>
        <pc:spChg chg="mod">
          <ac:chgData name="Francisco Artes" userId="5be56ff3f51c4e1a" providerId="LiveId" clId="{476131D3-B04B-4AF3-AC5D-CC3BDD9CE54C}" dt="2020-06-06T06:18:41.970" v="549" actId="20577"/>
          <ac:spMkLst>
            <pc:docMk/>
            <pc:sldMk cId="3299580985" sldId="1604"/>
            <ac:spMk id="23" creationId="{7E42C4C7-1162-4AC9-B404-38A829C12A37}"/>
          </ac:spMkLst>
        </pc:spChg>
      </pc:sldChg>
      <pc:sldChg chg="addSp modSp mod">
        <pc:chgData name="Francisco Artes" userId="5be56ff3f51c4e1a" providerId="LiveId" clId="{476131D3-B04B-4AF3-AC5D-CC3BDD9CE54C}" dt="2020-06-06T06:38:25.341" v="614"/>
        <pc:sldMkLst>
          <pc:docMk/>
          <pc:sldMk cId="402419817" sldId="1605"/>
        </pc:sldMkLst>
        <pc:spChg chg="add mod">
          <ac:chgData name="Francisco Artes" userId="5be56ff3f51c4e1a" providerId="LiveId" clId="{476131D3-B04B-4AF3-AC5D-CC3BDD9CE54C}" dt="2020-06-06T06:38:25.341" v="614"/>
          <ac:spMkLst>
            <pc:docMk/>
            <pc:sldMk cId="402419817" sldId="1605"/>
            <ac:spMk id="5" creationId="{BE662DD9-9A51-4C88-B094-56C031E425FA}"/>
          </ac:spMkLst>
        </pc:spChg>
        <pc:spChg chg="mod">
          <ac:chgData name="Francisco Artes" userId="5be56ff3f51c4e1a" providerId="LiveId" clId="{476131D3-B04B-4AF3-AC5D-CC3BDD9CE54C}" dt="2020-06-06T06:38:07.591" v="613" actId="27636"/>
          <ac:spMkLst>
            <pc:docMk/>
            <pc:sldMk cId="402419817" sldId="1605"/>
            <ac:spMk id="23" creationId="{7E42C4C7-1162-4AC9-B404-38A829C12A37}"/>
          </ac:spMkLst>
        </pc:spChg>
      </pc:sldChg>
      <pc:sldChg chg="modSp mod">
        <pc:chgData name="Francisco Artes" userId="5be56ff3f51c4e1a" providerId="LiveId" clId="{476131D3-B04B-4AF3-AC5D-CC3BDD9CE54C}" dt="2020-06-06T14:10:03.118" v="628" actId="207"/>
        <pc:sldMkLst>
          <pc:docMk/>
          <pc:sldMk cId="1112833039" sldId="1607"/>
        </pc:sldMkLst>
        <pc:spChg chg="mod">
          <ac:chgData name="Francisco Artes" userId="5be56ff3f51c4e1a" providerId="LiveId" clId="{476131D3-B04B-4AF3-AC5D-CC3BDD9CE54C}" dt="2020-06-06T14:10:03.118" v="628" actId="207"/>
          <ac:spMkLst>
            <pc:docMk/>
            <pc:sldMk cId="1112833039" sldId="1607"/>
            <ac:spMk id="23" creationId="{7E42C4C7-1162-4AC9-B404-38A829C12A37}"/>
          </ac:spMkLst>
        </pc:spChg>
      </pc:sldChg>
      <pc:sldChg chg="addSp modSp mod">
        <pc:chgData name="Francisco Artes" userId="5be56ff3f51c4e1a" providerId="LiveId" clId="{476131D3-B04B-4AF3-AC5D-CC3BDD9CE54C}" dt="2020-06-06T05:01:36.785" v="431"/>
        <pc:sldMkLst>
          <pc:docMk/>
          <pc:sldMk cId="2236566455" sldId="1645"/>
        </pc:sldMkLst>
        <pc:spChg chg="add mod">
          <ac:chgData name="Francisco Artes" userId="5be56ff3f51c4e1a" providerId="LiveId" clId="{476131D3-B04B-4AF3-AC5D-CC3BDD9CE54C}" dt="2020-06-06T05:01:36.785" v="431"/>
          <ac:spMkLst>
            <pc:docMk/>
            <pc:sldMk cId="2236566455" sldId="1645"/>
            <ac:spMk id="5" creationId="{704DA8CC-17F8-4F61-8D36-213E8355BE53}"/>
          </ac:spMkLst>
        </pc:spChg>
        <pc:spChg chg="mod">
          <ac:chgData name="Francisco Artes" userId="5be56ff3f51c4e1a" providerId="LiveId" clId="{476131D3-B04B-4AF3-AC5D-CC3BDD9CE54C}" dt="2020-06-06T04:56:33.889" v="290" actId="20577"/>
          <ac:spMkLst>
            <pc:docMk/>
            <pc:sldMk cId="2236566455" sldId="1645"/>
            <ac:spMk id="16" creationId="{B7496752-7AC1-B641-B89C-0B14FD3D41E7}"/>
          </ac:spMkLst>
        </pc:spChg>
        <pc:spChg chg="mod">
          <ac:chgData name="Francisco Artes" userId="5be56ff3f51c4e1a" providerId="LiveId" clId="{476131D3-B04B-4AF3-AC5D-CC3BDD9CE54C}" dt="2020-06-06T04:48:39.867" v="20" actId="27636"/>
          <ac:spMkLst>
            <pc:docMk/>
            <pc:sldMk cId="2236566455" sldId="1645"/>
            <ac:spMk id="23" creationId="{7E42C4C7-1162-4AC9-B404-38A829C12A37}"/>
          </ac:spMkLst>
        </pc:spChg>
      </pc:sldChg>
      <pc:sldChg chg="addSp modSp mod">
        <pc:chgData name="Francisco Artes" userId="5be56ff3f51c4e1a" providerId="LiveId" clId="{476131D3-B04B-4AF3-AC5D-CC3BDD9CE54C}" dt="2020-06-06T05:01:27.809" v="429"/>
        <pc:sldMkLst>
          <pc:docMk/>
          <pc:sldMk cId="1493351831" sldId="1661"/>
        </pc:sldMkLst>
        <pc:spChg chg="add mod">
          <ac:chgData name="Francisco Artes" userId="5be56ff3f51c4e1a" providerId="LiveId" clId="{476131D3-B04B-4AF3-AC5D-CC3BDD9CE54C}" dt="2020-06-06T05:01:27.809" v="429"/>
          <ac:spMkLst>
            <pc:docMk/>
            <pc:sldMk cId="1493351831" sldId="1661"/>
            <ac:spMk id="5" creationId="{A313DC3A-59F5-4EA8-BE10-D27AD31790A3}"/>
          </ac:spMkLst>
        </pc:spChg>
        <pc:spChg chg="mod">
          <ac:chgData name="Francisco Artes" userId="5be56ff3f51c4e1a" providerId="LiveId" clId="{476131D3-B04B-4AF3-AC5D-CC3BDD9CE54C}" dt="2020-06-06T04:58:58.201" v="332" actId="20577"/>
          <ac:spMkLst>
            <pc:docMk/>
            <pc:sldMk cId="1493351831" sldId="1661"/>
            <ac:spMk id="16" creationId="{B7496752-7AC1-B641-B89C-0B14FD3D41E7}"/>
          </ac:spMkLst>
        </pc:spChg>
        <pc:spChg chg="mod">
          <ac:chgData name="Francisco Artes" userId="5be56ff3f51c4e1a" providerId="LiveId" clId="{476131D3-B04B-4AF3-AC5D-CC3BDD9CE54C}" dt="2020-06-06T05:01:02.360" v="427" actId="12"/>
          <ac:spMkLst>
            <pc:docMk/>
            <pc:sldMk cId="1493351831" sldId="1661"/>
            <ac:spMk id="23" creationId="{7E42C4C7-1162-4AC9-B404-38A829C12A37}"/>
          </ac:spMkLst>
        </pc:spChg>
      </pc:sldChg>
      <pc:sldChg chg="addSp modSp mod">
        <pc:chgData name="Francisco Artes" userId="5be56ff3f51c4e1a" providerId="LiveId" clId="{476131D3-B04B-4AF3-AC5D-CC3BDD9CE54C}" dt="2020-06-06T06:33:48.513" v="595"/>
        <pc:sldMkLst>
          <pc:docMk/>
          <pc:sldMk cId="543398236" sldId="1671"/>
        </pc:sldMkLst>
        <pc:spChg chg="add mod">
          <ac:chgData name="Francisco Artes" userId="5be56ff3f51c4e1a" providerId="LiveId" clId="{476131D3-B04B-4AF3-AC5D-CC3BDD9CE54C}" dt="2020-06-06T06:33:48.513" v="595"/>
          <ac:spMkLst>
            <pc:docMk/>
            <pc:sldMk cId="543398236" sldId="1671"/>
            <ac:spMk id="5" creationId="{7ADB8A47-8E0A-4B60-878E-26E39246D821}"/>
          </ac:spMkLst>
        </pc:spChg>
        <pc:spChg chg="mod">
          <ac:chgData name="Francisco Artes" userId="5be56ff3f51c4e1a" providerId="LiveId" clId="{476131D3-B04B-4AF3-AC5D-CC3BDD9CE54C}" dt="2020-06-06T06:16:39.744" v="520" actId="20577"/>
          <ac:spMkLst>
            <pc:docMk/>
            <pc:sldMk cId="543398236" sldId="1671"/>
            <ac:spMk id="16" creationId="{B7496752-7AC1-B641-B89C-0B14FD3D41E7}"/>
          </ac:spMkLst>
        </pc:spChg>
        <pc:spChg chg="mod">
          <ac:chgData name="Francisco Artes" userId="5be56ff3f51c4e1a" providerId="LiveId" clId="{476131D3-B04B-4AF3-AC5D-CC3BDD9CE54C}" dt="2020-06-06T06:32:30.809" v="565" actId="20577"/>
          <ac:spMkLst>
            <pc:docMk/>
            <pc:sldMk cId="543398236" sldId="1671"/>
            <ac:spMk id="23" creationId="{7E42C4C7-1162-4AC9-B404-38A829C12A37}"/>
          </ac:spMkLst>
        </pc:spChg>
      </pc:sldChg>
      <pc:sldChg chg="addSp modSp mod">
        <pc:chgData name="Francisco Artes" userId="5be56ff3f51c4e1a" providerId="LiveId" clId="{476131D3-B04B-4AF3-AC5D-CC3BDD9CE54C}" dt="2020-06-06T06:33:49.924" v="596"/>
        <pc:sldMkLst>
          <pc:docMk/>
          <pc:sldMk cId="530731559" sldId="1672"/>
        </pc:sldMkLst>
        <pc:spChg chg="add mod">
          <ac:chgData name="Francisco Artes" userId="5be56ff3f51c4e1a" providerId="LiveId" clId="{476131D3-B04B-4AF3-AC5D-CC3BDD9CE54C}" dt="2020-06-06T06:33:49.924" v="596"/>
          <ac:spMkLst>
            <pc:docMk/>
            <pc:sldMk cId="530731559" sldId="1672"/>
            <ac:spMk id="5" creationId="{7B363302-FD9C-465D-BD0B-9542F10F7CC7}"/>
          </ac:spMkLst>
        </pc:spChg>
        <pc:spChg chg="mod">
          <ac:chgData name="Francisco Artes" userId="5be56ff3f51c4e1a" providerId="LiveId" clId="{476131D3-B04B-4AF3-AC5D-CC3BDD9CE54C}" dt="2020-06-06T06:11:26.453" v="457" actId="20577"/>
          <ac:spMkLst>
            <pc:docMk/>
            <pc:sldMk cId="530731559" sldId="1672"/>
            <ac:spMk id="16" creationId="{B7496752-7AC1-B641-B89C-0B14FD3D41E7}"/>
          </ac:spMkLst>
        </pc:spChg>
        <pc:spChg chg="mod">
          <ac:chgData name="Francisco Artes" userId="5be56ff3f51c4e1a" providerId="LiveId" clId="{476131D3-B04B-4AF3-AC5D-CC3BDD9CE54C}" dt="2020-06-06T06:33:18.229" v="593" actId="20577"/>
          <ac:spMkLst>
            <pc:docMk/>
            <pc:sldMk cId="530731559" sldId="1672"/>
            <ac:spMk id="23" creationId="{7E42C4C7-1162-4AC9-B404-38A829C12A37}"/>
          </ac:spMkLst>
        </pc:spChg>
      </pc:sldChg>
      <pc:sldChg chg="delSp mod">
        <pc:chgData name="Francisco Artes" userId="5be56ff3f51c4e1a" providerId="LiveId" clId="{476131D3-B04B-4AF3-AC5D-CC3BDD9CE54C}" dt="2020-06-06T06:38:52.516" v="615" actId="478"/>
        <pc:sldMkLst>
          <pc:docMk/>
          <pc:sldMk cId="3277104819" sldId="1677"/>
        </pc:sldMkLst>
        <pc:spChg chg="del">
          <ac:chgData name="Francisco Artes" userId="5be56ff3f51c4e1a" providerId="LiveId" clId="{476131D3-B04B-4AF3-AC5D-CC3BDD9CE54C}" dt="2020-06-06T06:38:52.516" v="615" actId="478"/>
          <ac:spMkLst>
            <pc:docMk/>
            <pc:sldMk cId="3277104819" sldId="1677"/>
            <ac:spMk id="8" creationId="{9370CDCB-0771-415E-8A28-47537073A227}"/>
          </ac:spMkLst>
        </pc:spChg>
      </pc:sldChg>
      <pc:sldChg chg="addSp modSp add mod">
        <pc:chgData name="Francisco Artes" userId="5be56ff3f51c4e1a" providerId="LiveId" clId="{476131D3-B04B-4AF3-AC5D-CC3BDD9CE54C}" dt="2020-06-06T05:01:29.527" v="430"/>
        <pc:sldMkLst>
          <pc:docMk/>
          <pc:sldMk cId="1121438261" sldId="1714"/>
        </pc:sldMkLst>
        <pc:spChg chg="add mod">
          <ac:chgData name="Francisco Artes" userId="5be56ff3f51c4e1a" providerId="LiveId" clId="{476131D3-B04B-4AF3-AC5D-CC3BDD9CE54C}" dt="2020-06-06T05:01:29.527" v="430"/>
          <ac:spMkLst>
            <pc:docMk/>
            <pc:sldMk cId="1121438261" sldId="1714"/>
            <ac:spMk id="5" creationId="{F9A66477-245E-4D06-9797-5B25CBFC1EDE}"/>
          </ac:spMkLst>
        </pc:spChg>
        <pc:spChg chg="mod">
          <ac:chgData name="Francisco Artes" userId="5be56ff3f51c4e1a" providerId="LiveId" clId="{476131D3-B04B-4AF3-AC5D-CC3BDD9CE54C}" dt="2020-06-06T04:56:43.791" v="311" actId="20577"/>
          <ac:spMkLst>
            <pc:docMk/>
            <pc:sldMk cId="1121438261" sldId="1714"/>
            <ac:spMk id="16" creationId="{B7496752-7AC1-B641-B89C-0B14FD3D41E7}"/>
          </ac:spMkLst>
        </pc:spChg>
        <pc:spChg chg="mod">
          <ac:chgData name="Francisco Artes" userId="5be56ff3f51c4e1a" providerId="LiveId" clId="{476131D3-B04B-4AF3-AC5D-CC3BDD9CE54C}" dt="2020-06-06T04:48:11.375" v="17" actId="27636"/>
          <ac:spMkLst>
            <pc:docMk/>
            <pc:sldMk cId="1121438261" sldId="1714"/>
            <ac:spMk id="23" creationId="{7E42C4C7-1162-4AC9-B404-38A829C12A37}"/>
          </ac:spMkLst>
        </pc:spChg>
      </pc:sldChg>
      <pc:sldChg chg="modSp add del mod">
        <pc:chgData name="Francisco Artes" userId="5be56ff3f51c4e1a" providerId="LiveId" clId="{476131D3-B04B-4AF3-AC5D-CC3BDD9CE54C}" dt="2020-06-06T04:51:45.153" v="63" actId="47"/>
        <pc:sldMkLst>
          <pc:docMk/>
          <pc:sldMk cId="3620116078" sldId="1715"/>
        </pc:sldMkLst>
        <pc:spChg chg="mod">
          <ac:chgData name="Francisco Artes" userId="5be56ff3f51c4e1a" providerId="LiveId" clId="{476131D3-B04B-4AF3-AC5D-CC3BDD9CE54C}" dt="2020-06-06T04:51:15.709" v="59" actId="21"/>
          <ac:spMkLst>
            <pc:docMk/>
            <pc:sldMk cId="3620116078" sldId="1715"/>
            <ac:spMk id="23" creationId="{7E42C4C7-1162-4AC9-B404-38A829C12A37}"/>
          </ac:spMkLst>
        </pc:spChg>
      </pc:sldChg>
    </pc:docChg>
  </pc:docChgLst>
  <pc:docChgLst>
    <pc:chgData name="Francisco Artes" userId="5be56ff3f51c4e1a" providerId="LiveId" clId="{DA90BC08-139F-4916-B46D-F489ACD4F7FD}"/>
    <pc:docChg chg="undo custSel addSld delSld modSld sldOrd">
      <pc:chgData name="Francisco Artes" userId="5be56ff3f51c4e1a" providerId="LiveId" clId="{DA90BC08-139F-4916-B46D-F489ACD4F7FD}" dt="2022-01-16T22:45:13.641" v="5903" actId="115"/>
      <pc:docMkLst>
        <pc:docMk/>
      </pc:docMkLst>
      <pc:sldChg chg="addSp delSp modSp mod">
        <pc:chgData name="Francisco Artes" userId="5be56ff3f51c4e1a" providerId="LiveId" clId="{DA90BC08-139F-4916-B46D-F489ACD4F7FD}" dt="2022-01-05T10:35:08.358" v="1225"/>
        <pc:sldMkLst>
          <pc:docMk/>
          <pc:sldMk cId="1273336627" sldId="256"/>
        </pc:sldMkLst>
        <pc:spChg chg="mod">
          <ac:chgData name="Francisco Artes" userId="5be56ff3f51c4e1a" providerId="LiveId" clId="{DA90BC08-139F-4916-B46D-F489ACD4F7FD}" dt="2021-12-01T07:26:32.138" v="55" actId="1076"/>
          <ac:spMkLst>
            <pc:docMk/>
            <pc:sldMk cId="1273336627" sldId="256"/>
            <ac:spMk id="4" creationId="{C4578925-84B4-40C3-BA95-518F2AEB253F}"/>
          </ac:spMkLst>
        </pc:spChg>
        <pc:spChg chg="mod">
          <ac:chgData name="Francisco Artes" userId="5be56ff3f51c4e1a" providerId="LiveId" clId="{DA90BC08-139F-4916-B46D-F489ACD4F7FD}" dt="2021-12-01T07:26:32.138" v="55" actId="1076"/>
          <ac:spMkLst>
            <pc:docMk/>
            <pc:sldMk cId="1273336627" sldId="256"/>
            <ac:spMk id="5" creationId="{AB05CDF4-A108-4A55-A19B-257ABF63EC49}"/>
          </ac:spMkLst>
        </pc:spChg>
        <pc:spChg chg="add mod">
          <ac:chgData name="Francisco Artes" userId="5be56ff3f51c4e1a" providerId="LiveId" clId="{DA90BC08-139F-4916-B46D-F489ACD4F7FD}" dt="2022-01-05T10:35:08.358" v="1225"/>
          <ac:spMkLst>
            <pc:docMk/>
            <pc:sldMk cId="1273336627" sldId="256"/>
            <ac:spMk id="7" creationId="{F0E9258E-3874-4CEC-9611-1136896893A0}"/>
          </ac:spMkLst>
        </pc:spChg>
        <pc:picChg chg="add del mod">
          <ac:chgData name="Francisco Artes" userId="5be56ff3f51c4e1a" providerId="LiveId" clId="{DA90BC08-139F-4916-B46D-F489ACD4F7FD}" dt="2021-12-01T08:30:49.406" v="63" actId="478"/>
          <ac:picMkLst>
            <pc:docMk/>
            <pc:sldMk cId="1273336627" sldId="256"/>
            <ac:picMk id="3" creationId="{3B5460E1-9E4D-42AD-ADE4-284CB2D693BD}"/>
          </ac:picMkLst>
        </pc:picChg>
        <pc:picChg chg="add del mod">
          <ac:chgData name="Francisco Artes" userId="5be56ff3f51c4e1a" providerId="LiveId" clId="{DA90BC08-139F-4916-B46D-F489ACD4F7FD}" dt="2021-12-01T11:18:15.785" v="97" actId="478"/>
          <ac:picMkLst>
            <pc:docMk/>
            <pc:sldMk cId="1273336627" sldId="256"/>
            <ac:picMk id="3" creationId="{EEB6C752-BD48-4A07-B8C6-734264362C48}"/>
          </ac:picMkLst>
        </pc:picChg>
        <pc:picChg chg="add mod">
          <ac:chgData name="Francisco Artes" userId="5be56ff3f51c4e1a" providerId="LiveId" clId="{DA90BC08-139F-4916-B46D-F489ACD4F7FD}" dt="2021-12-01T11:19:16.059" v="99" actId="1076"/>
          <ac:picMkLst>
            <pc:docMk/>
            <pc:sldMk cId="1273336627" sldId="256"/>
            <ac:picMk id="6" creationId="{4F53E7C9-EBB0-4A95-9892-AC7276341670}"/>
          </ac:picMkLst>
        </pc:picChg>
        <pc:picChg chg="add del mod">
          <ac:chgData name="Francisco Artes" userId="5be56ff3f51c4e1a" providerId="LiveId" clId="{DA90BC08-139F-4916-B46D-F489ACD4F7FD}" dt="2021-12-01T08:39:10.575" v="73" actId="478"/>
          <ac:picMkLst>
            <pc:docMk/>
            <pc:sldMk cId="1273336627" sldId="256"/>
            <ac:picMk id="7" creationId="{887E547D-E8CF-463E-9168-50A82F6D8152}"/>
          </ac:picMkLst>
        </pc:picChg>
        <pc:picChg chg="add del mod">
          <ac:chgData name="Francisco Artes" userId="5be56ff3f51c4e1a" providerId="LiveId" clId="{DA90BC08-139F-4916-B46D-F489ACD4F7FD}" dt="2021-12-01T08:39:30.228" v="76" actId="478"/>
          <ac:picMkLst>
            <pc:docMk/>
            <pc:sldMk cId="1273336627" sldId="256"/>
            <ac:picMk id="9" creationId="{A3BBB71E-08C4-4C0E-AE7C-343C87E04D1E}"/>
          </ac:picMkLst>
        </pc:picChg>
      </pc:sldChg>
      <pc:sldChg chg="modSp del mod ord">
        <pc:chgData name="Francisco Artes" userId="5be56ff3f51c4e1a" providerId="LiveId" clId="{DA90BC08-139F-4916-B46D-F489ACD4F7FD}" dt="2022-01-07T09:43:57.696" v="2845" actId="2696"/>
        <pc:sldMkLst>
          <pc:docMk/>
          <pc:sldMk cId="569066715" sldId="2045"/>
        </pc:sldMkLst>
        <pc:spChg chg="mod">
          <ac:chgData name="Francisco Artes" userId="5be56ff3f51c4e1a" providerId="LiveId" clId="{DA90BC08-139F-4916-B46D-F489ACD4F7FD}" dt="2022-01-07T09:43:21.157" v="2833" actId="6549"/>
          <ac:spMkLst>
            <pc:docMk/>
            <pc:sldMk cId="569066715" sldId="2045"/>
            <ac:spMk id="2" creationId="{2B153940-DDFB-474A-A35A-F5DA480AB093}"/>
          </ac:spMkLst>
        </pc:spChg>
        <pc:spChg chg="mod">
          <ac:chgData name="Francisco Artes" userId="5be56ff3f51c4e1a" providerId="LiveId" clId="{DA90BC08-139F-4916-B46D-F489ACD4F7FD}" dt="2022-01-07T09:43:26.711" v="2843" actId="20577"/>
          <ac:spMkLst>
            <pc:docMk/>
            <pc:sldMk cId="569066715" sldId="2045"/>
            <ac:spMk id="3" creationId="{967382D5-CDD6-4183-B935-D1AD27D47A69}"/>
          </ac:spMkLst>
        </pc:spChg>
      </pc:sldChg>
      <pc:sldChg chg="addSp modSp new mod ord">
        <pc:chgData name="Francisco Artes" userId="5be56ff3f51c4e1a" providerId="LiveId" clId="{DA90BC08-139F-4916-B46D-F489ACD4F7FD}" dt="2022-01-16T10:41:00.129" v="4406" actId="20577"/>
        <pc:sldMkLst>
          <pc:docMk/>
          <pc:sldMk cId="534103617" sldId="2047"/>
        </pc:sldMkLst>
        <pc:spChg chg="add mod">
          <ac:chgData name="Francisco Artes" userId="5be56ff3f51c4e1a" providerId="LiveId" clId="{DA90BC08-139F-4916-B46D-F489ACD4F7FD}" dt="2022-01-16T10:41:00.129" v="4406" actId="20577"/>
          <ac:spMkLst>
            <pc:docMk/>
            <pc:sldMk cId="534103617" sldId="2047"/>
            <ac:spMk id="2" creationId="{81CCE681-98D4-49EA-A554-E95FA86AE3B4}"/>
          </ac:spMkLst>
        </pc:spChg>
        <pc:spChg chg="add mod">
          <ac:chgData name="Francisco Artes" userId="5be56ff3f51c4e1a" providerId="LiveId" clId="{DA90BC08-139F-4916-B46D-F489ACD4F7FD}" dt="2021-12-01T11:55:26.466" v="181" actId="6549"/>
          <ac:spMkLst>
            <pc:docMk/>
            <pc:sldMk cId="534103617" sldId="2047"/>
            <ac:spMk id="14" creationId="{124F2F91-CCC1-4D9F-A0A3-CFBEFF88295D}"/>
          </ac:spMkLst>
        </pc:spChg>
        <pc:grpChg chg="add mod">
          <ac:chgData name="Francisco Artes" userId="5be56ff3f51c4e1a" providerId="LiveId" clId="{DA90BC08-139F-4916-B46D-F489ACD4F7FD}" dt="2021-12-01T11:57:33.853" v="217" actId="1036"/>
          <ac:grpSpMkLst>
            <pc:docMk/>
            <pc:sldMk cId="534103617" sldId="2047"/>
            <ac:grpSpMk id="3" creationId="{FE2D6C85-320C-471F-95F1-AEE07B748261}"/>
          </ac:grpSpMkLst>
        </pc:grpChg>
        <pc:picChg chg="mod">
          <ac:chgData name="Francisco Artes" userId="5be56ff3f51c4e1a" providerId="LiveId" clId="{DA90BC08-139F-4916-B46D-F489ACD4F7FD}" dt="2021-12-01T11:51:37.641" v="103"/>
          <ac:picMkLst>
            <pc:docMk/>
            <pc:sldMk cId="534103617" sldId="2047"/>
            <ac:picMk id="4" creationId="{1C966864-572D-40EA-BB0B-C56879F65503}"/>
          </ac:picMkLst>
        </pc:picChg>
        <pc:picChg chg="mod">
          <ac:chgData name="Francisco Artes" userId="5be56ff3f51c4e1a" providerId="LiveId" clId="{DA90BC08-139F-4916-B46D-F489ACD4F7FD}" dt="2021-12-01T11:51:37.641" v="103"/>
          <ac:picMkLst>
            <pc:docMk/>
            <pc:sldMk cId="534103617" sldId="2047"/>
            <ac:picMk id="5" creationId="{3FBFD682-B3DD-4564-B8FE-9B37F3EF9222}"/>
          </ac:picMkLst>
        </pc:picChg>
        <pc:picChg chg="mod">
          <ac:chgData name="Francisco Artes" userId="5be56ff3f51c4e1a" providerId="LiveId" clId="{DA90BC08-139F-4916-B46D-F489ACD4F7FD}" dt="2021-12-01T11:51:37.641" v="103"/>
          <ac:picMkLst>
            <pc:docMk/>
            <pc:sldMk cId="534103617" sldId="2047"/>
            <ac:picMk id="6" creationId="{B5B26D79-946B-4428-A457-43E8ADD0754C}"/>
          </ac:picMkLst>
        </pc:picChg>
        <pc:picChg chg="mod">
          <ac:chgData name="Francisco Artes" userId="5be56ff3f51c4e1a" providerId="LiveId" clId="{DA90BC08-139F-4916-B46D-F489ACD4F7FD}" dt="2021-12-01T11:51:37.641" v="103"/>
          <ac:picMkLst>
            <pc:docMk/>
            <pc:sldMk cId="534103617" sldId="2047"/>
            <ac:picMk id="7" creationId="{E757B6BB-0B12-4D98-BFBA-1822DD751167}"/>
          </ac:picMkLst>
        </pc:picChg>
        <pc:picChg chg="mod">
          <ac:chgData name="Francisco Artes" userId="5be56ff3f51c4e1a" providerId="LiveId" clId="{DA90BC08-139F-4916-B46D-F489ACD4F7FD}" dt="2021-12-01T11:51:37.641" v="103"/>
          <ac:picMkLst>
            <pc:docMk/>
            <pc:sldMk cId="534103617" sldId="2047"/>
            <ac:picMk id="8" creationId="{9DA80AE8-0003-45C8-B4CC-AC58B8A8A13A}"/>
          </ac:picMkLst>
        </pc:picChg>
        <pc:picChg chg="mod">
          <ac:chgData name="Francisco Artes" userId="5be56ff3f51c4e1a" providerId="LiveId" clId="{DA90BC08-139F-4916-B46D-F489ACD4F7FD}" dt="2021-12-01T11:51:37.641" v="103"/>
          <ac:picMkLst>
            <pc:docMk/>
            <pc:sldMk cId="534103617" sldId="2047"/>
            <ac:picMk id="9" creationId="{F26B3F84-A538-4A14-8C7B-E34B16F90F6F}"/>
          </ac:picMkLst>
        </pc:picChg>
        <pc:picChg chg="mod">
          <ac:chgData name="Francisco Artes" userId="5be56ff3f51c4e1a" providerId="LiveId" clId="{DA90BC08-139F-4916-B46D-F489ACD4F7FD}" dt="2021-12-01T11:51:37.641" v="103"/>
          <ac:picMkLst>
            <pc:docMk/>
            <pc:sldMk cId="534103617" sldId="2047"/>
            <ac:picMk id="10" creationId="{C3CABF9D-22EB-4CED-8D76-700877BDC030}"/>
          </ac:picMkLst>
        </pc:picChg>
        <pc:picChg chg="mod">
          <ac:chgData name="Francisco Artes" userId="5be56ff3f51c4e1a" providerId="LiveId" clId="{DA90BC08-139F-4916-B46D-F489ACD4F7FD}" dt="2021-12-01T11:51:37.641" v="103"/>
          <ac:picMkLst>
            <pc:docMk/>
            <pc:sldMk cId="534103617" sldId="2047"/>
            <ac:picMk id="11" creationId="{772781BC-94CB-4EF6-9727-C21EA874C194}"/>
          </ac:picMkLst>
        </pc:picChg>
        <pc:picChg chg="mod">
          <ac:chgData name="Francisco Artes" userId="5be56ff3f51c4e1a" providerId="LiveId" clId="{DA90BC08-139F-4916-B46D-F489ACD4F7FD}" dt="2021-12-01T11:51:37.641" v="103"/>
          <ac:picMkLst>
            <pc:docMk/>
            <pc:sldMk cId="534103617" sldId="2047"/>
            <ac:picMk id="12" creationId="{4D1D78D3-22C9-4519-B79A-1E6577C84282}"/>
          </ac:picMkLst>
        </pc:picChg>
        <pc:picChg chg="mod">
          <ac:chgData name="Francisco Artes" userId="5be56ff3f51c4e1a" providerId="LiveId" clId="{DA90BC08-139F-4916-B46D-F489ACD4F7FD}" dt="2021-12-01T11:51:37.641" v="103"/>
          <ac:picMkLst>
            <pc:docMk/>
            <pc:sldMk cId="534103617" sldId="2047"/>
            <ac:picMk id="13" creationId="{CCCA99DF-9C47-4757-B229-C4D8847ADDA4}"/>
          </ac:picMkLst>
        </pc:picChg>
      </pc:sldChg>
      <pc:sldChg chg="new del">
        <pc:chgData name="Francisco Artes" userId="5be56ff3f51c4e1a" providerId="LiveId" clId="{DA90BC08-139F-4916-B46D-F489ACD4F7FD}" dt="2021-12-01T11:51:26.609" v="101" actId="680"/>
        <pc:sldMkLst>
          <pc:docMk/>
          <pc:sldMk cId="1129038108" sldId="2047"/>
        </pc:sldMkLst>
      </pc:sldChg>
      <pc:sldChg chg="addSp modSp add mod ord">
        <pc:chgData name="Francisco Artes" userId="5be56ff3f51c4e1a" providerId="LiveId" clId="{DA90BC08-139F-4916-B46D-F489ACD4F7FD}" dt="2022-01-16T19:02:42.242" v="5804" actId="1076"/>
        <pc:sldMkLst>
          <pc:docMk/>
          <pc:sldMk cId="1143679711" sldId="2048"/>
        </pc:sldMkLst>
        <pc:spChg chg="mod">
          <ac:chgData name="Francisco Artes" userId="5be56ff3f51c4e1a" providerId="LiveId" clId="{DA90BC08-139F-4916-B46D-F489ACD4F7FD}" dt="2022-01-16T19:01:05.882" v="5531" actId="14100"/>
          <ac:spMkLst>
            <pc:docMk/>
            <pc:sldMk cId="1143679711" sldId="2048"/>
            <ac:spMk id="2" creationId="{2B153940-DDFB-474A-A35A-F5DA480AB093}"/>
          </ac:spMkLst>
        </pc:spChg>
        <pc:spChg chg="mod">
          <ac:chgData name="Francisco Artes" userId="5be56ff3f51c4e1a" providerId="LiveId" clId="{DA90BC08-139F-4916-B46D-F489ACD4F7FD}" dt="2021-12-29T09:03:57.251" v="528" actId="20577"/>
          <ac:spMkLst>
            <pc:docMk/>
            <pc:sldMk cId="1143679711" sldId="2048"/>
            <ac:spMk id="3" creationId="{967382D5-CDD6-4183-B935-D1AD27D47A69}"/>
          </ac:spMkLst>
        </pc:spChg>
        <pc:spChg chg="add mod">
          <ac:chgData name="Francisco Artes" userId="5be56ff3f51c4e1a" providerId="LiveId" clId="{DA90BC08-139F-4916-B46D-F489ACD4F7FD}" dt="2022-01-16T19:02:42.242" v="5804" actId="1076"/>
          <ac:spMkLst>
            <pc:docMk/>
            <pc:sldMk cId="1143679711" sldId="2048"/>
            <ac:spMk id="4" creationId="{3FEC4670-24F4-47BC-9B19-54342F4451D9}"/>
          </ac:spMkLst>
        </pc:spChg>
      </pc:sldChg>
      <pc:sldChg chg="addSp delSp modSp new del">
        <pc:chgData name="Francisco Artes" userId="5be56ff3f51c4e1a" providerId="LiveId" clId="{DA90BC08-139F-4916-B46D-F489ACD4F7FD}" dt="2021-12-29T08:23:29.696" v="223" actId="680"/>
        <pc:sldMkLst>
          <pc:docMk/>
          <pc:sldMk cId="1233289529" sldId="2048"/>
        </pc:sldMkLst>
        <pc:spChg chg="add del mod">
          <ac:chgData name="Francisco Artes" userId="5be56ff3f51c4e1a" providerId="LiveId" clId="{DA90BC08-139F-4916-B46D-F489ACD4F7FD}" dt="2021-12-29T08:23:29.052" v="222"/>
          <ac:spMkLst>
            <pc:docMk/>
            <pc:sldMk cId="1233289529" sldId="2048"/>
            <ac:spMk id="2" creationId="{82261603-DBA0-4E90-8BFA-677B943F0F4C}"/>
          </ac:spMkLst>
        </pc:spChg>
        <pc:spChg chg="add del mod">
          <ac:chgData name="Francisco Artes" userId="5be56ff3f51c4e1a" providerId="LiveId" clId="{DA90BC08-139F-4916-B46D-F489ACD4F7FD}" dt="2021-12-29T08:23:29.052" v="222"/>
          <ac:spMkLst>
            <pc:docMk/>
            <pc:sldMk cId="1233289529" sldId="2048"/>
            <ac:spMk id="3" creationId="{C5BC030A-58F0-46F5-9662-428249B0B328}"/>
          </ac:spMkLst>
        </pc:spChg>
      </pc:sldChg>
      <pc:sldChg chg="add del ord">
        <pc:chgData name="Francisco Artes" userId="5be56ff3f51c4e1a" providerId="LiveId" clId="{DA90BC08-139F-4916-B46D-F489ACD4F7FD}" dt="2022-01-11T09:01:14.205" v="3248" actId="47"/>
        <pc:sldMkLst>
          <pc:docMk/>
          <pc:sldMk cId="3306783275" sldId="2049"/>
        </pc:sldMkLst>
      </pc:sldChg>
      <pc:sldChg chg="modSp add del mod ord">
        <pc:chgData name="Francisco Artes" userId="5be56ff3f51c4e1a" providerId="LiveId" clId="{DA90BC08-139F-4916-B46D-F489ACD4F7FD}" dt="2022-01-07T09:43:32.020" v="2844" actId="47"/>
        <pc:sldMkLst>
          <pc:docMk/>
          <pc:sldMk cId="1595065922" sldId="2050"/>
        </pc:sldMkLst>
        <pc:spChg chg="mod">
          <ac:chgData name="Francisco Artes" userId="5be56ff3f51c4e1a" providerId="LiveId" clId="{DA90BC08-139F-4916-B46D-F489ACD4F7FD}" dt="2022-01-07T09:43:13.524" v="2825" actId="21"/>
          <ac:spMkLst>
            <pc:docMk/>
            <pc:sldMk cId="1595065922" sldId="2050"/>
            <ac:spMk id="2" creationId="{2B153940-DDFB-474A-A35A-F5DA480AB093}"/>
          </ac:spMkLst>
        </pc:spChg>
        <pc:spChg chg="mod">
          <ac:chgData name="Francisco Artes" userId="5be56ff3f51c4e1a" providerId="LiveId" clId="{DA90BC08-139F-4916-B46D-F489ACD4F7FD}" dt="2021-12-29T17:36:31.777" v="1030" actId="20577"/>
          <ac:spMkLst>
            <pc:docMk/>
            <pc:sldMk cId="1595065922" sldId="2050"/>
            <ac:spMk id="3" creationId="{967382D5-CDD6-4183-B935-D1AD27D47A69}"/>
          </ac:spMkLst>
        </pc:spChg>
      </pc:sldChg>
      <pc:sldChg chg="addSp delSp modSp add mod ord">
        <pc:chgData name="Francisco Artes" userId="5be56ff3f51c4e1a" providerId="LiveId" clId="{DA90BC08-139F-4916-B46D-F489ACD4F7FD}" dt="2022-01-16T10:42:38.601" v="4433" actId="1036"/>
        <pc:sldMkLst>
          <pc:docMk/>
          <pc:sldMk cId="3321150873" sldId="2051"/>
        </pc:sldMkLst>
        <pc:spChg chg="mod">
          <ac:chgData name="Francisco Artes" userId="5be56ff3f51c4e1a" providerId="LiveId" clId="{DA90BC08-139F-4916-B46D-F489ACD4F7FD}" dt="2022-01-16T10:42:38.601" v="4433" actId="1036"/>
          <ac:spMkLst>
            <pc:docMk/>
            <pc:sldMk cId="3321150873" sldId="2051"/>
            <ac:spMk id="2" creationId="{2B153940-DDFB-474A-A35A-F5DA480AB093}"/>
          </ac:spMkLst>
        </pc:spChg>
        <pc:spChg chg="mod">
          <ac:chgData name="Francisco Artes" userId="5be56ff3f51c4e1a" providerId="LiveId" clId="{DA90BC08-139F-4916-B46D-F489ACD4F7FD}" dt="2022-01-11T08:35:22.264" v="2927" actId="20577"/>
          <ac:spMkLst>
            <pc:docMk/>
            <pc:sldMk cId="3321150873" sldId="2051"/>
            <ac:spMk id="3" creationId="{967382D5-CDD6-4183-B935-D1AD27D47A69}"/>
          </ac:spMkLst>
        </pc:spChg>
        <pc:picChg chg="add del mod">
          <ac:chgData name="Francisco Artes" userId="5be56ff3f51c4e1a" providerId="LiveId" clId="{DA90BC08-139F-4916-B46D-F489ACD4F7FD}" dt="2022-01-11T08:34:43.488" v="2912" actId="478"/>
          <ac:picMkLst>
            <pc:docMk/>
            <pc:sldMk cId="3321150873" sldId="2051"/>
            <ac:picMk id="4" creationId="{B1E7180A-AF45-4A6D-A6B4-F1A4D5E43B62}"/>
          </ac:picMkLst>
        </pc:picChg>
        <pc:picChg chg="add mod">
          <ac:chgData name="Francisco Artes" userId="5be56ff3f51c4e1a" providerId="LiveId" clId="{DA90BC08-139F-4916-B46D-F489ACD4F7FD}" dt="2022-01-07T09:18:58.099" v="1567" actId="1036"/>
          <ac:picMkLst>
            <pc:docMk/>
            <pc:sldMk cId="3321150873" sldId="2051"/>
            <ac:picMk id="5" creationId="{62ADEB7C-8677-4D8A-B258-589BB8053BAF}"/>
          </ac:picMkLst>
        </pc:picChg>
        <pc:picChg chg="add mod">
          <ac:chgData name="Francisco Artes" userId="5be56ff3f51c4e1a" providerId="LiveId" clId="{DA90BC08-139F-4916-B46D-F489ACD4F7FD}" dt="2022-01-11T08:34:49.513" v="2915" actId="1076"/>
          <ac:picMkLst>
            <pc:docMk/>
            <pc:sldMk cId="3321150873" sldId="2051"/>
            <ac:picMk id="1026" creationId="{9C4263BE-9745-46ED-A9AE-5DE4B771D686}"/>
          </ac:picMkLst>
        </pc:picChg>
      </pc:sldChg>
      <pc:sldChg chg="addSp modSp new mod">
        <pc:chgData name="Francisco Artes" userId="5be56ff3f51c4e1a" providerId="LiveId" clId="{DA90BC08-139F-4916-B46D-F489ACD4F7FD}" dt="2022-01-16T18:13:40.366" v="5283" actId="20577"/>
        <pc:sldMkLst>
          <pc:docMk/>
          <pc:sldMk cId="1785110671" sldId="2052"/>
        </pc:sldMkLst>
        <pc:spChg chg="add mod">
          <ac:chgData name="Francisco Artes" userId="5be56ff3f51c4e1a" providerId="LiveId" clId="{DA90BC08-139F-4916-B46D-F489ACD4F7FD}" dt="2022-01-07T09:20:20.706" v="1590" actId="20577"/>
          <ac:spMkLst>
            <pc:docMk/>
            <pc:sldMk cId="1785110671" sldId="2052"/>
            <ac:spMk id="2" creationId="{B819DB29-D4D0-43B1-94FF-EE5DCF026862}"/>
          </ac:spMkLst>
        </pc:spChg>
        <pc:spChg chg="add mod">
          <ac:chgData name="Francisco Artes" userId="5be56ff3f51c4e1a" providerId="LiveId" clId="{DA90BC08-139F-4916-B46D-F489ACD4F7FD}" dt="2022-01-16T18:13:40.366" v="5283" actId="20577"/>
          <ac:spMkLst>
            <pc:docMk/>
            <pc:sldMk cId="1785110671" sldId="2052"/>
            <ac:spMk id="3" creationId="{90A6EE9E-6E65-47E6-8562-A7AFF637C668}"/>
          </ac:spMkLst>
        </pc:spChg>
        <pc:picChg chg="add mod">
          <ac:chgData name="Francisco Artes" userId="5be56ff3f51c4e1a" providerId="LiveId" clId="{DA90BC08-139F-4916-B46D-F489ACD4F7FD}" dt="2022-01-14T10:13:35.661" v="3386" actId="1076"/>
          <ac:picMkLst>
            <pc:docMk/>
            <pc:sldMk cId="1785110671" sldId="2052"/>
            <ac:picMk id="5" creationId="{CB49E7BB-CCFF-405F-9F6D-70CCE3E6E070}"/>
          </ac:picMkLst>
        </pc:picChg>
      </pc:sldChg>
      <pc:sldChg chg="addSp delSp modSp new mod">
        <pc:chgData name="Francisco Artes" userId="5be56ff3f51c4e1a" providerId="LiveId" clId="{DA90BC08-139F-4916-B46D-F489ACD4F7FD}" dt="2022-01-16T22:45:13.641" v="5903" actId="115"/>
        <pc:sldMkLst>
          <pc:docMk/>
          <pc:sldMk cId="2123910272" sldId="2053"/>
        </pc:sldMkLst>
        <pc:spChg chg="add mod">
          <ac:chgData name="Francisco Artes" userId="5be56ff3f51c4e1a" providerId="LiveId" clId="{DA90BC08-139F-4916-B46D-F489ACD4F7FD}" dt="2022-01-07T09:27:03.905" v="2048" actId="20577"/>
          <ac:spMkLst>
            <pc:docMk/>
            <pc:sldMk cId="2123910272" sldId="2053"/>
            <ac:spMk id="2" creationId="{4DEC3BC4-F285-4A95-9C96-FC2DC907EDFB}"/>
          </ac:spMkLst>
        </pc:spChg>
        <pc:spChg chg="add mod">
          <ac:chgData name="Francisco Artes" userId="5be56ff3f51c4e1a" providerId="LiveId" clId="{DA90BC08-139F-4916-B46D-F489ACD4F7FD}" dt="2022-01-16T22:45:13.641" v="5903" actId="115"/>
          <ac:spMkLst>
            <pc:docMk/>
            <pc:sldMk cId="2123910272" sldId="2053"/>
            <ac:spMk id="3" creationId="{A752E166-4489-42B2-8829-1426B2FB0FDB}"/>
          </ac:spMkLst>
        </pc:spChg>
        <pc:spChg chg="add mod">
          <ac:chgData name="Francisco Artes" userId="5be56ff3f51c4e1a" providerId="LiveId" clId="{DA90BC08-139F-4916-B46D-F489ACD4F7FD}" dt="2022-01-16T18:14:27.132" v="5286" actId="1035"/>
          <ac:spMkLst>
            <pc:docMk/>
            <pc:sldMk cId="2123910272" sldId="2053"/>
            <ac:spMk id="6" creationId="{1038F8BF-2B54-4D51-98D4-D824C7EC5906}"/>
          </ac:spMkLst>
        </pc:spChg>
        <pc:graphicFrameChg chg="add del mod">
          <ac:chgData name="Francisco Artes" userId="5be56ff3f51c4e1a" providerId="LiveId" clId="{DA90BC08-139F-4916-B46D-F489ACD4F7FD}" dt="2022-01-11T08:47:41.776" v="3034"/>
          <ac:graphicFrameMkLst>
            <pc:docMk/>
            <pc:sldMk cId="2123910272" sldId="2053"/>
            <ac:graphicFrameMk id="4" creationId="{880D4FCC-2AAD-419D-8231-AE58B99A2AB7}"/>
          </ac:graphicFrameMkLst>
        </pc:graphicFrameChg>
        <pc:graphicFrameChg chg="add mod modGraphic">
          <ac:chgData name="Francisco Artes" userId="5be56ff3f51c4e1a" providerId="LiveId" clId="{DA90BC08-139F-4916-B46D-F489ACD4F7FD}" dt="2022-01-16T17:54:07.475" v="5024" actId="1076"/>
          <ac:graphicFrameMkLst>
            <pc:docMk/>
            <pc:sldMk cId="2123910272" sldId="2053"/>
            <ac:graphicFrameMk id="5" creationId="{C98432E5-DD7C-49E9-B9A2-72BCF4EAFFFB}"/>
          </ac:graphicFrameMkLst>
        </pc:graphicFrameChg>
      </pc:sldChg>
      <pc:sldChg chg="addSp delSp modSp add mod">
        <pc:chgData name="Francisco Artes" userId="5be56ff3f51c4e1a" providerId="LiveId" clId="{DA90BC08-139F-4916-B46D-F489ACD4F7FD}" dt="2022-01-16T10:45:11.837" v="4463" actId="1037"/>
        <pc:sldMkLst>
          <pc:docMk/>
          <pc:sldMk cId="1280212333" sldId="2054"/>
        </pc:sldMkLst>
        <pc:spChg chg="mod">
          <ac:chgData name="Francisco Artes" userId="5be56ff3f51c4e1a" providerId="LiveId" clId="{DA90BC08-139F-4916-B46D-F489ACD4F7FD}" dt="2022-01-14T10:18:51.991" v="3713" actId="20577"/>
          <ac:spMkLst>
            <pc:docMk/>
            <pc:sldMk cId="1280212333" sldId="2054"/>
            <ac:spMk id="2" creationId="{4DEC3BC4-F285-4A95-9C96-FC2DC907EDFB}"/>
          </ac:spMkLst>
        </pc:spChg>
        <pc:spChg chg="mod">
          <ac:chgData name="Francisco Artes" userId="5be56ff3f51c4e1a" providerId="LiveId" clId="{DA90BC08-139F-4916-B46D-F489ACD4F7FD}" dt="2022-01-16T10:44:52.594" v="4450" actId="115"/>
          <ac:spMkLst>
            <pc:docMk/>
            <pc:sldMk cId="1280212333" sldId="2054"/>
            <ac:spMk id="3" creationId="{A752E166-4489-42B2-8829-1426B2FB0FDB}"/>
          </ac:spMkLst>
        </pc:spChg>
        <pc:spChg chg="add mod">
          <ac:chgData name="Francisco Artes" userId="5be56ff3f51c4e1a" providerId="LiveId" clId="{DA90BC08-139F-4916-B46D-F489ACD4F7FD}" dt="2022-01-14T10:28:25.155" v="4352" actId="1035"/>
          <ac:spMkLst>
            <pc:docMk/>
            <pc:sldMk cId="1280212333" sldId="2054"/>
            <ac:spMk id="10" creationId="{230F8B58-B865-4675-BCC9-D4AC25E2973E}"/>
          </ac:spMkLst>
        </pc:spChg>
        <pc:graphicFrameChg chg="del">
          <ac:chgData name="Francisco Artes" userId="5be56ff3f51c4e1a" providerId="LiveId" clId="{DA90BC08-139F-4916-B46D-F489ACD4F7FD}" dt="2022-01-14T10:18:18.356" v="3623" actId="478"/>
          <ac:graphicFrameMkLst>
            <pc:docMk/>
            <pc:sldMk cId="1280212333" sldId="2054"/>
            <ac:graphicFrameMk id="5" creationId="{C98432E5-DD7C-49E9-B9A2-72BCF4EAFFFB}"/>
          </ac:graphicFrameMkLst>
        </pc:graphicFrameChg>
        <pc:picChg chg="add mod">
          <ac:chgData name="Francisco Artes" userId="5be56ff3f51c4e1a" providerId="LiveId" clId="{DA90BC08-139F-4916-B46D-F489ACD4F7FD}" dt="2022-01-16T10:45:11.837" v="4463" actId="1037"/>
          <ac:picMkLst>
            <pc:docMk/>
            <pc:sldMk cId="1280212333" sldId="2054"/>
            <ac:picMk id="6" creationId="{E894FDF0-BF77-4BC9-9003-89C08781C47D}"/>
          </ac:picMkLst>
        </pc:picChg>
        <pc:picChg chg="add del mod">
          <ac:chgData name="Francisco Artes" userId="5be56ff3f51c4e1a" providerId="LiveId" clId="{DA90BC08-139F-4916-B46D-F489ACD4F7FD}" dt="2022-01-14T10:24:45.704" v="4261" actId="478"/>
          <ac:picMkLst>
            <pc:docMk/>
            <pc:sldMk cId="1280212333" sldId="2054"/>
            <ac:picMk id="1026" creationId="{335F62D2-3F34-4976-844B-7907B3F4ABB0}"/>
          </ac:picMkLst>
        </pc:picChg>
        <pc:picChg chg="add mod">
          <ac:chgData name="Francisco Artes" userId="5be56ff3f51c4e1a" providerId="LiveId" clId="{DA90BC08-139F-4916-B46D-F489ACD4F7FD}" dt="2022-01-14T10:28:49.411" v="4392" actId="1037"/>
          <ac:picMkLst>
            <pc:docMk/>
            <pc:sldMk cId="1280212333" sldId="2054"/>
            <ac:picMk id="1028" creationId="{D3445E90-EA6B-47BC-A7BE-D833514FF6E7}"/>
          </ac:picMkLst>
        </pc:picChg>
        <pc:picChg chg="add del">
          <ac:chgData name="Francisco Artes" userId="5be56ff3f51c4e1a" providerId="LiveId" clId="{DA90BC08-139F-4916-B46D-F489ACD4F7FD}" dt="2022-01-14T10:25:56.571" v="4273"/>
          <ac:picMkLst>
            <pc:docMk/>
            <pc:sldMk cId="1280212333" sldId="2054"/>
            <ac:picMk id="1030" creationId="{BAA6ECF6-4BEA-418F-A066-3B3FFF4B5663}"/>
          </ac:picMkLst>
        </pc:picChg>
      </pc:sldChg>
      <pc:sldChg chg="new del">
        <pc:chgData name="Francisco Artes" userId="5be56ff3f51c4e1a" providerId="LiveId" clId="{DA90BC08-139F-4916-B46D-F489ACD4F7FD}" dt="2022-01-14T10:17:46.191" v="3546" actId="680"/>
        <pc:sldMkLst>
          <pc:docMk/>
          <pc:sldMk cId="4271688863" sldId="2054"/>
        </pc:sldMkLst>
      </pc:sldChg>
      <pc:sldChg chg="addSp delSp modSp add mod">
        <pc:chgData name="Francisco Artes" userId="5be56ff3f51c4e1a" providerId="LiveId" clId="{DA90BC08-139F-4916-B46D-F489ACD4F7FD}" dt="2022-01-16T18:50:02.846" v="5529" actId="1037"/>
        <pc:sldMkLst>
          <pc:docMk/>
          <pc:sldMk cId="2903221761" sldId="2055"/>
        </pc:sldMkLst>
        <pc:spChg chg="mod">
          <ac:chgData name="Francisco Artes" userId="5be56ff3f51c4e1a" providerId="LiveId" clId="{DA90BC08-139F-4916-B46D-F489ACD4F7FD}" dt="2022-01-16T18:50:02.846" v="5529" actId="1037"/>
          <ac:spMkLst>
            <pc:docMk/>
            <pc:sldMk cId="2903221761" sldId="2055"/>
            <ac:spMk id="3" creationId="{A752E166-4489-42B2-8829-1426B2FB0FDB}"/>
          </ac:spMkLst>
        </pc:spChg>
        <pc:spChg chg="add del mod">
          <ac:chgData name="Francisco Artes" userId="5be56ff3f51c4e1a" providerId="LiveId" clId="{DA90BC08-139F-4916-B46D-F489ACD4F7FD}" dt="2022-01-16T18:25:53.268" v="5308" actId="478"/>
          <ac:spMkLst>
            <pc:docMk/>
            <pc:sldMk cId="2903221761" sldId="2055"/>
            <ac:spMk id="9" creationId="{5DE9378F-50CC-427D-9778-EF052D7D13D4}"/>
          </ac:spMkLst>
        </pc:spChg>
        <pc:spChg chg="del">
          <ac:chgData name="Francisco Artes" userId="5be56ff3f51c4e1a" providerId="LiveId" clId="{DA90BC08-139F-4916-B46D-F489ACD4F7FD}" dt="2022-01-16T10:45:43.483" v="4467" actId="478"/>
          <ac:spMkLst>
            <pc:docMk/>
            <pc:sldMk cId="2903221761" sldId="2055"/>
            <ac:spMk id="10" creationId="{230F8B58-B865-4675-BCC9-D4AC25E2973E}"/>
          </ac:spMkLst>
        </pc:spChg>
        <pc:picChg chg="add mod">
          <ac:chgData name="Francisco Artes" userId="5be56ff3f51c4e1a" providerId="LiveId" clId="{DA90BC08-139F-4916-B46D-F489ACD4F7FD}" dt="2022-01-16T18:49:47.083" v="5516" actId="1038"/>
          <ac:picMkLst>
            <pc:docMk/>
            <pc:sldMk cId="2903221761" sldId="2055"/>
            <ac:picMk id="5" creationId="{9A0410F1-B303-4F6F-8B73-CD8C48629A62}"/>
          </ac:picMkLst>
        </pc:picChg>
        <pc:picChg chg="del">
          <ac:chgData name="Francisco Artes" userId="5be56ff3f51c4e1a" providerId="LiveId" clId="{DA90BC08-139F-4916-B46D-F489ACD4F7FD}" dt="2022-01-16T10:45:41.207" v="4466" actId="478"/>
          <ac:picMkLst>
            <pc:docMk/>
            <pc:sldMk cId="2903221761" sldId="2055"/>
            <ac:picMk id="6" creationId="{E894FDF0-BF77-4BC9-9003-89C08781C47D}"/>
          </ac:picMkLst>
        </pc:picChg>
        <pc:picChg chg="add del mod">
          <ac:chgData name="Francisco Artes" userId="5be56ff3f51c4e1a" providerId="LiveId" clId="{DA90BC08-139F-4916-B46D-F489ACD4F7FD}" dt="2022-01-16T18:46:17.925" v="5319" actId="478"/>
          <ac:picMkLst>
            <pc:docMk/>
            <pc:sldMk cId="2903221761" sldId="2055"/>
            <ac:picMk id="8" creationId="{0E872222-C786-4BCF-9EAB-C4E4D2728EA2}"/>
          </ac:picMkLst>
        </pc:picChg>
        <pc:picChg chg="add del mod">
          <ac:chgData name="Francisco Artes" userId="5be56ff3f51c4e1a" providerId="LiveId" clId="{DA90BC08-139F-4916-B46D-F489ACD4F7FD}" dt="2022-01-16T18:46:16.462" v="5318" actId="478"/>
          <ac:picMkLst>
            <pc:docMk/>
            <pc:sldMk cId="2903221761" sldId="2055"/>
            <ac:picMk id="12" creationId="{D30A8F31-77EA-4377-88D7-8652A688FC55}"/>
          </ac:picMkLst>
        </pc:picChg>
        <pc:picChg chg="del">
          <ac:chgData name="Francisco Artes" userId="5be56ff3f51c4e1a" providerId="LiveId" clId="{DA90BC08-139F-4916-B46D-F489ACD4F7FD}" dt="2022-01-16T10:45:39.309" v="4465" actId="478"/>
          <ac:picMkLst>
            <pc:docMk/>
            <pc:sldMk cId="2903221761" sldId="2055"/>
            <ac:picMk id="1028" creationId="{D3445E90-EA6B-47BC-A7BE-D833514FF6E7}"/>
          </ac:picMkLst>
        </pc:picChg>
      </pc:sldChg>
      <pc:sldChg chg="addSp delSp modSp add mod ord">
        <pc:chgData name="Francisco Artes" userId="5be56ff3f51c4e1a" providerId="LiveId" clId="{DA90BC08-139F-4916-B46D-F489ACD4F7FD}" dt="2022-01-16T21:42:29.377" v="5810" actId="14100"/>
        <pc:sldMkLst>
          <pc:docMk/>
          <pc:sldMk cId="2736812594" sldId="2056"/>
        </pc:sldMkLst>
        <pc:spChg chg="del">
          <ac:chgData name="Francisco Artes" userId="5be56ff3f51c4e1a" providerId="LiveId" clId="{DA90BC08-139F-4916-B46D-F489ACD4F7FD}" dt="2022-01-16T18:46:08.529" v="5315" actId="478"/>
          <ac:spMkLst>
            <pc:docMk/>
            <pc:sldMk cId="2736812594" sldId="2056"/>
            <ac:spMk id="3" creationId="{A752E166-4489-42B2-8829-1426B2FB0FDB}"/>
          </ac:spMkLst>
        </pc:spChg>
        <pc:spChg chg="add del mod">
          <ac:chgData name="Francisco Artes" userId="5be56ff3f51c4e1a" providerId="LiveId" clId="{DA90BC08-139F-4916-B46D-F489ACD4F7FD}" dt="2022-01-16T18:48:43.730" v="5382" actId="478"/>
          <ac:spMkLst>
            <pc:docMk/>
            <pc:sldMk cId="2736812594" sldId="2056"/>
            <ac:spMk id="7" creationId="{A6DB7D5F-37F0-4D80-A337-76A827A9BEB2}"/>
          </ac:spMkLst>
        </pc:spChg>
        <pc:spChg chg="add del mod">
          <ac:chgData name="Francisco Artes" userId="5be56ff3f51c4e1a" providerId="LiveId" clId="{DA90BC08-139F-4916-B46D-F489ACD4F7FD}" dt="2022-01-16T18:48:41.701" v="5381" actId="478"/>
          <ac:spMkLst>
            <pc:docMk/>
            <pc:sldMk cId="2736812594" sldId="2056"/>
            <ac:spMk id="9" creationId="{22C40284-B9F6-483E-BED8-A1B5791AD4E6}"/>
          </ac:spMkLst>
        </pc:spChg>
        <pc:spChg chg="add mod">
          <ac:chgData name="Francisco Artes" userId="5be56ff3f51c4e1a" providerId="LiveId" clId="{DA90BC08-139F-4916-B46D-F489ACD4F7FD}" dt="2022-01-16T18:49:17.313" v="5461" actId="1038"/>
          <ac:spMkLst>
            <pc:docMk/>
            <pc:sldMk cId="2736812594" sldId="2056"/>
            <ac:spMk id="10" creationId="{98D4E783-D332-48E3-AE2A-7AADF23CA521}"/>
          </ac:spMkLst>
        </pc:spChg>
        <pc:picChg chg="add mod">
          <ac:chgData name="Francisco Artes" userId="5be56ff3f51c4e1a" providerId="LiveId" clId="{DA90BC08-139F-4916-B46D-F489ACD4F7FD}" dt="2022-01-16T21:42:29.377" v="5810" actId="14100"/>
          <ac:picMkLst>
            <pc:docMk/>
            <pc:sldMk cId="2736812594" sldId="2056"/>
            <ac:picMk id="4" creationId="{35301C62-7D8F-4C2B-8BF6-943F612ED362}"/>
          </ac:picMkLst>
        </pc:picChg>
        <pc:picChg chg="del">
          <ac:chgData name="Francisco Artes" userId="5be56ff3f51c4e1a" providerId="LiveId" clId="{DA90BC08-139F-4916-B46D-F489ACD4F7FD}" dt="2022-01-16T18:47:14.086" v="5360" actId="478"/>
          <ac:picMkLst>
            <pc:docMk/>
            <pc:sldMk cId="2736812594" sldId="2056"/>
            <ac:picMk id="5" creationId="{9A0410F1-B303-4F6F-8B73-CD8C48629A62}"/>
          </ac:picMkLst>
        </pc:picChg>
        <pc:picChg chg="del mod">
          <ac:chgData name="Francisco Artes" userId="5be56ff3f51c4e1a" providerId="LiveId" clId="{DA90BC08-139F-4916-B46D-F489ACD4F7FD}" dt="2022-01-16T21:42:16.510" v="5805" actId="478"/>
          <ac:picMkLst>
            <pc:docMk/>
            <pc:sldMk cId="2736812594" sldId="2056"/>
            <ac:picMk id="8" creationId="{0E872222-C786-4BCF-9EAB-C4E4D2728EA2}"/>
          </ac:picMkLst>
        </pc:picChg>
        <pc:picChg chg="mod">
          <ac:chgData name="Francisco Artes" userId="5be56ff3f51c4e1a" providerId="LiveId" clId="{DA90BC08-139F-4916-B46D-F489ACD4F7FD}" dt="2022-01-16T18:49:25.700" v="5486" actId="1037"/>
          <ac:picMkLst>
            <pc:docMk/>
            <pc:sldMk cId="2736812594" sldId="2056"/>
            <ac:picMk id="12" creationId="{D30A8F31-77EA-4377-88D7-8652A688FC55}"/>
          </ac:picMkLst>
        </pc:picChg>
      </pc:sldChg>
      <pc:sldChg chg="add del ord">
        <pc:chgData name="Francisco Artes" userId="5be56ff3f51c4e1a" providerId="LiveId" clId="{DA90BC08-139F-4916-B46D-F489ACD4F7FD}" dt="2022-01-16T18:50:06.908" v="5530" actId="47"/>
        <pc:sldMkLst>
          <pc:docMk/>
          <pc:sldMk cId="968555815" sldId="2057"/>
        </pc:sldMkLst>
      </pc:sldChg>
    </pc:docChg>
  </pc:docChgLst>
  <pc:docChgLst>
    <pc:chgData name="Francisco Artés" userId="5be56ff3f51c4e1a" providerId="LiveId" clId="{C29E4E15-2FD1-466F-B987-1A2BF2C981CF}"/>
    <pc:docChg chg="undo custSel addSld modSld">
      <pc:chgData name="Francisco Artés" userId="5be56ff3f51c4e1a" providerId="LiveId" clId="{C29E4E15-2FD1-466F-B987-1A2BF2C981CF}" dt="2023-07-05T09:59:08.220" v="617" actId="207"/>
      <pc:docMkLst>
        <pc:docMk/>
      </pc:docMkLst>
      <pc:sldChg chg="modSp mod">
        <pc:chgData name="Francisco Artés" userId="5be56ff3f51c4e1a" providerId="LiveId" clId="{C29E4E15-2FD1-466F-B987-1A2BF2C981CF}" dt="2023-07-05T09:59:08.220" v="617" actId="207"/>
        <pc:sldMkLst>
          <pc:docMk/>
          <pc:sldMk cId="3682826961" sldId="2434"/>
        </pc:sldMkLst>
        <pc:spChg chg="mod">
          <ac:chgData name="Francisco Artés" userId="5be56ff3f51c4e1a" providerId="LiveId" clId="{C29E4E15-2FD1-466F-B987-1A2BF2C981CF}" dt="2023-07-05T09:59:08.220" v="617" actId="207"/>
          <ac:spMkLst>
            <pc:docMk/>
            <pc:sldMk cId="3682826961" sldId="2434"/>
            <ac:spMk id="3" creationId="{5134F272-4972-3064-B27C-24F4D67FFB5C}"/>
          </ac:spMkLst>
        </pc:spChg>
      </pc:sldChg>
      <pc:sldChg chg="modSp mod">
        <pc:chgData name="Francisco Artés" userId="5be56ff3f51c4e1a" providerId="LiveId" clId="{C29E4E15-2FD1-466F-B987-1A2BF2C981CF}" dt="2023-07-03T19:49:43.297" v="324" actId="20577"/>
        <pc:sldMkLst>
          <pc:docMk/>
          <pc:sldMk cId="1088778456" sldId="2436"/>
        </pc:sldMkLst>
        <pc:spChg chg="mod">
          <ac:chgData name="Francisco Artés" userId="5be56ff3f51c4e1a" providerId="LiveId" clId="{C29E4E15-2FD1-466F-B987-1A2BF2C981CF}" dt="2023-07-03T19:49:43.297" v="324" actId="20577"/>
          <ac:spMkLst>
            <pc:docMk/>
            <pc:sldMk cId="1088778456" sldId="2436"/>
            <ac:spMk id="3" creationId="{AED346A6-0EBE-92C0-7326-8E91581594A5}"/>
          </ac:spMkLst>
        </pc:spChg>
      </pc:sldChg>
      <pc:sldChg chg="modSp mod">
        <pc:chgData name="Francisco Artés" userId="5be56ff3f51c4e1a" providerId="LiveId" clId="{C29E4E15-2FD1-466F-B987-1A2BF2C981CF}" dt="2023-07-03T19:29:53.477" v="1" actId="20577"/>
        <pc:sldMkLst>
          <pc:docMk/>
          <pc:sldMk cId="3373581977" sldId="2442"/>
        </pc:sldMkLst>
        <pc:spChg chg="mod">
          <ac:chgData name="Francisco Artés" userId="5be56ff3f51c4e1a" providerId="LiveId" clId="{C29E4E15-2FD1-466F-B987-1A2BF2C981CF}" dt="2023-07-03T19:29:53.477" v="1" actId="20577"/>
          <ac:spMkLst>
            <pc:docMk/>
            <pc:sldMk cId="3373581977" sldId="2442"/>
            <ac:spMk id="3" creationId="{5B3B2A78-CB65-00E2-08C3-83D850795906}"/>
          </ac:spMkLst>
        </pc:spChg>
      </pc:sldChg>
      <pc:sldChg chg="modSp mod">
        <pc:chgData name="Francisco Artés" userId="5be56ff3f51c4e1a" providerId="LiveId" clId="{C29E4E15-2FD1-466F-B987-1A2BF2C981CF}" dt="2023-07-03T19:32:01.885" v="25" actId="113"/>
        <pc:sldMkLst>
          <pc:docMk/>
          <pc:sldMk cId="1126672626" sldId="2443"/>
        </pc:sldMkLst>
        <pc:spChg chg="mod">
          <ac:chgData name="Francisco Artés" userId="5be56ff3f51c4e1a" providerId="LiveId" clId="{C29E4E15-2FD1-466F-B987-1A2BF2C981CF}" dt="2023-07-03T19:32:01.885" v="25" actId="113"/>
          <ac:spMkLst>
            <pc:docMk/>
            <pc:sldMk cId="1126672626" sldId="2443"/>
            <ac:spMk id="3" creationId="{B6487123-759B-53E4-F0C2-0591F12E5C37}"/>
          </ac:spMkLst>
        </pc:spChg>
      </pc:sldChg>
      <pc:sldChg chg="modSp mod">
        <pc:chgData name="Francisco Artés" userId="5be56ff3f51c4e1a" providerId="LiveId" clId="{C29E4E15-2FD1-466F-B987-1A2BF2C981CF}" dt="2023-07-03T19:32:28.345" v="26" actId="114"/>
        <pc:sldMkLst>
          <pc:docMk/>
          <pc:sldMk cId="1049780815" sldId="2444"/>
        </pc:sldMkLst>
        <pc:spChg chg="mod">
          <ac:chgData name="Francisco Artés" userId="5be56ff3f51c4e1a" providerId="LiveId" clId="{C29E4E15-2FD1-466F-B987-1A2BF2C981CF}" dt="2023-07-03T19:32:28.345" v="26" actId="114"/>
          <ac:spMkLst>
            <pc:docMk/>
            <pc:sldMk cId="1049780815" sldId="2444"/>
            <ac:spMk id="5" creationId="{A501AFF2-7062-B478-74C7-353ADBBC7B49}"/>
          </ac:spMkLst>
        </pc:spChg>
      </pc:sldChg>
      <pc:sldChg chg="modSp mod">
        <pc:chgData name="Francisco Artés" userId="5be56ff3f51c4e1a" providerId="LiveId" clId="{C29E4E15-2FD1-466F-B987-1A2BF2C981CF}" dt="2023-07-03T19:52:43.081" v="345" actId="1037"/>
        <pc:sldMkLst>
          <pc:docMk/>
          <pc:sldMk cId="907225440" sldId="2448"/>
        </pc:sldMkLst>
        <pc:spChg chg="mod">
          <ac:chgData name="Francisco Artés" userId="5be56ff3f51c4e1a" providerId="LiveId" clId="{C29E4E15-2FD1-466F-B987-1A2BF2C981CF}" dt="2023-07-03T19:52:43.081" v="345" actId="1037"/>
          <ac:spMkLst>
            <pc:docMk/>
            <pc:sldMk cId="907225440" sldId="2448"/>
            <ac:spMk id="5" creationId="{8F8AAD49-9295-E8FE-0721-4229098D0AC6}"/>
          </ac:spMkLst>
        </pc:spChg>
        <pc:picChg chg="mod">
          <ac:chgData name="Francisco Artés" userId="5be56ff3f51c4e1a" providerId="LiveId" clId="{C29E4E15-2FD1-466F-B987-1A2BF2C981CF}" dt="2023-07-03T19:52:39.361" v="342" actId="1038"/>
          <ac:picMkLst>
            <pc:docMk/>
            <pc:sldMk cId="907225440" sldId="2448"/>
            <ac:picMk id="4" creationId="{A01D848C-49BB-5ED1-1703-56C40097F1CE}"/>
          </ac:picMkLst>
        </pc:picChg>
      </pc:sldChg>
      <pc:sldChg chg="delSp modSp mod">
        <pc:chgData name="Francisco Artés" userId="5be56ff3f51c4e1a" providerId="LiveId" clId="{C29E4E15-2FD1-466F-B987-1A2BF2C981CF}" dt="2023-07-03T19:57:36.422" v="465" actId="1037"/>
        <pc:sldMkLst>
          <pc:docMk/>
          <pc:sldMk cId="4129373265" sldId="2449"/>
        </pc:sldMkLst>
        <pc:spChg chg="del">
          <ac:chgData name="Francisco Artés" userId="5be56ff3f51c4e1a" providerId="LiveId" clId="{C29E4E15-2FD1-466F-B987-1A2BF2C981CF}" dt="2023-07-03T19:54:36.050" v="346" actId="478"/>
          <ac:spMkLst>
            <pc:docMk/>
            <pc:sldMk cId="4129373265" sldId="2449"/>
            <ac:spMk id="5" creationId="{31760DAE-8AA7-9CB1-82EF-86BD0A7C6E11}"/>
          </ac:spMkLst>
        </pc:spChg>
        <pc:spChg chg="del">
          <ac:chgData name="Francisco Artés" userId="5be56ff3f51c4e1a" providerId="LiveId" clId="{C29E4E15-2FD1-466F-B987-1A2BF2C981CF}" dt="2023-07-03T19:54:38.837" v="347" actId="478"/>
          <ac:spMkLst>
            <pc:docMk/>
            <pc:sldMk cId="4129373265" sldId="2449"/>
            <ac:spMk id="6" creationId="{FBA59879-1672-A43C-EFC0-DA2995D3B765}"/>
          </ac:spMkLst>
        </pc:spChg>
        <pc:spChg chg="mod">
          <ac:chgData name="Francisco Artés" userId="5be56ff3f51c4e1a" providerId="LiveId" clId="{C29E4E15-2FD1-466F-B987-1A2BF2C981CF}" dt="2023-07-03T19:57:36.422" v="465" actId="1037"/>
          <ac:spMkLst>
            <pc:docMk/>
            <pc:sldMk cId="4129373265" sldId="2449"/>
            <ac:spMk id="7" creationId="{789B48BC-CEBE-E4B0-E118-B07EE537F6B0}"/>
          </ac:spMkLst>
        </pc:spChg>
        <pc:spChg chg="mod">
          <ac:chgData name="Francisco Artés" userId="5be56ff3f51c4e1a" providerId="LiveId" clId="{C29E4E15-2FD1-466F-B987-1A2BF2C981CF}" dt="2023-07-03T19:57:16.544" v="441" actId="14100"/>
          <ac:spMkLst>
            <pc:docMk/>
            <pc:sldMk cId="4129373265" sldId="2449"/>
            <ac:spMk id="8" creationId="{FABE1860-CCE8-AC8A-5362-8FFEE37BA509}"/>
          </ac:spMkLst>
        </pc:spChg>
      </pc:sldChg>
      <pc:sldChg chg="modSp mod">
        <pc:chgData name="Francisco Artés" userId="5be56ff3f51c4e1a" providerId="LiveId" clId="{C29E4E15-2FD1-466F-B987-1A2BF2C981CF}" dt="2023-07-03T19:58:42.618" v="616" actId="1036"/>
        <pc:sldMkLst>
          <pc:docMk/>
          <pc:sldMk cId="2902288491" sldId="2450"/>
        </pc:sldMkLst>
        <pc:spChg chg="mod">
          <ac:chgData name="Francisco Artés" userId="5be56ff3f51c4e1a" providerId="LiveId" clId="{C29E4E15-2FD1-466F-B987-1A2BF2C981CF}" dt="2023-07-03T19:58:42.618" v="616" actId="1036"/>
          <ac:spMkLst>
            <pc:docMk/>
            <pc:sldMk cId="2902288491" sldId="2450"/>
            <ac:spMk id="7" creationId="{B3A03626-8656-16F1-1051-DCBE6785AF6E}"/>
          </ac:spMkLst>
        </pc:spChg>
        <pc:spChg chg="mod">
          <ac:chgData name="Francisco Artés" userId="5be56ff3f51c4e1a" providerId="LiveId" clId="{C29E4E15-2FD1-466F-B987-1A2BF2C981CF}" dt="2023-07-03T19:58:25.682" v="545" actId="1038"/>
          <ac:spMkLst>
            <pc:docMk/>
            <pc:sldMk cId="2902288491" sldId="2450"/>
            <ac:spMk id="8" creationId="{14D181FC-A706-D301-1048-DB94A4ACDDD0}"/>
          </ac:spMkLst>
        </pc:spChg>
        <pc:spChg chg="mod">
          <ac:chgData name="Francisco Artés" userId="5be56ff3f51c4e1a" providerId="LiveId" clId="{C29E4E15-2FD1-466F-B987-1A2BF2C981CF}" dt="2023-07-03T19:58:17.549" v="529" actId="1036"/>
          <ac:spMkLst>
            <pc:docMk/>
            <pc:sldMk cId="2902288491" sldId="2450"/>
            <ac:spMk id="9" creationId="{BEFAF387-3454-4203-32C4-97C9FB5651C8}"/>
          </ac:spMkLst>
        </pc:spChg>
        <pc:spChg chg="mod">
          <ac:chgData name="Francisco Artés" userId="5be56ff3f51c4e1a" providerId="LiveId" clId="{C29E4E15-2FD1-466F-B987-1A2BF2C981CF}" dt="2023-07-03T19:57:58.287" v="498" actId="1037"/>
          <ac:spMkLst>
            <pc:docMk/>
            <pc:sldMk cId="2902288491" sldId="2450"/>
            <ac:spMk id="10" creationId="{DE4528C3-BD66-9367-9FC7-E0DD6C8C2ECB}"/>
          </ac:spMkLst>
        </pc:spChg>
      </pc:sldChg>
      <pc:sldChg chg="addSp delSp modSp add mod">
        <pc:chgData name="Francisco Artés" userId="5be56ff3f51c4e1a" providerId="LiveId" clId="{C29E4E15-2FD1-466F-B987-1A2BF2C981CF}" dt="2023-07-03T19:46:35.699" v="281" actId="14100"/>
        <pc:sldMkLst>
          <pc:docMk/>
          <pc:sldMk cId="3474505701" sldId="2451"/>
        </pc:sldMkLst>
        <pc:spChg chg="mod">
          <ac:chgData name="Francisco Artés" userId="5be56ff3f51c4e1a" providerId="LiveId" clId="{C29E4E15-2FD1-466F-B987-1A2BF2C981CF}" dt="2023-07-03T19:33:30.918" v="63" actId="20577"/>
          <ac:spMkLst>
            <pc:docMk/>
            <pc:sldMk cId="3474505701" sldId="2451"/>
            <ac:spMk id="2" creationId="{60D9474A-4409-354B-C863-9DEC272C1E20}"/>
          </ac:spMkLst>
        </pc:spChg>
        <pc:spChg chg="add mod">
          <ac:chgData name="Francisco Artés" userId="5be56ff3f51c4e1a" providerId="LiveId" clId="{C29E4E15-2FD1-466F-B987-1A2BF2C981CF}" dt="2023-07-03T19:43:17.753" v="261" actId="14100"/>
          <ac:spMkLst>
            <pc:docMk/>
            <pc:sldMk cId="3474505701" sldId="2451"/>
            <ac:spMk id="3" creationId="{443AD097-983F-BACB-0551-8A528901AE67}"/>
          </ac:spMkLst>
        </pc:spChg>
        <pc:spChg chg="del">
          <ac:chgData name="Francisco Artés" userId="5be56ff3f51c4e1a" providerId="LiveId" clId="{C29E4E15-2FD1-466F-B987-1A2BF2C981CF}" dt="2023-07-03T19:33:34.088" v="64" actId="478"/>
          <ac:spMkLst>
            <pc:docMk/>
            <pc:sldMk cId="3474505701" sldId="2451"/>
            <ac:spMk id="5" creationId="{A501AFF2-7062-B478-74C7-353ADBBC7B49}"/>
          </ac:spMkLst>
        </pc:spChg>
        <pc:spChg chg="add mod">
          <ac:chgData name="Francisco Artés" userId="5be56ff3f51c4e1a" providerId="LiveId" clId="{C29E4E15-2FD1-466F-B987-1A2BF2C981CF}" dt="2023-07-03T19:46:35.699" v="281" actId="14100"/>
          <ac:spMkLst>
            <pc:docMk/>
            <pc:sldMk cId="3474505701" sldId="2451"/>
            <ac:spMk id="6" creationId="{DA4586C8-4ED8-CBE6-7E49-DA401A09DDAE}"/>
          </ac:spMkLst>
        </pc:spChg>
        <pc:spChg chg="add mod">
          <ac:chgData name="Francisco Artés" userId="5be56ff3f51c4e1a" providerId="LiveId" clId="{C29E4E15-2FD1-466F-B987-1A2BF2C981CF}" dt="2023-07-03T19:44:42.668" v="271" actId="14100"/>
          <ac:spMkLst>
            <pc:docMk/>
            <pc:sldMk cId="3474505701" sldId="2451"/>
            <ac:spMk id="7" creationId="{D35999F9-5D3B-206A-0AEB-46ECF56FED5D}"/>
          </ac:spMkLst>
        </pc:spChg>
        <pc:spChg chg="add mod">
          <ac:chgData name="Francisco Artés" userId="5be56ff3f51c4e1a" providerId="LiveId" clId="{C29E4E15-2FD1-466F-B987-1A2BF2C981CF}" dt="2023-07-03T19:46:23.485" v="279" actId="14100"/>
          <ac:spMkLst>
            <pc:docMk/>
            <pc:sldMk cId="3474505701" sldId="2451"/>
            <ac:spMk id="8" creationId="{3BECFFB6-F5E6-4194-096C-0E7FADC93C44}"/>
          </ac:spMkLst>
        </pc:spChg>
        <pc:spChg chg="add mod">
          <ac:chgData name="Francisco Artés" userId="5be56ff3f51c4e1a" providerId="LiveId" clId="{C29E4E15-2FD1-466F-B987-1A2BF2C981CF}" dt="2023-07-03T19:46:14.606" v="278" actId="14100"/>
          <ac:spMkLst>
            <pc:docMk/>
            <pc:sldMk cId="3474505701" sldId="2451"/>
            <ac:spMk id="9" creationId="{0047AEF7-7A55-709D-D7AB-0B3067D34654}"/>
          </ac:spMkLst>
        </pc:spChg>
        <pc:spChg chg="add mod">
          <ac:chgData name="Francisco Artés" userId="5be56ff3f51c4e1a" providerId="LiveId" clId="{C29E4E15-2FD1-466F-B987-1A2BF2C981CF}" dt="2023-07-03T19:46:28.636" v="280" actId="14100"/>
          <ac:spMkLst>
            <pc:docMk/>
            <pc:sldMk cId="3474505701" sldId="2451"/>
            <ac:spMk id="10" creationId="{CB91E76D-90A5-5EEC-6DB5-6B0067D4B3E7}"/>
          </ac:spMkLst>
        </pc:spChg>
        <pc:spChg chg="add mod">
          <ac:chgData name="Francisco Artés" userId="5be56ff3f51c4e1a" providerId="LiveId" clId="{C29E4E15-2FD1-466F-B987-1A2BF2C981CF}" dt="2023-07-03T19:44:33.759" v="270" actId="14100"/>
          <ac:spMkLst>
            <pc:docMk/>
            <pc:sldMk cId="3474505701" sldId="2451"/>
            <ac:spMk id="11" creationId="{8F2C266D-79FB-88BA-ACD5-7C85AD9BD476}"/>
          </ac:spMkLst>
        </pc:spChg>
        <pc:picChg chg="mod">
          <ac:chgData name="Francisco Artés" userId="5be56ff3f51c4e1a" providerId="LiveId" clId="{C29E4E15-2FD1-466F-B987-1A2BF2C981CF}" dt="2023-07-03T19:42:46.475" v="258" actId="1076"/>
          <ac:picMkLst>
            <pc:docMk/>
            <pc:sldMk cId="3474505701" sldId="2451"/>
            <ac:picMk id="4" creationId="{14D7C427-D114-A14A-B021-42C3638EE428}"/>
          </ac:picMkLst>
        </pc:picChg>
      </pc:sldChg>
    </pc:docChg>
  </pc:docChgLst>
  <pc:docChgLst>
    <pc:chgData name="Francisco Artes" userId="5be56ff3f51c4e1a" providerId="LiveId" clId="{03085F02-13C0-44E1-8628-E229D826B763}"/>
    <pc:docChg chg="undo custSel addSld delSld modSld sldOrd">
      <pc:chgData name="Francisco Artes" userId="5be56ff3f51c4e1a" providerId="LiveId" clId="{03085F02-13C0-44E1-8628-E229D826B763}" dt="2020-06-03T20:08:17.101" v="3659" actId="6549"/>
      <pc:docMkLst>
        <pc:docMk/>
      </pc:docMkLst>
      <pc:sldChg chg="modSp mod">
        <pc:chgData name="Francisco Artes" userId="5be56ff3f51c4e1a" providerId="LiveId" clId="{03085F02-13C0-44E1-8628-E229D826B763}" dt="2020-06-03T17:58:35.326" v="597" actId="20577"/>
        <pc:sldMkLst>
          <pc:docMk/>
          <pc:sldMk cId="1273336627" sldId="256"/>
        </pc:sldMkLst>
        <pc:spChg chg="mod">
          <ac:chgData name="Francisco Artes" userId="5be56ff3f51c4e1a" providerId="LiveId" clId="{03085F02-13C0-44E1-8628-E229D826B763}" dt="2020-06-03T17:58:35.326" v="597" actId="20577"/>
          <ac:spMkLst>
            <pc:docMk/>
            <pc:sldMk cId="1273336627" sldId="256"/>
            <ac:spMk id="3" creationId="{00000000-0000-0000-0000-000000000000}"/>
          </ac:spMkLst>
        </pc:spChg>
      </pc:sldChg>
      <pc:sldChg chg="addSp delSp modSp mod">
        <pc:chgData name="Francisco Artes" userId="5be56ff3f51c4e1a" providerId="LiveId" clId="{03085F02-13C0-44E1-8628-E229D826B763}" dt="2020-06-03T17:34:37.292" v="530" actId="1038"/>
        <pc:sldMkLst>
          <pc:docMk/>
          <pc:sldMk cId="2100661380" sldId="1525"/>
        </pc:sldMkLst>
        <pc:spChg chg="mod">
          <ac:chgData name="Francisco Artes" userId="5be56ff3f51c4e1a" providerId="LiveId" clId="{03085F02-13C0-44E1-8628-E229D826B763}" dt="2020-06-03T17:34:37.292" v="530" actId="1038"/>
          <ac:spMkLst>
            <pc:docMk/>
            <pc:sldMk cId="2100661380" sldId="1525"/>
            <ac:spMk id="2" creationId="{A4F1856C-22F2-48E9-A30D-2BD967941D7A}"/>
          </ac:spMkLst>
        </pc:spChg>
        <pc:spChg chg="mod">
          <ac:chgData name="Francisco Artes" userId="5be56ff3f51c4e1a" providerId="LiveId" clId="{03085F02-13C0-44E1-8628-E229D826B763}" dt="2020-06-03T17:33:45.766" v="515" actId="1038"/>
          <ac:spMkLst>
            <pc:docMk/>
            <pc:sldMk cId="2100661380" sldId="1525"/>
            <ac:spMk id="13" creationId="{773476D0-5096-D249-9B0D-61458EFFF455}"/>
          </ac:spMkLst>
        </pc:spChg>
        <pc:spChg chg="mod">
          <ac:chgData name="Francisco Artes" userId="5be56ff3f51c4e1a" providerId="LiveId" clId="{03085F02-13C0-44E1-8628-E229D826B763}" dt="2020-06-03T17:33:45.766" v="515" actId="1038"/>
          <ac:spMkLst>
            <pc:docMk/>
            <pc:sldMk cId="2100661380" sldId="1525"/>
            <ac:spMk id="14" creationId="{DAD0393A-7369-5C43-BFB4-630BCCB0D79E}"/>
          </ac:spMkLst>
        </pc:spChg>
        <pc:spChg chg="del mod topLvl">
          <ac:chgData name="Francisco Artes" userId="5be56ff3f51c4e1a" providerId="LiveId" clId="{03085F02-13C0-44E1-8628-E229D826B763}" dt="2020-06-03T17:24:17.029" v="15" actId="478"/>
          <ac:spMkLst>
            <pc:docMk/>
            <pc:sldMk cId="2100661380" sldId="1525"/>
            <ac:spMk id="17" creationId="{5F37215A-006B-1A48-BD2A-4DA98AE1C1C4}"/>
          </ac:spMkLst>
        </pc:spChg>
        <pc:spChg chg="mod topLvl">
          <ac:chgData name="Francisco Artes" userId="5be56ff3f51c4e1a" providerId="LiveId" clId="{03085F02-13C0-44E1-8628-E229D826B763}" dt="2020-06-03T17:33:45.766" v="515" actId="1038"/>
          <ac:spMkLst>
            <pc:docMk/>
            <pc:sldMk cId="2100661380" sldId="1525"/>
            <ac:spMk id="18" creationId="{596D9BF7-BA08-7B4E-A079-0350835D501D}"/>
          </ac:spMkLst>
        </pc:spChg>
        <pc:spChg chg="mod topLvl">
          <ac:chgData name="Francisco Artes" userId="5be56ff3f51c4e1a" providerId="LiveId" clId="{03085F02-13C0-44E1-8628-E229D826B763}" dt="2020-06-03T17:33:45.766" v="515" actId="1038"/>
          <ac:spMkLst>
            <pc:docMk/>
            <pc:sldMk cId="2100661380" sldId="1525"/>
            <ac:spMk id="19" creationId="{3C154105-1832-8C4D-A69F-C7A615B85D30}"/>
          </ac:spMkLst>
        </pc:spChg>
        <pc:spChg chg="del mod topLvl">
          <ac:chgData name="Francisco Artes" userId="5be56ff3f51c4e1a" providerId="LiveId" clId="{03085F02-13C0-44E1-8628-E229D826B763}" dt="2020-06-03T17:28:33.464" v="308" actId="478"/>
          <ac:spMkLst>
            <pc:docMk/>
            <pc:sldMk cId="2100661380" sldId="1525"/>
            <ac:spMk id="20" creationId="{5F93DFCE-5DE3-C644-8EDB-DDB15B242DFF}"/>
          </ac:spMkLst>
        </pc:spChg>
        <pc:spChg chg="mod topLvl">
          <ac:chgData name="Francisco Artes" userId="5be56ff3f51c4e1a" providerId="LiveId" clId="{03085F02-13C0-44E1-8628-E229D826B763}" dt="2020-06-03T17:33:45.766" v="515" actId="1038"/>
          <ac:spMkLst>
            <pc:docMk/>
            <pc:sldMk cId="2100661380" sldId="1525"/>
            <ac:spMk id="21" creationId="{99EF529C-7D6A-014C-B102-AD9234A5843E}"/>
          </ac:spMkLst>
        </pc:spChg>
        <pc:spChg chg="mod topLvl">
          <ac:chgData name="Francisco Artes" userId="5be56ff3f51c4e1a" providerId="LiveId" clId="{03085F02-13C0-44E1-8628-E229D826B763}" dt="2020-06-03T17:33:45.766" v="515" actId="1038"/>
          <ac:spMkLst>
            <pc:docMk/>
            <pc:sldMk cId="2100661380" sldId="1525"/>
            <ac:spMk id="22" creationId="{756A2EB1-4832-FA49-8700-7AD57EA4D7A8}"/>
          </ac:spMkLst>
        </pc:spChg>
        <pc:spChg chg="del mod topLvl">
          <ac:chgData name="Francisco Artes" userId="5be56ff3f51c4e1a" providerId="LiveId" clId="{03085F02-13C0-44E1-8628-E229D826B763}" dt="2020-06-03T17:24:20.441" v="17" actId="478"/>
          <ac:spMkLst>
            <pc:docMk/>
            <pc:sldMk cId="2100661380" sldId="1525"/>
            <ac:spMk id="23" creationId="{4D8ADD7D-7B6B-A34C-8E55-1F3801580015}"/>
          </ac:spMkLst>
        </pc:spChg>
        <pc:spChg chg="mod topLvl">
          <ac:chgData name="Francisco Artes" userId="5be56ff3f51c4e1a" providerId="LiveId" clId="{03085F02-13C0-44E1-8628-E229D826B763}" dt="2020-06-03T17:34:27.182" v="529" actId="113"/>
          <ac:spMkLst>
            <pc:docMk/>
            <pc:sldMk cId="2100661380" sldId="1525"/>
            <ac:spMk id="24" creationId="{CB0A2B0C-EBAB-0248-B818-4E4DC952DBE2}"/>
          </ac:spMkLst>
        </pc:spChg>
        <pc:spChg chg="del mod topLvl">
          <ac:chgData name="Francisco Artes" userId="5be56ff3f51c4e1a" providerId="LiveId" clId="{03085F02-13C0-44E1-8628-E229D826B763}" dt="2020-06-03T17:26:22.136" v="156" actId="478"/>
          <ac:spMkLst>
            <pc:docMk/>
            <pc:sldMk cId="2100661380" sldId="1525"/>
            <ac:spMk id="25" creationId="{A02AB29C-A2F0-B34B-90E4-0975C3635D71}"/>
          </ac:spMkLst>
        </pc:spChg>
        <pc:spChg chg="del mod topLvl">
          <ac:chgData name="Francisco Artes" userId="5be56ff3f51c4e1a" providerId="LiveId" clId="{03085F02-13C0-44E1-8628-E229D826B763}" dt="2020-06-03T17:23:47.722" v="6" actId="478"/>
          <ac:spMkLst>
            <pc:docMk/>
            <pc:sldMk cId="2100661380" sldId="1525"/>
            <ac:spMk id="26" creationId="{F403D2B1-D421-F44E-881B-0A4689C78993}"/>
          </ac:spMkLst>
        </pc:spChg>
        <pc:spChg chg="del mod topLvl">
          <ac:chgData name="Francisco Artes" userId="5be56ff3f51c4e1a" providerId="LiveId" clId="{03085F02-13C0-44E1-8628-E229D826B763}" dt="2020-06-03T17:23:49.675" v="7" actId="478"/>
          <ac:spMkLst>
            <pc:docMk/>
            <pc:sldMk cId="2100661380" sldId="1525"/>
            <ac:spMk id="27" creationId="{051B8E1C-3136-8E47-95FC-945EA2D1A7ED}"/>
          </ac:spMkLst>
        </pc:spChg>
        <pc:spChg chg="mod topLvl">
          <ac:chgData name="Francisco Artes" userId="5be56ff3f51c4e1a" providerId="LiveId" clId="{03085F02-13C0-44E1-8628-E229D826B763}" dt="2020-06-03T17:33:45.766" v="515" actId="1038"/>
          <ac:spMkLst>
            <pc:docMk/>
            <pc:sldMk cId="2100661380" sldId="1525"/>
            <ac:spMk id="28" creationId="{BD733073-BBC5-6245-9D38-7EC4ADD0FF54}"/>
          </ac:spMkLst>
        </pc:spChg>
        <pc:spChg chg="del mod topLvl">
          <ac:chgData name="Francisco Artes" userId="5be56ff3f51c4e1a" providerId="LiveId" clId="{03085F02-13C0-44E1-8628-E229D826B763}" dt="2020-06-03T17:24:15.303" v="14" actId="478"/>
          <ac:spMkLst>
            <pc:docMk/>
            <pc:sldMk cId="2100661380" sldId="1525"/>
            <ac:spMk id="35" creationId="{C1C9863E-7199-49C2-953E-DE560A33383A}"/>
          </ac:spMkLst>
        </pc:spChg>
        <pc:spChg chg="del mod topLvl">
          <ac:chgData name="Francisco Artes" userId="5be56ff3f51c4e1a" providerId="LiveId" clId="{03085F02-13C0-44E1-8628-E229D826B763}" dt="2020-06-03T17:24:25.157" v="19" actId="478"/>
          <ac:spMkLst>
            <pc:docMk/>
            <pc:sldMk cId="2100661380" sldId="1525"/>
            <ac:spMk id="36" creationId="{C5777E9B-723C-4C15-872B-45FD199E86DA}"/>
          </ac:spMkLst>
        </pc:spChg>
        <pc:spChg chg="del mod topLvl">
          <ac:chgData name="Francisco Artes" userId="5be56ff3f51c4e1a" providerId="LiveId" clId="{03085F02-13C0-44E1-8628-E229D826B763}" dt="2020-06-03T17:23:47.722" v="6" actId="478"/>
          <ac:spMkLst>
            <pc:docMk/>
            <pc:sldMk cId="2100661380" sldId="1525"/>
            <ac:spMk id="37" creationId="{BFB2C5D3-46D0-4F0A-9E1B-73C438D0F102}"/>
          </ac:spMkLst>
        </pc:spChg>
        <pc:spChg chg="del mod topLvl">
          <ac:chgData name="Francisco Artes" userId="5be56ff3f51c4e1a" providerId="LiveId" clId="{03085F02-13C0-44E1-8628-E229D826B763}" dt="2020-06-03T17:24:22.664" v="18" actId="478"/>
          <ac:spMkLst>
            <pc:docMk/>
            <pc:sldMk cId="2100661380" sldId="1525"/>
            <ac:spMk id="39" creationId="{F829AB11-8430-417E-9D2A-0ACAC87177EA}"/>
          </ac:spMkLst>
        </pc:spChg>
        <pc:spChg chg="del mod topLvl">
          <ac:chgData name="Francisco Artes" userId="5be56ff3f51c4e1a" providerId="LiveId" clId="{03085F02-13C0-44E1-8628-E229D826B763}" dt="2020-06-03T17:24:19.020" v="16" actId="478"/>
          <ac:spMkLst>
            <pc:docMk/>
            <pc:sldMk cId="2100661380" sldId="1525"/>
            <ac:spMk id="40" creationId="{1214D128-CBAD-4631-A7B6-DE8019A8E50A}"/>
          </ac:spMkLst>
        </pc:spChg>
        <pc:spChg chg="del mod topLvl">
          <ac:chgData name="Francisco Artes" userId="5be56ff3f51c4e1a" providerId="LiveId" clId="{03085F02-13C0-44E1-8628-E229D826B763}" dt="2020-06-03T17:23:47.722" v="6" actId="478"/>
          <ac:spMkLst>
            <pc:docMk/>
            <pc:sldMk cId="2100661380" sldId="1525"/>
            <ac:spMk id="41" creationId="{EE0294FB-8F81-4001-9DBF-A6C80ECC011F}"/>
          </ac:spMkLst>
        </pc:spChg>
        <pc:spChg chg="add mod">
          <ac:chgData name="Francisco Artes" userId="5be56ff3f51c4e1a" providerId="LiveId" clId="{03085F02-13C0-44E1-8628-E229D826B763}" dt="2020-06-03T17:30:48.127" v="417" actId="571"/>
          <ac:spMkLst>
            <pc:docMk/>
            <pc:sldMk cId="2100661380" sldId="1525"/>
            <ac:spMk id="42" creationId="{BF62E2A0-222A-454F-B5A6-8E737F897772}"/>
          </ac:spMkLst>
        </pc:spChg>
        <pc:spChg chg="add mod">
          <ac:chgData name="Francisco Artes" userId="5be56ff3f51c4e1a" providerId="LiveId" clId="{03085F02-13C0-44E1-8628-E229D826B763}" dt="2020-06-03T17:30:48.127" v="417" actId="571"/>
          <ac:spMkLst>
            <pc:docMk/>
            <pc:sldMk cId="2100661380" sldId="1525"/>
            <ac:spMk id="43" creationId="{48366B2E-3B8D-453F-A0ED-25433D7426FB}"/>
          </ac:spMkLst>
        </pc:spChg>
        <pc:spChg chg="add mod">
          <ac:chgData name="Francisco Artes" userId="5be56ff3f51c4e1a" providerId="LiveId" clId="{03085F02-13C0-44E1-8628-E229D826B763}" dt="2020-06-03T17:33:45.766" v="515" actId="1038"/>
          <ac:spMkLst>
            <pc:docMk/>
            <pc:sldMk cId="2100661380" sldId="1525"/>
            <ac:spMk id="44" creationId="{7C5456B5-4F8E-45FC-9EB7-25E7D97BBB73}"/>
          </ac:spMkLst>
        </pc:spChg>
        <pc:grpChg chg="del">
          <ac:chgData name="Francisco Artes" userId="5be56ff3f51c4e1a" providerId="LiveId" clId="{03085F02-13C0-44E1-8628-E229D826B763}" dt="2020-06-03T17:23:12.871" v="3" actId="165"/>
          <ac:grpSpMkLst>
            <pc:docMk/>
            <pc:sldMk cId="2100661380" sldId="1525"/>
            <ac:grpSpMk id="29" creationId="{25048FF0-3045-A64D-A530-F2BFE244711E}"/>
          </ac:grpSpMkLst>
        </pc:grpChg>
        <pc:grpChg chg="del">
          <ac:chgData name="Francisco Artes" userId="5be56ff3f51c4e1a" providerId="LiveId" clId="{03085F02-13C0-44E1-8628-E229D826B763}" dt="2020-06-03T17:23:12.871" v="3" actId="165"/>
          <ac:grpSpMkLst>
            <pc:docMk/>
            <pc:sldMk cId="2100661380" sldId="1525"/>
            <ac:grpSpMk id="30" creationId="{00B352E7-A05E-F542-88B5-5DFDD5B40897}"/>
          </ac:grpSpMkLst>
        </pc:grpChg>
        <pc:grpChg chg="del">
          <ac:chgData name="Francisco Artes" userId="5be56ff3f51c4e1a" providerId="LiveId" clId="{03085F02-13C0-44E1-8628-E229D826B763}" dt="2020-06-03T17:23:12.871" v="3" actId="165"/>
          <ac:grpSpMkLst>
            <pc:docMk/>
            <pc:sldMk cId="2100661380" sldId="1525"/>
            <ac:grpSpMk id="31" creationId="{79B1143D-1B11-644D-8197-A9C8128C5E6F}"/>
          </ac:grpSpMkLst>
        </pc:grpChg>
        <pc:grpChg chg="del">
          <ac:chgData name="Francisco Artes" userId="5be56ff3f51c4e1a" providerId="LiveId" clId="{03085F02-13C0-44E1-8628-E229D826B763}" dt="2020-06-03T17:23:12.871" v="3" actId="165"/>
          <ac:grpSpMkLst>
            <pc:docMk/>
            <pc:sldMk cId="2100661380" sldId="1525"/>
            <ac:grpSpMk id="32" creationId="{52F41137-A6D1-EE42-9413-6D313264373B}"/>
          </ac:grpSpMkLst>
        </pc:grpChg>
        <pc:grpChg chg="add del mod">
          <ac:chgData name="Francisco Artes" userId="5be56ff3f51c4e1a" providerId="LiveId" clId="{03085F02-13C0-44E1-8628-E229D826B763}" dt="2020-06-03T17:23:12.871" v="3" actId="165"/>
          <ac:grpSpMkLst>
            <pc:docMk/>
            <pc:sldMk cId="2100661380" sldId="1525"/>
            <ac:grpSpMk id="34" creationId="{7084FFED-0230-4CF1-9FB7-8D69EFDC40AB}"/>
          </ac:grpSpMkLst>
        </pc:grpChg>
        <pc:grpChg chg="add del mod">
          <ac:chgData name="Francisco Artes" userId="5be56ff3f51c4e1a" providerId="LiveId" clId="{03085F02-13C0-44E1-8628-E229D826B763}" dt="2020-06-03T17:23:12.871" v="3" actId="165"/>
          <ac:grpSpMkLst>
            <pc:docMk/>
            <pc:sldMk cId="2100661380" sldId="1525"/>
            <ac:grpSpMk id="38" creationId="{99F4AD77-6EC7-403E-81A2-D62C096EB25E}"/>
          </ac:grpSpMkLst>
        </pc:grpChg>
      </pc:sldChg>
      <pc:sldChg chg="modSp mod">
        <pc:chgData name="Francisco Artes" userId="5be56ff3f51c4e1a" providerId="LiveId" clId="{03085F02-13C0-44E1-8628-E229D826B763}" dt="2020-06-03T19:27:26.488" v="1849" actId="27636"/>
        <pc:sldMkLst>
          <pc:docMk/>
          <pc:sldMk cId="3047679834" sldId="1592"/>
        </pc:sldMkLst>
        <pc:spChg chg="mod">
          <ac:chgData name="Francisco Artes" userId="5be56ff3f51c4e1a" providerId="LiveId" clId="{03085F02-13C0-44E1-8628-E229D826B763}" dt="2020-06-03T19:27:26.488" v="1849" actId="27636"/>
          <ac:spMkLst>
            <pc:docMk/>
            <pc:sldMk cId="3047679834" sldId="1592"/>
            <ac:spMk id="23" creationId="{7E42C4C7-1162-4AC9-B404-38A829C12A37}"/>
          </ac:spMkLst>
        </pc:spChg>
      </pc:sldChg>
      <pc:sldChg chg="modSp mod">
        <pc:chgData name="Francisco Artes" userId="5be56ff3f51c4e1a" providerId="LiveId" clId="{03085F02-13C0-44E1-8628-E229D826B763}" dt="2020-06-03T19:49:39.954" v="2948" actId="6549"/>
        <pc:sldMkLst>
          <pc:docMk/>
          <pc:sldMk cId="2043922248" sldId="1593"/>
        </pc:sldMkLst>
        <pc:spChg chg="mod">
          <ac:chgData name="Francisco Artes" userId="5be56ff3f51c4e1a" providerId="LiveId" clId="{03085F02-13C0-44E1-8628-E229D826B763}" dt="2020-06-03T19:49:39.954" v="2948" actId="6549"/>
          <ac:spMkLst>
            <pc:docMk/>
            <pc:sldMk cId="2043922248" sldId="1593"/>
            <ac:spMk id="23" creationId="{7E42C4C7-1162-4AC9-B404-38A829C12A37}"/>
          </ac:spMkLst>
        </pc:spChg>
      </pc:sldChg>
      <pc:sldChg chg="modSp mod">
        <pc:chgData name="Francisco Artes" userId="5be56ff3f51c4e1a" providerId="LiveId" clId="{03085F02-13C0-44E1-8628-E229D826B763}" dt="2020-06-03T20:00:18.792" v="3364" actId="20577"/>
        <pc:sldMkLst>
          <pc:docMk/>
          <pc:sldMk cId="1423940247" sldId="1594"/>
        </pc:sldMkLst>
        <pc:spChg chg="mod">
          <ac:chgData name="Francisco Artes" userId="5be56ff3f51c4e1a" providerId="LiveId" clId="{03085F02-13C0-44E1-8628-E229D826B763}" dt="2020-06-03T20:00:18.792" v="3364" actId="20577"/>
          <ac:spMkLst>
            <pc:docMk/>
            <pc:sldMk cId="1423940247" sldId="1594"/>
            <ac:spMk id="23" creationId="{7E42C4C7-1162-4AC9-B404-38A829C12A37}"/>
          </ac:spMkLst>
        </pc:spChg>
      </pc:sldChg>
      <pc:sldChg chg="modSp mod">
        <pc:chgData name="Francisco Artes" userId="5be56ff3f51c4e1a" providerId="LiveId" clId="{03085F02-13C0-44E1-8628-E229D826B763}" dt="2020-06-03T18:22:09.110" v="1375" actId="27636"/>
        <pc:sldMkLst>
          <pc:docMk/>
          <pc:sldMk cId="3388772476" sldId="1596"/>
        </pc:sldMkLst>
        <pc:spChg chg="mod">
          <ac:chgData name="Francisco Artes" userId="5be56ff3f51c4e1a" providerId="LiveId" clId="{03085F02-13C0-44E1-8628-E229D826B763}" dt="2020-06-03T18:22:09.110" v="1375" actId="27636"/>
          <ac:spMkLst>
            <pc:docMk/>
            <pc:sldMk cId="3388772476" sldId="1596"/>
            <ac:spMk id="23" creationId="{7E42C4C7-1162-4AC9-B404-38A829C12A37}"/>
          </ac:spMkLst>
        </pc:spChg>
      </pc:sldChg>
      <pc:sldChg chg="modSp mod">
        <pc:chgData name="Francisco Artes" userId="5be56ff3f51c4e1a" providerId="LiveId" clId="{03085F02-13C0-44E1-8628-E229D826B763}" dt="2020-06-03T19:22:44.311" v="1644" actId="6549"/>
        <pc:sldMkLst>
          <pc:docMk/>
          <pc:sldMk cId="3928885401" sldId="1597"/>
        </pc:sldMkLst>
        <pc:spChg chg="mod">
          <ac:chgData name="Francisco Artes" userId="5be56ff3f51c4e1a" providerId="LiveId" clId="{03085F02-13C0-44E1-8628-E229D826B763}" dt="2020-06-03T19:22:44.311" v="1644" actId="6549"/>
          <ac:spMkLst>
            <pc:docMk/>
            <pc:sldMk cId="3928885401" sldId="1597"/>
            <ac:spMk id="23" creationId="{7E42C4C7-1162-4AC9-B404-38A829C12A37}"/>
          </ac:spMkLst>
        </pc:spChg>
      </pc:sldChg>
      <pc:sldChg chg="modSp mod">
        <pc:chgData name="Francisco Artes" userId="5be56ff3f51c4e1a" providerId="LiveId" clId="{03085F02-13C0-44E1-8628-E229D826B763}" dt="2020-06-03T19:25:46.020" v="1795" actId="20577"/>
        <pc:sldMkLst>
          <pc:docMk/>
          <pc:sldMk cId="3791579766" sldId="1598"/>
        </pc:sldMkLst>
        <pc:spChg chg="mod">
          <ac:chgData name="Francisco Artes" userId="5be56ff3f51c4e1a" providerId="LiveId" clId="{03085F02-13C0-44E1-8628-E229D826B763}" dt="2020-06-03T19:25:46.020" v="1795" actId="20577"/>
          <ac:spMkLst>
            <pc:docMk/>
            <pc:sldMk cId="3791579766" sldId="1598"/>
            <ac:spMk id="23" creationId="{7E42C4C7-1162-4AC9-B404-38A829C12A37}"/>
          </ac:spMkLst>
        </pc:spChg>
      </pc:sldChg>
      <pc:sldChg chg="modSp mod">
        <pc:chgData name="Francisco Artes" userId="5be56ff3f51c4e1a" providerId="LiveId" clId="{03085F02-13C0-44E1-8628-E229D826B763}" dt="2020-06-03T18:11:31.312" v="1013" actId="6549"/>
        <pc:sldMkLst>
          <pc:docMk/>
          <pc:sldMk cId="4025958444" sldId="1602"/>
        </pc:sldMkLst>
        <pc:spChg chg="mod">
          <ac:chgData name="Francisco Artes" userId="5be56ff3f51c4e1a" providerId="LiveId" clId="{03085F02-13C0-44E1-8628-E229D826B763}" dt="2020-06-03T18:11:31.312" v="1013" actId="6549"/>
          <ac:spMkLst>
            <pc:docMk/>
            <pc:sldMk cId="4025958444" sldId="1602"/>
            <ac:spMk id="23" creationId="{7E42C4C7-1162-4AC9-B404-38A829C12A37}"/>
          </ac:spMkLst>
        </pc:spChg>
      </pc:sldChg>
      <pc:sldChg chg="modSp mod">
        <pc:chgData name="Francisco Artes" userId="5be56ff3f51c4e1a" providerId="LiveId" clId="{03085F02-13C0-44E1-8628-E229D826B763}" dt="2020-06-03T19:32:43.307" v="2049" actId="27636"/>
        <pc:sldMkLst>
          <pc:docMk/>
          <pc:sldMk cId="3299580985" sldId="1604"/>
        </pc:sldMkLst>
        <pc:spChg chg="mod">
          <ac:chgData name="Francisco Artes" userId="5be56ff3f51c4e1a" providerId="LiveId" clId="{03085F02-13C0-44E1-8628-E229D826B763}" dt="2020-06-03T19:32:43.307" v="2049" actId="27636"/>
          <ac:spMkLst>
            <pc:docMk/>
            <pc:sldMk cId="3299580985" sldId="1604"/>
            <ac:spMk id="23" creationId="{7E42C4C7-1162-4AC9-B404-38A829C12A37}"/>
          </ac:spMkLst>
        </pc:spChg>
      </pc:sldChg>
      <pc:sldChg chg="modSp mod">
        <pc:chgData name="Francisco Artes" userId="5be56ff3f51c4e1a" providerId="LiveId" clId="{03085F02-13C0-44E1-8628-E229D826B763}" dt="2020-06-03T19:34:39.370" v="2126" actId="5793"/>
        <pc:sldMkLst>
          <pc:docMk/>
          <pc:sldMk cId="402419817" sldId="1605"/>
        </pc:sldMkLst>
        <pc:spChg chg="mod">
          <ac:chgData name="Francisco Artes" userId="5be56ff3f51c4e1a" providerId="LiveId" clId="{03085F02-13C0-44E1-8628-E229D826B763}" dt="2020-06-03T19:34:39.370" v="2126" actId="5793"/>
          <ac:spMkLst>
            <pc:docMk/>
            <pc:sldMk cId="402419817" sldId="1605"/>
            <ac:spMk id="23" creationId="{7E42C4C7-1162-4AC9-B404-38A829C12A37}"/>
          </ac:spMkLst>
        </pc:spChg>
      </pc:sldChg>
      <pc:sldChg chg="modSp mod">
        <pc:chgData name="Francisco Artes" userId="5be56ff3f51c4e1a" providerId="LiveId" clId="{03085F02-13C0-44E1-8628-E229D826B763}" dt="2020-06-03T19:35:44.522" v="2171" actId="6549"/>
        <pc:sldMkLst>
          <pc:docMk/>
          <pc:sldMk cId="1978109707" sldId="1606"/>
        </pc:sldMkLst>
        <pc:spChg chg="mod">
          <ac:chgData name="Francisco Artes" userId="5be56ff3f51c4e1a" providerId="LiveId" clId="{03085F02-13C0-44E1-8628-E229D826B763}" dt="2020-06-03T19:35:44.522" v="2171" actId="6549"/>
          <ac:spMkLst>
            <pc:docMk/>
            <pc:sldMk cId="1978109707" sldId="1606"/>
            <ac:spMk id="23" creationId="{7E42C4C7-1162-4AC9-B404-38A829C12A37}"/>
          </ac:spMkLst>
        </pc:spChg>
      </pc:sldChg>
      <pc:sldChg chg="modSp mod">
        <pc:chgData name="Francisco Artes" userId="5be56ff3f51c4e1a" providerId="LiveId" clId="{03085F02-13C0-44E1-8628-E229D826B763}" dt="2020-06-03T19:37:20.403" v="2241" actId="6549"/>
        <pc:sldMkLst>
          <pc:docMk/>
          <pc:sldMk cId="1112833039" sldId="1607"/>
        </pc:sldMkLst>
        <pc:spChg chg="mod">
          <ac:chgData name="Francisco Artes" userId="5be56ff3f51c4e1a" providerId="LiveId" clId="{03085F02-13C0-44E1-8628-E229D826B763}" dt="2020-06-03T19:37:20.403" v="2241" actId="6549"/>
          <ac:spMkLst>
            <pc:docMk/>
            <pc:sldMk cId="1112833039" sldId="1607"/>
            <ac:spMk id="23" creationId="{7E42C4C7-1162-4AC9-B404-38A829C12A37}"/>
          </ac:spMkLst>
        </pc:spChg>
      </pc:sldChg>
      <pc:sldChg chg="modSp mod">
        <pc:chgData name="Francisco Artes" userId="5be56ff3f51c4e1a" providerId="LiveId" clId="{03085F02-13C0-44E1-8628-E229D826B763}" dt="2020-06-03T19:44:06.969" v="2686" actId="6549"/>
        <pc:sldMkLst>
          <pc:docMk/>
          <pc:sldMk cId="1172398190" sldId="1610"/>
        </pc:sldMkLst>
        <pc:spChg chg="mod">
          <ac:chgData name="Francisco Artes" userId="5be56ff3f51c4e1a" providerId="LiveId" clId="{03085F02-13C0-44E1-8628-E229D826B763}" dt="2020-06-03T19:44:06.969" v="2686" actId="6549"/>
          <ac:spMkLst>
            <pc:docMk/>
            <pc:sldMk cId="1172398190" sldId="1610"/>
            <ac:spMk id="23" creationId="{7E42C4C7-1162-4AC9-B404-38A829C12A37}"/>
          </ac:spMkLst>
        </pc:spChg>
      </pc:sldChg>
      <pc:sldChg chg="modSp mod">
        <pc:chgData name="Francisco Artes" userId="5be56ff3f51c4e1a" providerId="LiveId" clId="{03085F02-13C0-44E1-8628-E229D826B763}" dt="2020-06-03T19:45:36.904" v="2778" actId="6549"/>
        <pc:sldMkLst>
          <pc:docMk/>
          <pc:sldMk cId="2721979303" sldId="1611"/>
        </pc:sldMkLst>
        <pc:spChg chg="mod">
          <ac:chgData name="Francisco Artes" userId="5be56ff3f51c4e1a" providerId="LiveId" clId="{03085F02-13C0-44E1-8628-E229D826B763}" dt="2020-06-03T19:45:36.904" v="2778" actId="6549"/>
          <ac:spMkLst>
            <pc:docMk/>
            <pc:sldMk cId="2721979303" sldId="1611"/>
            <ac:spMk id="23" creationId="{7E42C4C7-1162-4AC9-B404-38A829C12A37}"/>
          </ac:spMkLst>
        </pc:spChg>
      </pc:sldChg>
      <pc:sldChg chg="modSp mod">
        <pc:chgData name="Francisco Artes" userId="5be56ff3f51c4e1a" providerId="LiveId" clId="{03085F02-13C0-44E1-8628-E229D826B763}" dt="2020-06-03T19:46:55.066" v="2829" actId="27636"/>
        <pc:sldMkLst>
          <pc:docMk/>
          <pc:sldMk cId="2070590485" sldId="1612"/>
        </pc:sldMkLst>
        <pc:spChg chg="mod">
          <ac:chgData name="Francisco Artes" userId="5be56ff3f51c4e1a" providerId="LiveId" clId="{03085F02-13C0-44E1-8628-E229D826B763}" dt="2020-06-03T19:46:55.066" v="2829" actId="27636"/>
          <ac:spMkLst>
            <pc:docMk/>
            <pc:sldMk cId="2070590485" sldId="1612"/>
            <ac:spMk id="23" creationId="{7E42C4C7-1162-4AC9-B404-38A829C12A37}"/>
          </ac:spMkLst>
        </pc:spChg>
      </pc:sldChg>
      <pc:sldChg chg="modSp mod">
        <pc:chgData name="Francisco Artes" userId="5be56ff3f51c4e1a" providerId="LiveId" clId="{03085F02-13C0-44E1-8628-E229D826B763}" dt="2020-06-03T19:50:33.761" v="2975" actId="27636"/>
        <pc:sldMkLst>
          <pc:docMk/>
          <pc:sldMk cId="1387738466" sldId="1613"/>
        </pc:sldMkLst>
        <pc:spChg chg="mod">
          <ac:chgData name="Francisco Artes" userId="5be56ff3f51c4e1a" providerId="LiveId" clId="{03085F02-13C0-44E1-8628-E229D826B763}" dt="2020-06-03T19:50:33.761" v="2975" actId="27636"/>
          <ac:spMkLst>
            <pc:docMk/>
            <pc:sldMk cId="1387738466" sldId="1613"/>
            <ac:spMk id="23" creationId="{7E42C4C7-1162-4AC9-B404-38A829C12A37}"/>
          </ac:spMkLst>
        </pc:spChg>
      </pc:sldChg>
      <pc:sldChg chg="modSp mod">
        <pc:chgData name="Francisco Artes" userId="5be56ff3f51c4e1a" providerId="LiveId" clId="{03085F02-13C0-44E1-8628-E229D826B763}" dt="2020-06-03T18:14:55.398" v="1124" actId="6549"/>
        <pc:sldMkLst>
          <pc:docMk/>
          <pc:sldMk cId="1126692819" sldId="1614"/>
        </pc:sldMkLst>
        <pc:spChg chg="mod">
          <ac:chgData name="Francisco Artes" userId="5be56ff3f51c4e1a" providerId="LiveId" clId="{03085F02-13C0-44E1-8628-E229D826B763}" dt="2020-06-03T18:14:55.398" v="1124" actId="6549"/>
          <ac:spMkLst>
            <pc:docMk/>
            <pc:sldMk cId="1126692819" sldId="1614"/>
            <ac:spMk id="23" creationId="{7E42C4C7-1162-4AC9-B404-38A829C12A37}"/>
          </ac:spMkLst>
        </pc:spChg>
      </pc:sldChg>
      <pc:sldChg chg="modSp mod">
        <pc:chgData name="Francisco Artes" userId="5be56ff3f51c4e1a" providerId="LiveId" clId="{03085F02-13C0-44E1-8628-E229D826B763}" dt="2020-06-03T19:55:02.345" v="3168" actId="27636"/>
        <pc:sldMkLst>
          <pc:docMk/>
          <pc:sldMk cId="1202019172" sldId="1616"/>
        </pc:sldMkLst>
        <pc:spChg chg="mod">
          <ac:chgData name="Francisco Artes" userId="5be56ff3f51c4e1a" providerId="LiveId" clId="{03085F02-13C0-44E1-8628-E229D826B763}" dt="2020-06-03T19:55:02.345" v="3168" actId="27636"/>
          <ac:spMkLst>
            <pc:docMk/>
            <pc:sldMk cId="1202019172" sldId="1616"/>
            <ac:spMk id="23" creationId="{7E42C4C7-1162-4AC9-B404-38A829C12A37}"/>
          </ac:spMkLst>
        </pc:spChg>
      </pc:sldChg>
      <pc:sldChg chg="modSp mod">
        <pc:chgData name="Francisco Artes" userId="5be56ff3f51c4e1a" providerId="LiveId" clId="{03085F02-13C0-44E1-8628-E229D826B763}" dt="2020-06-03T18:19:12.312" v="1290" actId="6549"/>
        <pc:sldMkLst>
          <pc:docMk/>
          <pc:sldMk cId="4260687196" sldId="1617"/>
        </pc:sldMkLst>
        <pc:spChg chg="mod">
          <ac:chgData name="Francisco Artes" userId="5be56ff3f51c4e1a" providerId="LiveId" clId="{03085F02-13C0-44E1-8628-E229D826B763}" dt="2020-06-03T18:19:12.312" v="1290" actId="6549"/>
          <ac:spMkLst>
            <pc:docMk/>
            <pc:sldMk cId="4260687196" sldId="1617"/>
            <ac:spMk id="23" creationId="{7E42C4C7-1162-4AC9-B404-38A829C12A37}"/>
          </ac:spMkLst>
        </pc:spChg>
      </pc:sldChg>
      <pc:sldChg chg="modSp mod">
        <pc:chgData name="Francisco Artes" userId="5be56ff3f51c4e1a" providerId="LiveId" clId="{03085F02-13C0-44E1-8628-E229D826B763}" dt="2020-06-03T20:05:01.030" v="3575" actId="6549"/>
        <pc:sldMkLst>
          <pc:docMk/>
          <pc:sldMk cId="3841707426" sldId="1618"/>
        </pc:sldMkLst>
        <pc:spChg chg="mod">
          <ac:chgData name="Francisco Artes" userId="5be56ff3f51c4e1a" providerId="LiveId" clId="{03085F02-13C0-44E1-8628-E229D826B763}" dt="2020-06-03T20:05:01.030" v="3575" actId="6549"/>
          <ac:spMkLst>
            <pc:docMk/>
            <pc:sldMk cId="3841707426" sldId="1618"/>
            <ac:spMk id="23" creationId="{7E42C4C7-1162-4AC9-B404-38A829C12A37}"/>
          </ac:spMkLst>
        </pc:spChg>
      </pc:sldChg>
      <pc:sldChg chg="modSp mod">
        <pc:chgData name="Francisco Artes" userId="5be56ff3f51c4e1a" providerId="LiveId" clId="{03085F02-13C0-44E1-8628-E229D826B763}" dt="2020-06-03T19:42:18.905" v="2538" actId="6549"/>
        <pc:sldMkLst>
          <pc:docMk/>
          <pc:sldMk cId="204886671" sldId="1631"/>
        </pc:sldMkLst>
        <pc:spChg chg="mod">
          <ac:chgData name="Francisco Artes" userId="5be56ff3f51c4e1a" providerId="LiveId" clId="{03085F02-13C0-44E1-8628-E229D826B763}" dt="2020-06-03T19:42:18.905" v="2538" actId="6549"/>
          <ac:spMkLst>
            <pc:docMk/>
            <pc:sldMk cId="204886671" sldId="1631"/>
            <ac:spMk id="23" creationId="{7E42C4C7-1162-4AC9-B404-38A829C12A37}"/>
          </ac:spMkLst>
        </pc:spChg>
      </pc:sldChg>
      <pc:sldChg chg="modSp mod">
        <pc:chgData name="Francisco Artes" userId="5be56ff3f51c4e1a" providerId="LiveId" clId="{03085F02-13C0-44E1-8628-E229D826B763}" dt="2020-06-03T19:31:04" v="1980" actId="5793"/>
        <pc:sldMkLst>
          <pc:docMk/>
          <pc:sldMk cId="2236566455" sldId="1645"/>
        </pc:sldMkLst>
        <pc:spChg chg="mod">
          <ac:chgData name="Francisco Artes" userId="5be56ff3f51c4e1a" providerId="LiveId" clId="{03085F02-13C0-44E1-8628-E229D826B763}" dt="2020-06-03T19:31:04" v="1980" actId="5793"/>
          <ac:spMkLst>
            <pc:docMk/>
            <pc:sldMk cId="2236566455" sldId="1645"/>
            <ac:spMk id="23" creationId="{7E42C4C7-1162-4AC9-B404-38A829C12A37}"/>
          </ac:spMkLst>
        </pc:spChg>
      </pc:sldChg>
      <pc:sldChg chg="modSp mod">
        <pc:chgData name="Francisco Artes" userId="5be56ff3f51c4e1a" providerId="LiveId" clId="{03085F02-13C0-44E1-8628-E229D826B763}" dt="2020-06-03T19:19:31.052" v="1519" actId="6549"/>
        <pc:sldMkLst>
          <pc:docMk/>
          <pc:sldMk cId="2619212051" sldId="1647"/>
        </pc:sldMkLst>
        <pc:spChg chg="mod">
          <ac:chgData name="Francisco Artes" userId="5be56ff3f51c4e1a" providerId="LiveId" clId="{03085F02-13C0-44E1-8628-E229D826B763}" dt="2020-06-03T19:19:31.052" v="1519" actId="6549"/>
          <ac:spMkLst>
            <pc:docMk/>
            <pc:sldMk cId="2619212051" sldId="1647"/>
            <ac:spMk id="23" creationId="{7E42C4C7-1162-4AC9-B404-38A829C12A37}"/>
          </ac:spMkLst>
        </pc:spChg>
      </pc:sldChg>
      <pc:sldChg chg="modSp mod">
        <pc:chgData name="Francisco Artes" userId="5be56ff3f51c4e1a" providerId="LiveId" clId="{03085F02-13C0-44E1-8628-E229D826B763}" dt="2020-06-03T18:26:18.765" v="1475" actId="6549"/>
        <pc:sldMkLst>
          <pc:docMk/>
          <pc:sldMk cId="3929599712" sldId="1648"/>
        </pc:sldMkLst>
        <pc:spChg chg="mod">
          <ac:chgData name="Francisco Artes" userId="5be56ff3f51c4e1a" providerId="LiveId" clId="{03085F02-13C0-44E1-8628-E229D826B763}" dt="2020-06-03T18:26:18.765" v="1475" actId="6549"/>
          <ac:spMkLst>
            <pc:docMk/>
            <pc:sldMk cId="3929599712" sldId="1648"/>
            <ac:spMk id="23" creationId="{7E42C4C7-1162-4AC9-B404-38A829C12A37}"/>
          </ac:spMkLst>
        </pc:spChg>
      </pc:sldChg>
      <pc:sldChg chg="modSp mod">
        <pc:chgData name="Francisco Artes" userId="5be56ff3f51c4e1a" providerId="LiveId" clId="{03085F02-13C0-44E1-8628-E229D826B763}" dt="2020-06-03T19:20:51.342" v="1583" actId="27636"/>
        <pc:sldMkLst>
          <pc:docMk/>
          <pc:sldMk cId="587240765" sldId="1649"/>
        </pc:sldMkLst>
        <pc:spChg chg="mod">
          <ac:chgData name="Francisco Artes" userId="5be56ff3f51c4e1a" providerId="LiveId" clId="{03085F02-13C0-44E1-8628-E229D826B763}" dt="2020-06-03T19:20:51.342" v="1583" actId="27636"/>
          <ac:spMkLst>
            <pc:docMk/>
            <pc:sldMk cId="587240765" sldId="1649"/>
            <ac:spMk id="23" creationId="{7E42C4C7-1162-4AC9-B404-38A829C12A37}"/>
          </ac:spMkLst>
        </pc:spChg>
      </pc:sldChg>
      <pc:sldChg chg="modSp mod">
        <pc:chgData name="Francisco Artes" userId="5be56ff3f51c4e1a" providerId="LiveId" clId="{03085F02-13C0-44E1-8628-E229D826B763}" dt="2020-06-03T18:08:20.682" v="915" actId="6549"/>
        <pc:sldMkLst>
          <pc:docMk/>
          <pc:sldMk cId="3674649562" sldId="1650"/>
        </pc:sldMkLst>
        <pc:spChg chg="mod">
          <ac:chgData name="Francisco Artes" userId="5be56ff3f51c4e1a" providerId="LiveId" clId="{03085F02-13C0-44E1-8628-E229D826B763}" dt="2020-06-03T18:08:20.682" v="915" actId="6549"/>
          <ac:spMkLst>
            <pc:docMk/>
            <pc:sldMk cId="3674649562" sldId="1650"/>
            <ac:spMk id="23" creationId="{7E42C4C7-1162-4AC9-B404-38A829C12A37}"/>
          </ac:spMkLst>
        </pc:spChg>
      </pc:sldChg>
      <pc:sldChg chg="modSp mod">
        <pc:chgData name="Francisco Artes" userId="5be56ff3f51c4e1a" providerId="LiveId" clId="{03085F02-13C0-44E1-8628-E229D826B763}" dt="2020-06-03T18:07:57.351" v="903" actId="6549"/>
        <pc:sldMkLst>
          <pc:docMk/>
          <pc:sldMk cId="1018917320" sldId="1651"/>
        </pc:sldMkLst>
        <pc:spChg chg="mod">
          <ac:chgData name="Francisco Artes" userId="5be56ff3f51c4e1a" providerId="LiveId" clId="{03085F02-13C0-44E1-8628-E229D826B763}" dt="2020-06-03T18:07:57.351" v="903" actId="6549"/>
          <ac:spMkLst>
            <pc:docMk/>
            <pc:sldMk cId="1018917320" sldId="1651"/>
            <ac:spMk id="23" creationId="{7E42C4C7-1162-4AC9-B404-38A829C12A37}"/>
          </ac:spMkLst>
        </pc:spChg>
      </pc:sldChg>
      <pc:sldChg chg="modSp mod">
        <pc:chgData name="Francisco Artes" userId="5be56ff3f51c4e1a" providerId="LiveId" clId="{03085F02-13C0-44E1-8628-E229D826B763}" dt="2020-06-03T18:09:27.153" v="936" actId="5793"/>
        <pc:sldMkLst>
          <pc:docMk/>
          <pc:sldMk cId="704743514" sldId="1652"/>
        </pc:sldMkLst>
        <pc:spChg chg="mod">
          <ac:chgData name="Francisco Artes" userId="5be56ff3f51c4e1a" providerId="LiveId" clId="{03085F02-13C0-44E1-8628-E229D826B763}" dt="2020-06-03T18:09:27.153" v="936" actId="5793"/>
          <ac:spMkLst>
            <pc:docMk/>
            <pc:sldMk cId="704743514" sldId="1652"/>
            <ac:spMk id="6" creationId="{AF6DD2F8-BFD4-4E42-82C6-11957DC94A6E}"/>
          </ac:spMkLst>
        </pc:spChg>
      </pc:sldChg>
      <pc:sldChg chg="modSp mod">
        <pc:chgData name="Francisco Artes" userId="5be56ff3f51c4e1a" providerId="LiveId" clId="{03085F02-13C0-44E1-8628-E229D826B763}" dt="2020-06-03T18:10:50.571" v="990" actId="27636"/>
        <pc:sldMkLst>
          <pc:docMk/>
          <pc:sldMk cId="676448237" sldId="1654"/>
        </pc:sldMkLst>
        <pc:spChg chg="mod">
          <ac:chgData name="Francisco Artes" userId="5be56ff3f51c4e1a" providerId="LiveId" clId="{03085F02-13C0-44E1-8628-E229D826B763}" dt="2020-06-03T18:10:50.571" v="990" actId="27636"/>
          <ac:spMkLst>
            <pc:docMk/>
            <pc:sldMk cId="676448237" sldId="1654"/>
            <ac:spMk id="23" creationId="{7E42C4C7-1162-4AC9-B404-38A829C12A37}"/>
          </ac:spMkLst>
        </pc:spChg>
      </pc:sldChg>
      <pc:sldChg chg="modSp mod">
        <pc:chgData name="Francisco Artes" userId="5be56ff3f51c4e1a" providerId="LiveId" clId="{03085F02-13C0-44E1-8628-E229D826B763}" dt="2020-06-03T18:06:38.470" v="859" actId="6549"/>
        <pc:sldMkLst>
          <pc:docMk/>
          <pc:sldMk cId="3640963235" sldId="1655"/>
        </pc:sldMkLst>
        <pc:spChg chg="mod">
          <ac:chgData name="Francisco Artes" userId="5be56ff3f51c4e1a" providerId="LiveId" clId="{03085F02-13C0-44E1-8628-E229D826B763}" dt="2020-06-03T18:06:38.470" v="859" actId="6549"/>
          <ac:spMkLst>
            <pc:docMk/>
            <pc:sldMk cId="3640963235" sldId="1655"/>
            <ac:spMk id="23" creationId="{7E42C4C7-1162-4AC9-B404-38A829C12A37}"/>
          </ac:spMkLst>
        </pc:spChg>
      </pc:sldChg>
      <pc:sldChg chg="modSp mod">
        <pc:chgData name="Francisco Artes" userId="5be56ff3f51c4e1a" providerId="LiveId" clId="{03085F02-13C0-44E1-8628-E229D826B763}" dt="2020-06-03T18:06:15.646" v="839" actId="6549"/>
        <pc:sldMkLst>
          <pc:docMk/>
          <pc:sldMk cId="1958187941" sldId="1656"/>
        </pc:sldMkLst>
        <pc:spChg chg="mod">
          <ac:chgData name="Francisco Artes" userId="5be56ff3f51c4e1a" providerId="LiveId" clId="{03085F02-13C0-44E1-8628-E229D826B763}" dt="2020-06-03T18:06:15.646" v="839" actId="6549"/>
          <ac:spMkLst>
            <pc:docMk/>
            <pc:sldMk cId="1958187941" sldId="1656"/>
            <ac:spMk id="23" creationId="{7E42C4C7-1162-4AC9-B404-38A829C12A37}"/>
          </ac:spMkLst>
        </pc:spChg>
      </pc:sldChg>
      <pc:sldChg chg="modSp mod">
        <pc:chgData name="Francisco Artes" userId="5be56ff3f51c4e1a" providerId="LiveId" clId="{03085F02-13C0-44E1-8628-E229D826B763}" dt="2020-06-03T18:05:48.614" v="812" actId="6549"/>
        <pc:sldMkLst>
          <pc:docMk/>
          <pc:sldMk cId="3517137615" sldId="1657"/>
        </pc:sldMkLst>
        <pc:spChg chg="mod">
          <ac:chgData name="Francisco Artes" userId="5be56ff3f51c4e1a" providerId="LiveId" clId="{03085F02-13C0-44E1-8628-E229D826B763}" dt="2020-06-03T18:05:48.614" v="812" actId="6549"/>
          <ac:spMkLst>
            <pc:docMk/>
            <pc:sldMk cId="3517137615" sldId="1657"/>
            <ac:spMk id="23" creationId="{7E42C4C7-1162-4AC9-B404-38A829C12A37}"/>
          </ac:spMkLst>
        </pc:spChg>
      </pc:sldChg>
      <pc:sldChg chg="modSp mod">
        <pc:chgData name="Francisco Artes" userId="5be56ff3f51c4e1a" providerId="LiveId" clId="{03085F02-13C0-44E1-8628-E229D826B763}" dt="2020-06-03T18:05:30.694" v="803" actId="6549"/>
        <pc:sldMkLst>
          <pc:docMk/>
          <pc:sldMk cId="490033000" sldId="1658"/>
        </pc:sldMkLst>
        <pc:spChg chg="mod">
          <ac:chgData name="Francisco Artes" userId="5be56ff3f51c4e1a" providerId="LiveId" clId="{03085F02-13C0-44E1-8628-E229D826B763}" dt="2020-06-03T18:05:30.694" v="803" actId="6549"/>
          <ac:spMkLst>
            <pc:docMk/>
            <pc:sldMk cId="490033000" sldId="1658"/>
            <ac:spMk id="23" creationId="{7E42C4C7-1162-4AC9-B404-38A829C12A37}"/>
          </ac:spMkLst>
        </pc:spChg>
      </pc:sldChg>
      <pc:sldChg chg="modSp mod">
        <pc:chgData name="Francisco Artes" userId="5be56ff3f51c4e1a" providerId="LiveId" clId="{03085F02-13C0-44E1-8628-E229D826B763}" dt="2020-06-03T18:04:44.544" v="773" actId="6549"/>
        <pc:sldMkLst>
          <pc:docMk/>
          <pc:sldMk cId="562350086" sldId="1659"/>
        </pc:sldMkLst>
        <pc:spChg chg="mod">
          <ac:chgData name="Francisco Artes" userId="5be56ff3f51c4e1a" providerId="LiveId" clId="{03085F02-13C0-44E1-8628-E229D826B763}" dt="2020-06-03T18:04:44.544" v="773" actId="6549"/>
          <ac:spMkLst>
            <pc:docMk/>
            <pc:sldMk cId="562350086" sldId="1659"/>
            <ac:spMk id="23" creationId="{7E42C4C7-1162-4AC9-B404-38A829C12A37}"/>
          </ac:spMkLst>
        </pc:spChg>
      </pc:sldChg>
      <pc:sldChg chg="modSp mod">
        <pc:chgData name="Francisco Artes" userId="5be56ff3f51c4e1a" providerId="LiveId" clId="{03085F02-13C0-44E1-8628-E229D826B763}" dt="2020-06-03T18:07:02.735" v="877" actId="6549"/>
        <pc:sldMkLst>
          <pc:docMk/>
          <pc:sldMk cId="4239018718" sldId="1660"/>
        </pc:sldMkLst>
        <pc:spChg chg="mod">
          <ac:chgData name="Francisco Artes" userId="5be56ff3f51c4e1a" providerId="LiveId" clId="{03085F02-13C0-44E1-8628-E229D826B763}" dt="2020-06-03T18:07:02.735" v="877" actId="6549"/>
          <ac:spMkLst>
            <pc:docMk/>
            <pc:sldMk cId="4239018718" sldId="1660"/>
            <ac:spMk id="23" creationId="{7E42C4C7-1162-4AC9-B404-38A829C12A37}"/>
          </ac:spMkLst>
        </pc:spChg>
      </pc:sldChg>
      <pc:sldChg chg="modSp mod">
        <pc:chgData name="Francisco Artes" userId="5be56ff3f51c4e1a" providerId="LiveId" clId="{03085F02-13C0-44E1-8628-E229D826B763}" dt="2020-06-03T19:29:16.583" v="1913" actId="6549"/>
        <pc:sldMkLst>
          <pc:docMk/>
          <pc:sldMk cId="1493351831" sldId="1661"/>
        </pc:sldMkLst>
        <pc:spChg chg="mod">
          <ac:chgData name="Francisco Artes" userId="5be56ff3f51c4e1a" providerId="LiveId" clId="{03085F02-13C0-44E1-8628-E229D826B763}" dt="2020-06-03T19:29:16.583" v="1913" actId="6549"/>
          <ac:spMkLst>
            <pc:docMk/>
            <pc:sldMk cId="1493351831" sldId="1661"/>
            <ac:spMk id="23" creationId="{7E42C4C7-1162-4AC9-B404-38A829C12A37}"/>
          </ac:spMkLst>
        </pc:spChg>
      </pc:sldChg>
      <pc:sldChg chg="modSp mod">
        <pc:chgData name="Francisco Artes" userId="5be56ff3f51c4e1a" providerId="LiveId" clId="{03085F02-13C0-44E1-8628-E229D826B763}" dt="2020-06-03T20:01:56.615" v="3437" actId="27636"/>
        <pc:sldMkLst>
          <pc:docMk/>
          <pc:sldMk cId="4271169272" sldId="1663"/>
        </pc:sldMkLst>
        <pc:spChg chg="mod">
          <ac:chgData name="Francisco Artes" userId="5be56ff3f51c4e1a" providerId="LiveId" clId="{03085F02-13C0-44E1-8628-E229D826B763}" dt="2020-06-03T20:01:56.615" v="3437" actId="27636"/>
          <ac:spMkLst>
            <pc:docMk/>
            <pc:sldMk cId="4271169272" sldId="1663"/>
            <ac:spMk id="23" creationId="{7E42C4C7-1162-4AC9-B404-38A829C12A37}"/>
          </ac:spMkLst>
        </pc:spChg>
      </pc:sldChg>
      <pc:sldChg chg="modSp mod">
        <pc:chgData name="Francisco Artes" userId="5be56ff3f51c4e1a" providerId="LiveId" clId="{03085F02-13C0-44E1-8628-E229D826B763}" dt="2020-06-03T18:18:42.453" v="1266" actId="6549"/>
        <pc:sldMkLst>
          <pc:docMk/>
          <pc:sldMk cId="438441384" sldId="1664"/>
        </pc:sldMkLst>
        <pc:spChg chg="mod">
          <ac:chgData name="Francisco Artes" userId="5be56ff3f51c4e1a" providerId="LiveId" clId="{03085F02-13C0-44E1-8628-E229D826B763}" dt="2020-06-03T18:18:42.453" v="1266" actId="6549"/>
          <ac:spMkLst>
            <pc:docMk/>
            <pc:sldMk cId="438441384" sldId="1664"/>
            <ac:spMk id="23" creationId="{7E42C4C7-1162-4AC9-B404-38A829C12A37}"/>
          </ac:spMkLst>
        </pc:spChg>
      </pc:sldChg>
      <pc:sldChg chg="modSp mod">
        <pc:chgData name="Francisco Artes" userId="5be56ff3f51c4e1a" providerId="LiveId" clId="{03085F02-13C0-44E1-8628-E229D826B763}" dt="2020-06-03T20:03:27.625" v="3514" actId="6549"/>
        <pc:sldMkLst>
          <pc:docMk/>
          <pc:sldMk cId="332473898" sldId="1666"/>
        </pc:sldMkLst>
        <pc:spChg chg="mod">
          <ac:chgData name="Francisco Artes" userId="5be56ff3f51c4e1a" providerId="LiveId" clId="{03085F02-13C0-44E1-8628-E229D826B763}" dt="2020-06-03T20:03:27.625" v="3514" actId="6549"/>
          <ac:spMkLst>
            <pc:docMk/>
            <pc:sldMk cId="332473898" sldId="1666"/>
            <ac:spMk id="23" creationId="{7E42C4C7-1162-4AC9-B404-38A829C12A37}"/>
          </ac:spMkLst>
        </pc:spChg>
      </pc:sldChg>
      <pc:sldChg chg="modSp mod">
        <pc:chgData name="Francisco Artes" userId="5be56ff3f51c4e1a" providerId="LiveId" clId="{03085F02-13C0-44E1-8628-E229D826B763}" dt="2020-06-03T20:08:17.101" v="3659" actId="6549"/>
        <pc:sldMkLst>
          <pc:docMk/>
          <pc:sldMk cId="1607383932" sldId="1667"/>
        </pc:sldMkLst>
        <pc:spChg chg="mod">
          <ac:chgData name="Francisco Artes" userId="5be56ff3f51c4e1a" providerId="LiveId" clId="{03085F02-13C0-44E1-8628-E229D826B763}" dt="2020-06-03T20:08:17.101" v="3659" actId="6549"/>
          <ac:spMkLst>
            <pc:docMk/>
            <pc:sldMk cId="1607383932" sldId="1667"/>
            <ac:spMk id="23" creationId="{7E42C4C7-1162-4AC9-B404-38A829C12A37}"/>
          </ac:spMkLst>
        </pc:spChg>
      </pc:sldChg>
      <pc:sldChg chg="modSp mod">
        <pc:chgData name="Francisco Artes" userId="5be56ff3f51c4e1a" providerId="LiveId" clId="{03085F02-13C0-44E1-8628-E229D826B763}" dt="2020-06-03T20:07:11.998" v="3619" actId="27636"/>
        <pc:sldMkLst>
          <pc:docMk/>
          <pc:sldMk cId="3681089449" sldId="1668"/>
        </pc:sldMkLst>
        <pc:spChg chg="mod">
          <ac:chgData name="Francisco Artes" userId="5be56ff3f51c4e1a" providerId="LiveId" clId="{03085F02-13C0-44E1-8628-E229D826B763}" dt="2020-06-03T20:07:11.998" v="3619" actId="27636"/>
          <ac:spMkLst>
            <pc:docMk/>
            <pc:sldMk cId="3681089449" sldId="1668"/>
            <ac:spMk id="23" creationId="{7E42C4C7-1162-4AC9-B404-38A829C12A37}"/>
          </ac:spMkLst>
        </pc:spChg>
      </pc:sldChg>
      <pc:sldChg chg="modSp mod">
        <pc:chgData name="Francisco Artes" userId="5be56ff3f51c4e1a" providerId="LiveId" clId="{03085F02-13C0-44E1-8628-E229D826B763}" dt="2020-06-03T18:12:44.031" v="1052" actId="27636"/>
        <pc:sldMkLst>
          <pc:docMk/>
          <pc:sldMk cId="543398236" sldId="1671"/>
        </pc:sldMkLst>
        <pc:spChg chg="mod">
          <ac:chgData name="Francisco Artes" userId="5be56ff3f51c4e1a" providerId="LiveId" clId="{03085F02-13C0-44E1-8628-E229D826B763}" dt="2020-06-03T18:12:44.031" v="1052" actId="27636"/>
          <ac:spMkLst>
            <pc:docMk/>
            <pc:sldMk cId="543398236" sldId="1671"/>
            <ac:spMk id="23" creationId="{7E42C4C7-1162-4AC9-B404-38A829C12A37}"/>
          </ac:spMkLst>
        </pc:spChg>
      </pc:sldChg>
      <pc:sldChg chg="modSp mod">
        <pc:chgData name="Francisco Artes" userId="5be56ff3f51c4e1a" providerId="LiveId" clId="{03085F02-13C0-44E1-8628-E229D826B763}" dt="2020-06-03T18:12:55.461" v="1054" actId="6549"/>
        <pc:sldMkLst>
          <pc:docMk/>
          <pc:sldMk cId="530731559" sldId="1672"/>
        </pc:sldMkLst>
        <pc:spChg chg="mod">
          <ac:chgData name="Francisco Artes" userId="5be56ff3f51c4e1a" providerId="LiveId" clId="{03085F02-13C0-44E1-8628-E229D826B763}" dt="2020-06-03T18:12:55.461" v="1054" actId="6549"/>
          <ac:spMkLst>
            <pc:docMk/>
            <pc:sldMk cId="530731559" sldId="1672"/>
            <ac:spMk id="23" creationId="{7E42C4C7-1162-4AC9-B404-38A829C12A37}"/>
          </ac:spMkLst>
        </pc:spChg>
      </pc:sldChg>
      <pc:sldChg chg="modSp mod">
        <pc:chgData name="Francisco Artes" userId="5be56ff3f51c4e1a" providerId="LiveId" clId="{03085F02-13C0-44E1-8628-E229D826B763}" dt="2020-06-03T18:13:33.775" v="1085" actId="6549"/>
        <pc:sldMkLst>
          <pc:docMk/>
          <pc:sldMk cId="2434358677" sldId="1673"/>
        </pc:sldMkLst>
        <pc:spChg chg="mod">
          <ac:chgData name="Francisco Artes" userId="5be56ff3f51c4e1a" providerId="LiveId" clId="{03085F02-13C0-44E1-8628-E229D826B763}" dt="2020-06-03T18:13:33.775" v="1085" actId="6549"/>
          <ac:spMkLst>
            <pc:docMk/>
            <pc:sldMk cId="2434358677" sldId="1673"/>
            <ac:spMk id="23" creationId="{7E42C4C7-1162-4AC9-B404-38A829C12A37}"/>
          </ac:spMkLst>
        </pc:spChg>
      </pc:sldChg>
      <pc:sldChg chg="modSp mod">
        <pc:chgData name="Francisco Artes" userId="5be56ff3f51c4e1a" providerId="LiveId" clId="{03085F02-13C0-44E1-8628-E229D826B763}" dt="2020-06-03T18:13:45.119" v="1087" actId="20577"/>
        <pc:sldMkLst>
          <pc:docMk/>
          <pc:sldMk cId="986131738" sldId="1674"/>
        </pc:sldMkLst>
        <pc:spChg chg="mod">
          <ac:chgData name="Francisco Artes" userId="5be56ff3f51c4e1a" providerId="LiveId" clId="{03085F02-13C0-44E1-8628-E229D826B763}" dt="2020-06-03T18:13:45.119" v="1087" actId="20577"/>
          <ac:spMkLst>
            <pc:docMk/>
            <pc:sldMk cId="986131738" sldId="1674"/>
            <ac:spMk id="23" creationId="{7E42C4C7-1162-4AC9-B404-38A829C12A37}"/>
          </ac:spMkLst>
        </pc:spChg>
      </pc:sldChg>
      <pc:sldChg chg="modSp mod">
        <pc:chgData name="Francisco Artes" userId="5be56ff3f51c4e1a" providerId="LiveId" clId="{03085F02-13C0-44E1-8628-E229D826B763}" dt="2020-06-03T19:39:06.561" v="2364" actId="27636"/>
        <pc:sldMkLst>
          <pc:docMk/>
          <pc:sldMk cId="1725631745" sldId="1675"/>
        </pc:sldMkLst>
        <pc:spChg chg="mod">
          <ac:chgData name="Francisco Artes" userId="5be56ff3f51c4e1a" providerId="LiveId" clId="{03085F02-13C0-44E1-8628-E229D826B763}" dt="2020-06-03T19:39:06.561" v="2364" actId="27636"/>
          <ac:spMkLst>
            <pc:docMk/>
            <pc:sldMk cId="1725631745" sldId="1675"/>
            <ac:spMk id="23" creationId="{7E42C4C7-1162-4AC9-B404-38A829C12A37}"/>
          </ac:spMkLst>
        </pc:spChg>
      </pc:sldChg>
      <pc:sldChg chg="modSp mod">
        <pc:chgData name="Francisco Artes" userId="5be56ff3f51c4e1a" providerId="LiveId" clId="{03085F02-13C0-44E1-8628-E229D826B763}" dt="2020-06-03T19:40:52.085" v="2486" actId="27636"/>
        <pc:sldMkLst>
          <pc:docMk/>
          <pc:sldMk cId="561306826" sldId="1676"/>
        </pc:sldMkLst>
        <pc:spChg chg="mod">
          <ac:chgData name="Francisco Artes" userId="5be56ff3f51c4e1a" providerId="LiveId" clId="{03085F02-13C0-44E1-8628-E229D826B763}" dt="2020-06-03T19:40:52.085" v="2486" actId="27636"/>
          <ac:spMkLst>
            <pc:docMk/>
            <pc:sldMk cId="561306826" sldId="1676"/>
            <ac:spMk id="23" creationId="{7E42C4C7-1162-4AC9-B404-38A829C12A37}"/>
          </ac:spMkLst>
        </pc:spChg>
      </pc:sldChg>
      <pc:sldChg chg="modSp mod">
        <pc:chgData name="Francisco Artes" userId="5be56ff3f51c4e1a" providerId="LiveId" clId="{03085F02-13C0-44E1-8628-E229D826B763}" dt="2020-06-03T18:14:08.008" v="1089" actId="6549"/>
        <pc:sldMkLst>
          <pc:docMk/>
          <pc:sldMk cId="4232295684" sldId="1678"/>
        </pc:sldMkLst>
        <pc:spChg chg="mod">
          <ac:chgData name="Francisco Artes" userId="5be56ff3f51c4e1a" providerId="LiveId" clId="{03085F02-13C0-44E1-8628-E229D826B763}" dt="2020-06-03T18:14:08.008" v="1089" actId="6549"/>
          <ac:spMkLst>
            <pc:docMk/>
            <pc:sldMk cId="4232295684" sldId="1678"/>
            <ac:spMk id="23" creationId="{7E42C4C7-1162-4AC9-B404-38A829C12A37}"/>
          </ac:spMkLst>
        </pc:spChg>
      </pc:sldChg>
      <pc:sldChg chg="modSp mod">
        <pc:chgData name="Francisco Artes" userId="5be56ff3f51c4e1a" providerId="LiveId" clId="{03085F02-13C0-44E1-8628-E229D826B763}" dt="2020-06-03T19:47:48.063" v="2865" actId="6549"/>
        <pc:sldMkLst>
          <pc:docMk/>
          <pc:sldMk cId="1221789778" sldId="1679"/>
        </pc:sldMkLst>
        <pc:spChg chg="mod">
          <ac:chgData name="Francisco Artes" userId="5be56ff3f51c4e1a" providerId="LiveId" clId="{03085F02-13C0-44E1-8628-E229D826B763}" dt="2020-06-03T19:47:48.063" v="2865" actId="6549"/>
          <ac:spMkLst>
            <pc:docMk/>
            <pc:sldMk cId="1221789778" sldId="1679"/>
            <ac:spMk id="23" creationId="{7E42C4C7-1162-4AC9-B404-38A829C12A37}"/>
          </ac:spMkLst>
        </pc:spChg>
      </pc:sldChg>
      <pc:sldChg chg="modSp mod">
        <pc:chgData name="Francisco Artes" userId="5be56ff3f51c4e1a" providerId="LiveId" clId="{03085F02-13C0-44E1-8628-E229D826B763}" dt="2020-06-03T19:53:32.143" v="3111" actId="27636"/>
        <pc:sldMkLst>
          <pc:docMk/>
          <pc:sldMk cId="2231545592" sldId="1680"/>
        </pc:sldMkLst>
        <pc:spChg chg="mod">
          <ac:chgData name="Francisco Artes" userId="5be56ff3f51c4e1a" providerId="LiveId" clId="{03085F02-13C0-44E1-8628-E229D826B763}" dt="2020-06-03T19:53:32.143" v="3111" actId="27636"/>
          <ac:spMkLst>
            <pc:docMk/>
            <pc:sldMk cId="2231545592" sldId="1680"/>
            <ac:spMk id="23" creationId="{7E42C4C7-1162-4AC9-B404-38A829C12A37}"/>
          </ac:spMkLst>
        </pc:spChg>
      </pc:sldChg>
      <pc:sldChg chg="modSp mod">
        <pc:chgData name="Francisco Artes" userId="5be56ff3f51c4e1a" providerId="LiveId" clId="{03085F02-13C0-44E1-8628-E229D826B763}" dt="2020-06-03T19:51:41.457" v="3024" actId="27636"/>
        <pc:sldMkLst>
          <pc:docMk/>
          <pc:sldMk cId="770942132" sldId="1681"/>
        </pc:sldMkLst>
        <pc:spChg chg="mod">
          <ac:chgData name="Francisco Artes" userId="5be56ff3f51c4e1a" providerId="LiveId" clId="{03085F02-13C0-44E1-8628-E229D826B763}" dt="2020-06-03T19:51:41.457" v="3024" actId="27636"/>
          <ac:spMkLst>
            <pc:docMk/>
            <pc:sldMk cId="770942132" sldId="1681"/>
            <ac:spMk id="23" creationId="{7E42C4C7-1162-4AC9-B404-38A829C12A37}"/>
          </ac:spMkLst>
        </pc:spChg>
      </pc:sldChg>
      <pc:sldChg chg="modSp mod">
        <pc:chgData name="Francisco Artes" userId="5be56ff3f51c4e1a" providerId="LiveId" clId="{03085F02-13C0-44E1-8628-E229D826B763}" dt="2020-06-03T18:17:57.943" v="1242" actId="27636"/>
        <pc:sldMkLst>
          <pc:docMk/>
          <pc:sldMk cId="3871705835" sldId="1682"/>
        </pc:sldMkLst>
        <pc:spChg chg="mod">
          <ac:chgData name="Francisco Artes" userId="5be56ff3f51c4e1a" providerId="LiveId" clId="{03085F02-13C0-44E1-8628-E229D826B763}" dt="2020-06-03T18:17:57.943" v="1242" actId="27636"/>
          <ac:spMkLst>
            <pc:docMk/>
            <pc:sldMk cId="3871705835" sldId="1682"/>
            <ac:spMk id="23" creationId="{7E42C4C7-1162-4AC9-B404-38A829C12A37}"/>
          </ac:spMkLst>
        </pc:spChg>
      </pc:sldChg>
      <pc:sldChg chg="modSp mod">
        <pc:chgData name="Francisco Artes" userId="5be56ff3f51c4e1a" providerId="LiveId" clId="{03085F02-13C0-44E1-8628-E229D826B763}" dt="2020-06-03T18:15:46.118" v="1158" actId="6549"/>
        <pc:sldMkLst>
          <pc:docMk/>
          <pc:sldMk cId="2165315770" sldId="1684"/>
        </pc:sldMkLst>
        <pc:spChg chg="mod">
          <ac:chgData name="Francisco Artes" userId="5be56ff3f51c4e1a" providerId="LiveId" clId="{03085F02-13C0-44E1-8628-E229D826B763}" dt="2020-06-03T18:15:46.118" v="1158" actId="6549"/>
          <ac:spMkLst>
            <pc:docMk/>
            <pc:sldMk cId="2165315770" sldId="1684"/>
            <ac:spMk id="23" creationId="{7E42C4C7-1162-4AC9-B404-38A829C12A37}"/>
          </ac:spMkLst>
        </pc:spChg>
      </pc:sldChg>
      <pc:sldChg chg="modSp mod">
        <pc:chgData name="Francisco Artes" userId="5be56ff3f51c4e1a" providerId="LiveId" clId="{03085F02-13C0-44E1-8628-E229D826B763}" dt="2020-06-03T18:16:32.550" v="1193" actId="6549"/>
        <pc:sldMkLst>
          <pc:docMk/>
          <pc:sldMk cId="1553873120" sldId="1685"/>
        </pc:sldMkLst>
        <pc:spChg chg="mod">
          <ac:chgData name="Francisco Artes" userId="5be56ff3f51c4e1a" providerId="LiveId" clId="{03085F02-13C0-44E1-8628-E229D826B763}" dt="2020-06-03T18:16:32.550" v="1193" actId="6549"/>
          <ac:spMkLst>
            <pc:docMk/>
            <pc:sldMk cId="1553873120" sldId="1685"/>
            <ac:spMk id="23" creationId="{7E42C4C7-1162-4AC9-B404-38A829C12A37}"/>
          </ac:spMkLst>
        </pc:spChg>
      </pc:sldChg>
      <pc:sldChg chg="modSp mod">
        <pc:chgData name="Francisco Artes" userId="5be56ff3f51c4e1a" providerId="LiveId" clId="{03085F02-13C0-44E1-8628-E229D826B763}" dt="2020-06-03T19:56:14.639" v="3230" actId="27636"/>
        <pc:sldMkLst>
          <pc:docMk/>
          <pc:sldMk cId="1969946080" sldId="1686"/>
        </pc:sldMkLst>
        <pc:spChg chg="mod">
          <ac:chgData name="Francisco Artes" userId="5be56ff3f51c4e1a" providerId="LiveId" clId="{03085F02-13C0-44E1-8628-E229D826B763}" dt="2020-06-03T19:56:14.639" v="3230" actId="27636"/>
          <ac:spMkLst>
            <pc:docMk/>
            <pc:sldMk cId="1969946080" sldId="1686"/>
            <ac:spMk id="23" creationId="{7E42C4C7-1162-4AC9-B404-38A829C12A37}"/>
          </ac:spMkLst>
        </pc:spChg>
      </pc:sldChg>
      <pc:sldChg chg="modSp mod">
        <pc:chgData name="Francisco Artes" userId="5be56ff3f51c4e1a" providerId="LiveId" clId="{03085F02-13C0-44E1-8628-E229D826B763}" dt="2020-06-03T19:58:49.619" v="3300" actId="6549"/>
        <pc:sldMkLst>
          <pc:docMk/>
          <pc:sldMk cId="2040051140" sldId="1687"/>
        </pc:sldMkLst>
        <pc:spChg chg="mod">
          <ac:chgData name="Francisco Artes" userId="5be56ff3f51c4e1a" providerId="LiveId" clId="{03085F02-13C0-44E1-8628-E229D826B763}" dt="2020-06-03T19:58:49.619" v="3300" actId="6549"/>
          <ac:spMkLst>
            <pc:docMk/>
            <pc:sldMk cId="2040051140" sldId="1687"/>
            <ac:spMk id="23" creationId="{7E42C4C7-1162-4AC9-B404-38A829C12A37}"/>
          </ac:spMkLst>
        </pc:spChg>
      </pc:sldChg>
      <pc:sldChg chg="addSp delSp modSp del mod">
        <pc:chgData name="Francisco Artes" userId="5be56ff3f51c4e1a" providerId="LiveId" clId="{03085F02-13C0-44E1-8628-E229D826B763}" dt="2020-06-03T17:43:31.251" v="559" actId="47"/>
        <pc:sldMkLst>
          <pc:docMk/>
          <pc:sldMk cId="1337233576" sldId="1689"/>
        </pc:sldMkLst>
        <pc:spChg chg="add del mod">
          <ac:chgData name="Francisco Artes" userId="5be56ff3f51c4e1a" providerId="LiveId" clId="{03085F02-13C0-44E1-8628-E229D826B763}" dt="2020-06-03T17:43:11.891" v="535" actId="478"/>
          <ac:spMkLst>
            <pc:docMk/>
            <pc:sldMk cId="1337233576" sldId="1689"/>
            <ac:spMk id="5" creationId="{A7F66873-4304-42B9-ACC1-2272731C0F6B}"/>
          </ac:spMkLst>
        </pc:spChg>
        <pc:spChg chg="del">
          <ac:chgData name="Francisco Artes" userId="5be56ff3f51c4e1a" providerId="LiveId" clId="{03085F02-13C0-44E1-8628-E229D826B763}" dt="2020-06-03T17:43:07.389" v="534" actId="21"/>
          <ac:spMkLst>
            <pc:docMk/>
            <pc:sldMk cId="1337233576" sldId="1689"/>
            <ac:spMk id="6" creationId="{E617E227-DF7D-A34A-9310-8B594E9C9C29}"/>
          </ac:spMkLst>
        </pc:spChg>
      </pc:sldChg>
      <pc:sldChg chg="addSp modSp new mod ord">
        <pc:chgData name="Francisco Artes" userId="5be56ff3f51c4e1a" providerId="LiveId" clId="{03085F02-13C0-44E1-8628-E229D826B763}" dt="2020-06-03T18:00:40.933" v="745" actId="1037"/>
        <pc:sldMkLst>
          <pc:docMk/>
          <pc:sldMk cId="3480890097" sldId="1690"/>
        </pc:sldMkLst>
        <pc:spChg chg="mod">
          <ac:chgData name="Francisco Artes" userId="5be56ff3f51c4e1a" providerId="LiveId" clId="{03085F02-13C0-44E1-8628-E229D826B763}" dt="2020-06-03T17:43:25.347" v="558" actId="20577"/>
          <ac:spMkLst>
            <pc:docMk/>
            <pc:sldMk cId="3480890097" sldId="1690"/>
            <ac:spMk id="2" creationId="{FED1E549-1934-480A-9FD2-E946BA7756B6}"/>
          </ac:spMkLst>
        </pc:spChg>
        <pc:spChg chg="add mod">
          <ac:chgData name="Francisco Artes" userId="5be56ff3f51c4e1a" providerId="LiveId" clId="{03085F02-13C0-44E1-8628-E229D826B763}" dt="2020-06-03T18:00:40.933" v="745" actId="1037"/>
          <ac:spMkLst>
            <pc:docMk/>
            <pc:sldMk cId="3480890097" sldId="1690"/>
            <ac:spMk id="3" creationId="{C8074271-CADB-4297-9783-CD1EC13200F5}"/>
          </ac:spMkLst>
        </pc:spChg>
      </pc:sldChg>
      <pc:sldMasterChg chg="delSldLayout">
        <pc:chgData name="Francisco Artes" userId="5be56ff3f51c4e1a" providerId="LiveId" clId="{03085F02-13C0-44E1-8628-E229D826B763}" dt="2020-06-03T17:43:31.251" v="559" actId="47"/>
        <pc:sldMasterMkLst>
          <pc:docMk/>
          <pc:sldMasterMk cId="3490192964" sldId="2147484511"/>
        </pc:sldMasterMkLst>
        <pc:sldLayoutChg chg="del">
          <pc:chgData name="Francisco Artes" userId="5be56ff3f51c4e1a" providerId="LiveId" clId="{03085F02-13C0-44E1-8628-E229D826B763}" dt="2020-06-03T17:43:31.251" v="559" actId="47"/>
          <pc:sldLayoutMkLst>
            <pc:docMk/>
            <pc:sldMasterMk cId="3490192964" sldId="2147484511"/>
            <pc:sldLayoutMk cId="9943113" sldId="2147484642"/>
          </pc:sldLayoutMkLst>
        </pc:sldLayoutChg>
      </pc:sldMasterChg>
    </pc:docChg>
  </pc:docChgLst>
  <pc:docChgLst>
    <pc:chgData name="Francisco Artes" userId="5be56ff3f51c4e1a" providerId="LiveId" clId="{400DE305-E63F-4ED8-8417-4AAEAC3C9A5E}"/>
    <pc:docChg chg="undo custSel addSld modSld sldOrd modMainMaster">
      <pc:chgData name="Francisco Artes" userId="5be56ff3f51c4e1a" providerId="LiveId" clId="{400DE305-E63F-4ED8-8417-4AAEAC3C9A5E}" dt="2020-06-15T08:59:14.210" v="2292" actId="1036"/>
      <pc:docMkLst>
        <pc:docMk/>
      </pc:docMkLst>
      <pc:sldChg chg="modSp mod">
        <pc:chgData name="Francisco Artes" userId="5be56ff3f51c4e1a" providerId="LiveId" clId="{400DE305-E63F-4ED8-8417-4AAEAC3C9A5E}" dt="2020-06-15T06:50:07.786" v="1390" actId="1035"/>
        <pc:sldMkLst>
          <pc:docMk/>
          <pc:sldMk cId="1273336627" sldId="256"/>
        </pc:sldMkLst>
        <pc:spChg chg="mod">
          <ac:chgData name="Francisco Artes" userId="5be56ff3f51c4e1a" providerId="LiveId" clId="{400DE305-E63F-4ED8-8417-4AAEAC3C9A5E}" dt="2020-06-15T06:50:07.786" v="1390" actId="1035"/>
          <ac:spMkLst>
            <pc:docMk/>
            <pc:sldMk cId="1273336627" sldId="256"/>
            <ac:spMk id="8" creationId="{913FB0C2-CB74-45D2-ADEB-07E19424FC71}"/>
          </ac:spMkLst>
        </pc:spChg>
        <pc:spChg chg="mod">
          <ac:chgData name="Francisco Artes" userId="5be56ff3f51c4e1a" providerId="LiveId" clId="{400DE305-E63F-4ED8-8417-4AAEAC3C9A5E}" dt="2020-06-15T06:50:07.786" v="1390" actId="1035"/>
          <ac:spMkLst>
            <pc:docMk/>
            <pc:sldMk cId="1273336627" sldId="256"/>
            <ac:spMk id="12" creationId="{BB2FB9F7-ABCD-4CA6-96D1-41C93D4534FA}"/>
          </ac:spMkLst>
        </pc:spChg>
      </pc:sldChg>
      <pc:sldChg chg="addSp delSp modSp mod modAnim">
        <pc:chgData name="Francisco Artes" userId="5be56ff3f51c4e1a" providerId="LiveId" clId="{400DE305-E63F-4ED8-8417-4AAEAC3C9A5E}" dt="2020-06-14T18:55:44.431" v="404" actId="1035"/>
        <pc:sldMkLst>
          <pc:docMk/>
          <pc:sldMk cId="3388772476" sldId="1596"/>
        </pc:sldMkLst>
        <pc:spChg chg="add del mod ord">
          <ac:chgData name="Francisco Artes" userId="5be56ff3f51c4e1a" providerId="LiveId" clId="{400DE305-E63F-4ED8-8417-4AAEAC3C9A5E}" dt="2020-06-14T18:53:03.682" v="398" actId="6549"/>
          <ac:spMkLst>
            <pc:docMk/>
            <pc:sldMk cId="3388772476" sldId="1596"/>
            <ac:spMk id="4" creationId="{332A79CC-FD12-4FBC-8A72-FB2E0B93FA77}"/>
          </ac:spMkLst>
        </pc:spChg>
        <pc:spChg chg="mod">
          <ac:chgData name="Francisco Artes" userId="5be56ff3f51c4e1a" providerId="LiveId" clId="{400DE305-E63F-4ED8-8417-4AAEAC3C9A5E}" dt="2020-06-14T18:55:44.431" v="404" actId="1035"/>
          <ac:spMkLst>
            <pc:docMk/>
            <pc:sldMk cId="3388772476" sldId="1596"/>
            <ac:spMk id="9" creationId="{97A9FBE6-D0AF-4906-AE41-7AB359AB0E2C}"/>
          </ac:spMkLst>
        </pc:spChg>
        <pc:spChg chg="mod">
          <ac:chgData name="Francisco Artes" userId="5be56ff3f51c4e1a" providerId="LiveId" clId="{400DE305-E63F-4ED8-8417-4AAEAC3C9A5E}" dt="2020-06-14T18:55:44.431" v="404" actId="1035"/>
          <ac:spMkLst>
            <pc:docMk/>
            <pc:sldMk cId="3388772476" sldId="1596"/>
            <ac:spMk id="10" creationId="{8C192BE2-D567-4EEE-A812-85260390B9DA}"/>
          </ac:spMkLst>
        </pc:spChg>
        <pc:spChg chg="mod">
          <ac:chgData name="Francisco Artes" userId="5be56ff3f51c4e1a" providerId="LiveId" clId="{400DE305-E63F-4ED8-8417-4AAEAC3C9A5E}" dt="2020-06-14T18:48:28.067" v="205" actId="20577"/>
          <ac:spMkLst>
            <pc:docMk/>
            <pc:sldMk cId="3388772476" sldId="1596"/>
            <ac:spMk id="23" creationId="{7E42C4C7-1162-4AC9-B404-38A829C12A37}"/>
          </ac:spMkLst>
        </pc:spChg>
      </pc:sldChg>
      <pc:sldChg chg="addSp delSp modSp mod addAnim delAnim">
        <pc:chgData name="Francisco Artes" userId="5be56ff3f51c4e1a" providerId="LiveId" clId="{400DE305-E63F-4ED8-8417-4AAEAC3C9A5E}" dt="2020-06-14T19:52:19.489" v="747" actId="207"/>
        <pc:sldMkLst>
          <pc:docMk/>
          <pc:sldMk cId="585753749" sldId="1601"/>
        </pc:sldMkLst>
        <pc:spChg chg="add del mod topLvl">
          <ac:chgData name="Francisco Artes" userId="5be56ff3f51c4e1a" providerId="LiveId" clId="{400DE305-E63F-4ED8-8417-4AAEAC3C9A5E}" dt="2020-06-14T19:50:43.070" v="728" actId="21"/>
          <ac:spMkLst>
            <pc:docMk/>
            <pc:sldMk cId="585753749" sldId="1601"/>
            <ac:spMk id="5" creationId="{E0E00744-E0F9-4B53-B31C-D3DE87EA950E}"/>
          </ac:spMkLst>
        </pc:spChg>
        <pc:spChg chg="mod">
          <ac:chgData name="Francisco Artes" userId="5be56ff3f51c4e1a" providerId="LiveId" clId="{400DE305-E63F-4ED8-8417-4AAEAC3C9A5E}" dt="2020-06-14T19:52:19.489" v="747" actId="207"/>
          <ac:spMkLst>
            <pc:docMk/>
            <pc:sldMk cId="585753749" sldId="1601"/>
            <ac:spMk id="7" creationId="{00FBD4B6-45D9-4722-8AF3-351DCC0C4A72}"/>
          </ac:spMkLst>
        </pc:spChg>
        <pc:spChg chg="mod">
          <ac:chgData name="Francisco Artes" userId="5be56ff3f51c4e1a" providerId="LiveId" clId="{400DE305-E63F-4ED8-8417-4AAEAC3C9A5E}" dt="2020-06-14T19:50:34.976" v="726" actId="1038"/>
          <ac:spMkLst>
            <pc:docMk/>
            <pc:sldMk cId="585753749" sldId="1601"/>
            <ac:spMk id="9" creationId="{C51F25DA-5073-4065-9909-227A4ECD4012}"/>
          </ac:spMkLst>
        </pc:spChg>
        <pc:grpChg chg="add del mod ord">
          <ac:chgData name="Francisco Artes" userId="5be56ff3f51c4e1a" providerId="LiveId" clId="{400DE305-E63F-4ED8-8417-4AAEAC3C9A5E}" dt="2020-06-14T19:51:10.418" v="746" actId="167"/>
          <ac:grpSpMkLst>
            <pc:docMk/>
            <pc:sldMk cId="585753749" sldId="1601"/>
            <ac:grpSpMk id="4" creationId="{8A1E7A6D-ABB0-4A27-86E2-6E64602C07BB}"/>
          </ac:grpSpMkLst>
        </pc:grpChg>
        <pc:picChg chg="mod topLvl">
          <ac:chgData name="Francisco Artes" userId="5be56ff3f51c4e1a" providerId="LiveId" clId="{400DE305-E63F-4ED8-8417-4AAEAC3C9A5E}" dt="2020-06-14T19:50:43.070" v="728" actId="21"/>
          <ac:picMkLst>
            <pc:docMk/>
            <pc:sldMk cId="585753749" sldId="1601"/>
            <ac:picMk id="2" creationId="{A54AD54C-F067-466E-BCE9-A420B3BD1503}"/>
          </ac:picMkLst>
        </pc:picChg>
      </pc:sldChg>
      <pc:sldChg chg="modSp mod">
        <pc:chgData name="Francisco Artes" userId="5be56ff3f51c4e1a" providerId="LiveId" clId="{400DE305-E63F-4ED8-8417-4AAEAC3C9A5E}" dt="2020-06-14T19:58:23.573" v="836" actId="1038"/>
        <pc:sldMkLst>
          <pc:docMk/>
          <pc:sldMk cId="3512940052" sldId="1603"/>
        </pc:sldMkLst>
        <pc:spChg chg="mod">
          <ac:chgData name="Francisco Artes" userId="5be56ff3f51c4e1a" providerId="LiveId" clId="{400DE305-E63F-4ED8-8417-4AAEAC3C9A5E}" dt="2020-06-14T19:58:23.573" v="836" actId="1038"/>
          <ac:spMkLst>
            <pc:docMk/>
            <pc:sldMk cId="3512940052" sldId="1603"/>
            <ac:spMk id="7" creationId="{7D8D2416-12B7-428A-B524-CAD9E2A2C348}"/>
          </ac:spMkLst>
        </pc:spChg>
        <pc:spChg chg="mod">
          <ac:chgData name="Francisco Artes" userId="5be56ff3f51c4e1a" providerId="LiveId" clId="{400DE305-E63F-4ED8-8417-4AAEAC3C9A5E}" dt="2020-06-14T19:57:48.431" v="790" actId="20577"/>
          <ac:spMkLst>
            <pc:docMk/>
            <pc:sldMk cId="3512940052" sldId="1603"/>
            <ac:spMk id="23" creationId="{7E42C4C7-1162-4AC9-B404-38A829C12A37}"/>
          </ac:spMkLst>
        </pc:spChg>
      </pc:sldChg>
      <pc:sldChg chg="modSp mod">
        <pc:chgData name="Francisco Artes" userId="5be56ff3f51c4e1a" providerId="LiveId" clId="{400DE305-E63F-4ED8-8417-4AAEAC3C9A5E}" dt="2020-06-14T20:03:47.583" v="878" actId="6549"/>
        <pc:sldMkLst>
          <pc:docMk/>
          <pc:sldMk cId="3299580985" sldId="1604"/>
        </pc:sldMkLst>
        <pc:spChg chg="mod">
          <ac:chgData name="Francisco Artes" userId="5be56ff3f51c4e1a" providerId="LiveId" clId="{400DE305-E63F-4ED8-8417-4AAEAC3C9A5E}" dt="2020-06-14T20:03:47.583" v="878" actId="6549"/>
          <ac:spMkLst>
            <pc:docMk/>
            <pc:sldMk cId="3299580985" sldId="1604"/>
            <ac:spMk id="23" creationId="{7E42C4C7-1162-4AC9-B404-38A829C12A37}"/>
          </ac:spMkLst>
        </pc:spChg>
      </pc:sldChg>
      <pc:sldChg chg="modSp mod">
        <pc:chgData name="Francisco Artes" userId="5be56ff3f51c4e1a" providerId="LiveId" clId="{400DE305-E63F-4ED8-8417-4AAEAC3C9A5E}" dt="2020-06-14T20:32:55.225" v="1010" actId="20577"/>
        <pc:sldMkLst>
          <pc:docMk/>
          <pc:sldMk cId="402419817" sldId="1605"/>
        </pc:sldMkLst>
        <pc:spChg chg="mod">
          <ac:chgData name="Francisco Artes" userId="5be56ff3f51c4e1a" providerId="LiveId" clId="{400DE305-E63F-4ED8-8417-4AAEAC3C9A5E}" dt="2020-06-14T20:32:55.225" v="1010" actId="20577"/>
          <ac:spMkLst>
            <pc:docMk/>
            <pc:sldMk cId="402419817" sldId="1605"/>
            <ac:spMk id="6" creationId="{6ECB6600-7936-4EAE-8FC8-2B5BD6234689}"/>
          </ac:spMkLst>
        </pc:spChg>
      </pc:sldChg>
      <pc:sldChg chg="modSp mod">
        <pc:chgData name="Francisco Artes" userId="5be56ff3f51c4e1a" providerId="LiveId" clId="{400DE305-E63F-4ED8-8417-4AAEAC3C9A5E}" dt="2020-06-15T08:34:43.269" v="1661" actId="1036"/>
        <pc:sldMkLst>
          <pc:docMk/>
          <pc:sldMk cId="1112833039" sldId="1607"/>
        </pc:sldMkLst>
        <pc:spChg chg="mod">
          <ac:chgData name="Francisco Artes" userId="5be56ff3f51c4e1a" providerId="LiveId" clId="{400DE305-E63F-4ED8-8417-4AAEAC3C9A5E}" dt="2020-06-15T08:34:43.269" v="1661" actId="1036"/>
          <ac:spMkLst>
            <pc:docMk/>
            <pc:sldMk cId="1112833039" sldId="1607"/>
            <ac:spMk id="5" creationId="{4471466A-7B5B-4387-8043-D85F0CEC7A20}"/>
          </ac:spMkLst>
        </pc:spChg>
        <pc:spChg chg="mod">
          <ac:chgData name="Francisco Artes" userId="5be56ff3f51c4e1a" providerId="LiveId" clId="{400DE305-E63F-4ED8-8417-4AAEAC3C9A5E}" dt="2020-06-15T08:34:24.515" v="1619" actId="27636"/>
          <ac:spMkLst>
            <pc:docMk/>
            <pc:sldMk cId="1112833039" sldId="1607"/>
            <ac:spMk id="9" creationId="{E8EDF932-B59F-4720-83F9-BE6FD86257B8}"/>
          </ac:spMkLst>
        </pc:spChg>
        <pc:spChg chg="mod">
          <ac:chgData name="Francisco Artes" userId="5be56ff3f51c4e1a" providerId="LiveId" clId="{400DE305-E63F-4ED8-8417-4AAEAC3C9A5E}" dt="2020-06-14T20:16:00.114" v="932" actId="20577"/>
          <ac:spMkLst>
            <pc:docMk/>
            <pc:sldMk cId="1112833039" sldId="1607"/>
            <ac:spMk id="23" creationId="{7E42C4C7-1162-4AC9-B404-38A829C12A37}"/>
          </ac:spMkLst>
        </pc:spChg>
        <pc:picChg chg="mod">
          <ac:chgData name="Francisco Artes" userId="5be56ff3f51c4e1a" providerId="LiveId" clId="{400DE305-E63F-4ED8-8417-4AAEAC3C9A5E}" dt="2020-06-15T08:34:43.269" v="1661" actId="1036"/>
          <ac:picMkLst>
            <pc:docMk/>
            <pc:sldMk cId="1112833039" sldId="1607"/>
            <ac:picMk id="2" creationId="{9A53B713-688A-4D16-8EEB-BBFEC8038EC1}"/>
          </ac:picMkLst>
        </pc:picChg>
      </pc:sldChg>
      <pc:sldChg chg="modSp mod">
        <pc:chgData name="Francisco Artes" userId="5be56ff3f51c4e1a" providerId="LiveId" clId="{400DE305-E63F-4ED8-8417-4AAEAC3C9A5E}" dt="2020-06-14T20:17:49.813" v="935" actId="20577"/>
        <pc:sldMkLst>
          <pc:docMk/>
          <pc:sldMk cId="51980025" sldId="1608"/>
        </pc:sldMkLst>
        <pc:spChg chg="mod">
          <ac:chgData name="Francisco Artes" userId="5be56ff3f51c4e1a" providerId="LiveId" clId="{400DE305-E63F-4ED8-8417-4AAEAC3C9A5E}" dt="2020-06-14T20:17:49.813" v="935" actId="20577"/>
          <ac:spMkLst>
            <pc:docMk/>
            <pc:sldMk cId="51980025" sldId="1608"/>
            <ac:spMk id="23" creationId="{7E42C4C7-1162-4AC9-B404-38A829C12A37}"/>
          </ac:spMkLst>
        </pc:spChg>
      </pc:sldChg>
      <pc:sldChg chg="modSp mod">
        <pc:chgData name="Francisco Artes" userId="5be56ff3f51c4e1a" providerId="LiveId" clId="{400DE305-E63F-4ED8-8417-4AAEAC3C9A5E}" dt="2020-06-14T21:12:47.368" v="1218" actId="1035"/>
        <pc:sldMkLst>
          <pc:docMk/>
          <pc:sldMk cId="1172398190" sldId="1610"/>
        </pc:sldMkLst>
        <pc:spChg chg="mod">
          <ac:chgData name="Francisco Artes" userId="5be56ff3f51c4e1a" providerId="LiveId" clId="{400DE305-E63F-4ED8-8417-4AAEAC3C9A5E}" dt="2020-06-14T21:12:05.756" v="1198" actId="1036"/>
          <ac:spMkLst>
            <pc:docMk/>
            <pc:sldMk cId="1172398190" sldId="1610"/>
            <ac:spMk id="5" creationId="{93B05330-E7B3-4333-B4F2-90B42E8C3541}"/>
          </ac:spMkLst>
        </pc:spChg>
        <pc:spChg chg="mod">
          <ac:chgData name="Francisco Artes" userId="5be56ff3f51c4e1a" providerId="LiveId" clId="{400DE305-E63F-4ED8-8417-4AAEAC3C9A5E}" dt="2020-06-14T21:12:47.368" v="1218" actId="1035"/>
          <ac:spMkLst>
            <pc:docMk/>
            <pc:sldMk cId="1172398190" sldId="1610"/>
            <ac:spMk id="23" creationId="{7E42C4C7-1162-4AC9-B404-38A829C12A37}"/>
          </ac:spMkLst>
        </pc:spChg>
      </pc:sldChg>
      <pc:sldChg chg="modSp mod">
        <pc:chgData name="Francisco Artes" userId="5be56ff3f51c4e1a" providerId="LiveId" clId="{400DE305-E63F-4ED8-8417-4AAEAC3C9A5E}" dt="2020-06-15T06:59:20.076" v="1481" actId="1038"/>
        <pc:sldMkLst>
          <pc:docMk/>
          <pc:sldMk cId="2721979303" sldId="1611"/>
        </pc:sldMkLst>
        <pc:spChg chg="mod">
          <ac:chgData name="Francisco Artes" userId="5be56ff3f51c4e1a" providerId="LiveId" clId="{400DE305-E63F-4ED8-8417-4AAEAC3C9A5E}" dt="2020-06-15T06:59:20.076" v="1481" actId="1038"/>
          <ac:spMkLst>
            <pc:docMk/>
            <pc:sldMk cId="2721979303" sldId="1611"/>
            <ac:spMk id="5" creationId="{FD4FEB5A-496B-4C28-8B39-3DA796D9D01A}"/>
          </ac:spMkLst>
        </pc:spChg>
        <pc:spChg chg="mod">
          <ac:chgData name="Francisco Artes" userId="5be56ff3f51c4e1a" providerId="LiveId" clId="{400DE305-E63F-4ED8-8417-4AAEAC3C9A5E}" dt="2020-06-14T21:13:57.383" v="1219" actId="20577"/>
          <ac:spMkLst>
            <pc:docMk/>
            <pc:sldMk cId="2721979303" sldId="1611"/>
            <ac:spMk id="23" creationId="{7E42C4C7-1162-4AC9-B404-38A829C12A37}"/>
          </ac:spMkLst>
        </pc:spChg>
        <pc:picChg chg="mod">
          <ac:chgData name="Francisco Artes" userId="5be56ff3f51c4e1a" providerId="LiveId" clId="{400DE305-E63F-4ED8-8417-4AAEAC3C9A5E}" dt="2020-06-15T06:59:20.076" v="1481" actId="1038"/>
          <ac:picMkLst>
            <pc:docMk/>
            <pc:sldMk cId="2721979303" sldId="1611"/>
            <ac:picMk id="2" creationId="{8B1BC9B5-6A51-4292-B582-6B5BFE395537}"/>
          </ac:picMkLst>
        </pc:picChg>
      </pc:sldChg>
      <pc:sldChg chg="modSp mod">
        <pc:chgData name="Francisco Artes" userId="5be56ff3f51c4e1a" providerId="LiveId" clId="{400DE305-E63F-4ED8-8417-4AAEAC3C9A5E}" dt="2020-06-15T08:35:42.241" v="1678" actId="1035"/>
        <pc:sldMkLst>
          <pc:docMk/>
          <pc:sldMk cId="2070590485" sldId="1612"/>
        </pc:sldMkLst>
        <pc:spChg chg="mod">
          <ac:chgData name="Francisco Artes" userId="5be56ff3f51c4e1a" providerId="LiveId" clId="{400DE305-E63F-4ED8-8417-4AAEAC3C9A5E}" dt="2020-06-15T08:35:42.241" v="1678" actId="1035"/>
          <ac:spMkLst>
            <pc:docMk/>
            <pc:sldMk cId="2070590485" sldId="1612"/>
            <ac:spMk id="23" creationId="{7E42C4C7-1162-4AC9-B404-38A829C12A37}"/>
          </ac:spMkLst>
        </pc:spChg>
      </pc:sldChg>
      <pc:sldChg chg="modSp mod">
        <pc:chgData name="Francisco Artes" userId="5be56ff3f51c4e1a" providerId="LiveId" clId="{400DE305-E63F-4ED8-8417-4AAEAC3C9A5E}" dt="2020-06-14T21:20:37.091" v="1242" actId="27636"/>
        <pc:sldMkLst>
          <pc:docMk/>
          <pc:sldMk cId="1202019172" sldId="1616"/>
        </pc:sldMkLst>
        <pc:spChg chg="mod">
          <ac:chgData name="Francisco Artes" userId="5be56ff3f51c4e1a" providerId="LiveId" clId="{400DE305-E63F-4ED8-8417-4AAEAC3C9A5E}" dt="2020-06-14T21:20:24.131" v="1240" actId="1076"/>
          <ac:spMkLst>
            <pc:docMk/>
            <pc:sldMk cId="1202019172" sldId="1616"/>
            <ac:spMk id="5" creationId="{F4811ACB-1E63-4382-B4D8-6EFA3DED571F}"/>
          </ac:spMkLst>
        </pc:spChg>
        <pc:spChg chg="mod">
          <ac:chgData name="Francisco Artes" userId="5be56ff3f51c4e1a" providerId="LiveId" clId="{400DE305-E63F-4ED8-8417-4AAEAC3C9A5E}" dt="2020-06-14T21:20:37.091" v="1242" actId="27636"/>
          <ac:spMkLst>
            <pc:docMk/>
            <pc:sldMk cId="1202019172" sldId="1616"/>
            <ac:spMk id="23" creationId="{7E42C4C7-1162-4AC9-B404-38A829C12A37}"/>
          </ac:spMkLst>
        </pc:spChg>
      </pc:sldChg>
      <pc:sldChg chg="modSp mod">
        <pc:chgData name="Francisco Artes" userId="5be56ff3f51c4e1a" providerId="LiveId" clId="{400DE305-E63F-4ED8-8417-4AAEAC3C9A5E}" dt="2020-06-14T21:24:29.389" v="1244" actId="20577"/>
        <pc:sldMkLst>
          <pc:docMk/>
          <pc:sldMk cId="4260687196" sldId="1617"/>
        </pc:sldMkLst>
        <pc:spChg chg="mod">
          <ac:chgData name="Francisco Artes" userId="5be56ff3f51c4e1a" providerId="LiveId" clId="{400DE305-E63F-4ED8-8417-4AAEAC3C9A5E}" dt="2020-06-14T21:24:29.389" v="1244" actId="20577"/>
          <ac:spMkLst>
            <pc:docMk/>
            <pc:sldMk cId="4260687196" sldId="1617"/>
            <ac:spMk id="23" creationId="{7E42C4C7-1162-4AC9-B404-38A829C12A37}"/>
          </ac:spMkLst>
        </pc:spChg>
      </pc:sldChg>
      <pc:sldChg chg="modSp mod">
        <pc:chgData name="Francisco Artes" userId="5be56ff3f51c4e1a" providerId="LiveId" clId="{400DE305-E63F-4ED8-8417-4AAEAC3C9A5E}" dt="2020-06-14T18:46:50.578" v="173" actId="1035"/>
        <pc:sldMkLst>
          <pc:docMk/>
          <pc:sldMk cId="185876594" sldId="1623"/>
        </pc:sldMkLst>
        <pc:spChg chg="mod">
          <ac:chgData name="Francisco Artes" userId="5be56ff3f51c4e1a" providerId="LiveId" clId="{400DE305-E63F-4ED8-8417-4AAEAC3C9A5E}" dt="2020-06-14T18:46:50.578" v="173" actId="1035"/>
          <ac:spMkLst>
            <pc:docMk/>
            <pc:sldMk cId="185876594" sldId="1623"/>
            <ac:spMk id="7" creationId="{A10E619B-834D-4806-A2B4-9E48F183A04C}"/>
          </ac:spMkLst>
        </pc:spChg>
        <pc:spChg chg="mod">
          <ac:chgData name="Francisco Artes" userId="5be56ff3f51c4e1a" providerId="LiveId" clId="{400DE305-E63F-4ED8-8417-4AAEAC3C9A5E}" dt="2020-06-14T18:46:50.578" v="173" actId="1035"/>
          <ac:spMkLst>
            <pc:docMk/>
            <pc:sldMk cId="185876594" sldId="1623"/>
            <ac:spMk id="9" creationId="{16B8DA10-BF0E-4D1E-B28A-EEC81F76C76C}"/>
          </ac:spMkLst>
        </pc:spChg>
        <pc:spChg chg="mod">
          <ac:chgData name="Francisco Artes" userId="5be56ff3f51c4e1a" providerId="LiveId" clId="{400DE305-E63F-4ED8-8417-4AAEAC3C9A5E}" dt="2020-06-14T18:46:50.578" v="173" actId="1035"/>
          <ac:spMkLst>
            <pc:docMk/>
            <pc:sldMk cId="185876594" sldId="1623"/>
            <ac:spMk id="23" creationId="{7E42C4C7-1162-4AC9-B404-38A829C12A37}"/>
          </ac:spMkLst>
        </pc:spChg>
        <pc:picChg chg="mod">
          <ac:chgData name="Francisco Artes" userId="5be56ff3f51c4e1a" providerId="LiveId" clId="{400DE305-E63F-4ED8-8417-4AAEAC3C9A5E}" dt="2020-06-14T18:46:50.578" v="173" actId="1035"/>
          <ac:picMkLst>
            <pc:docMk/>
            <pc:sldMk cId="185876594" sldId="1623"/>
            <ac:picMk id="5" creationId="{4ADA5EC0-4736-45C4-92A8-A75254009FDC}"/>
          </ac:picMkLst>
        </pc:picChg>
      </pc:sldChg>
      <pc:sldChg chg="modSp mod">
        <pc:chgData name="Francisco Artes" userId="5be56ff3f51c4e1a" providerId="LiveId" clId="{400DE305-E63F-4ED8-8417-4AAEAC3C9A5E}" dt="2020-06-14T19:50:01.080" v="702" actId="207"/>
        <pc:sldMkLst>
          <pc:docMk/>
          <pc:sldMk cId="3856171130" sldId="1643"/>
        </pc:sldMkLst>
        <pc:spChg chg="mod">
          <ac:chgData name="Francisco Artes" userId="5be56ff3f51c4e1a" providerId="LiveId" clId="{400DE305-E63F-4ED8-8417-4AAEAC3C9A5E}" dt="2020-06-14T19:21:11.089" v="685" actId="1036"/>
          <ac:spMkLst>
            <pc:docMk/>
            <pc:sldMk cId="3856171130" sldId="1643"/>
            <ac:spMk id="6" creationId="{68F75BEE-8C9D-4CE7-8E8B-EE55547EC1ED}"/>
          </ac:spMkLst>
        </pc:spChg>
        <pc:spChg chg="mod">
          <ac:chgData name="Francisco Artes" userId="5be56ff3f51c4e1a" providerId="LiveId" clId="{400DE305-E63F-4ED8-8417-4AAEAC3C9A5E}" dt="2020-06-14T19:50:01.080" v="702" actId="207"/>
          <ac:spMkLst>
            <pc:docMk/>
            <pc:sldMk cId="3856171130" sldId="1643"/>
            <ac:spMk id="9" creationId="{8818E405-DBDD-4EE1-A095-384228A8D6B0}"/>
          </ac:spMkLst>
        </pc:spChg>
        <pc:spChg chg="mod">
          <ac:chgData name="Francisco Artes" userId="5be56ff3f51c4e1a" providerId="LiveId" clId="{400DE305-E63F-4ED8-8417-4AAEAC3C9A5E}" dt="2020-06-14T19:20:14.055" v="555" actId="14100"/>
          <ac:spMkLst>
            <pc:docMk/>
            <pc:sldMk cId="3856171130" sldId="1643"/>
            <ac:spMk id="10" creationId="{4ABD72F0-293F-4512-9318-9393537CA973}"/>
          </ac:spMkLst>
        </pc:spChg>
        <pc:grpChg chg="mod">
          <ac:chgData name="Francisco Artes" userId="5be56ff3f51c4e1a" providerId="LiveId" clId="{400DE305-E63F-4ED8-8417-4AAEAC3C9A5E}" dt="2020-06-14T19:21:26.791" v="700" actId="1037"/>
          <ac:grpSpMkLst>
            <pc:docMk/>
            <pc:sldMk cId="3856171130" sldId="1643"/>
            <ac:grpSpMk id="2" creationId="{0F98266F-9240-4BD2-9681-0076E0E0A66C}"/>
          </ac:grpSpMkLst>
        </pc:grpChg>
        <pc:picChg chg="mod">
          <ac:chgData name="Francisco Artes" userId="5be56ff3f51c4e1a" providerId="LiveId" clId="{400DE305-E63F-4ED8-8417-4AAEAC3C9A5E}" dt="2020-06-14T19:20:42.438" v="607" actId="1036"/>
          <ac:picMkLst>
            <pc:docMk/>
            <pc:sldMk cId="3856171130" sldId="1643"/>
            <ac:picMk id="5" creationId="{9751D881-7895-481F-BF0D-E0F4D3E2515D}"/>
          </ac:picMkLst>
        </pc:picChg>
      </pc:sldChg>
      <pc:sldChg chg="modSp mod">
        <pc:chgData name="Francisco Artes" userId="5be56ff3f51c4e1a" providerId="LiveId" clId="{400DE305-E63F-4ED8-8417-4AAEAC3C9A5E}" dt="2020-06-14T18:56:50.303" v="442" actId="1035"/>
        <pc:sldMkLst>
          <pc:docMk/>
          <pc:sldMk cId="740024852" sldId="1646"/>
        </pc:sldMkLst>
        <pc:spChg chg="mod">
          <ac:chgData name="Francisco Artes" userId="5be56ff3f51c4e1a" providerId="LiveId" clId="{400DE305-E63F-4ED8-8417-4AAEAC3C9A5E}" dt="2020-06-14T18:56:39.932" v="439" actId="1037"/>
          <ac:spMkLst>
            <pc:docMk/>
            <pc:sldMk cId="740024852" sldId="1646"/>
            <ac:spMk id="6" creationId="{B32A8670-C608-4CB6-AF9A-AFD09E55E2AB}"/>
          </ac:spMkLst>
        </pc:spChg>
        <pc:spChg chg="mod">
          <ac:chgData name="Francisco Artes" userId="5be56ff3f51c4e1a" providerId="LiveId" clId="{400DE305-E63F-4ED8-8417-4AAEAC3C9A5E}" dt="2020-06-14T18:56:50.303" v="442" actId="1035"/>
          <ac:spMkLst>
            <pc:docMk/>
            <pc:sldMk cId="740024852" sldId="1646"/>
            <ac:spMk id="7" creationId="{E3C3D29E-A45F-4E3D-BB05-5370340D79B0}"/>
          </ac:spMkLst>
        </pc:spChg>
        <pc:picChg chg="mod">
          <ac:chgData name="Francisco Artes" userId="5be56ff3f51c4e1a" providerId="LiveId" clId="{400DE305-E63F-4ED8-8417-4AAEAC3C9A5E}" dt="2020-06-14T18:56:36.106" v="433" actId="1038"/>
          <ac:picMkLst>
            <pc:docMk/>
            <pc:sldMk cId="740024852" sldId="1646"/>
            <ac:picMk id="2" creationId="{26EDE08A-6E0F-49E2-BB71-E83F21113689}"/>
          </ac:picMkLst>
        </pc:picChg>
      </pc:sldChg>
      <pc:sldChg chg="modSp mod">
        <pc:chgData name="Francisco Artes" userId="5be56ff3f51c4e1a" providerId="LiveId" clId="{400DE305-E63F-4ED8-8417-4AAEAC3C9A5E}" dt="2020-06-14T20:12:14.542" v="923" actId="20577"/>
        <pc:sldMkLst>
          <pc:docMk/>
          <pc:sldMk cId="2434358677" sldId="1673"/>
        </pc:sldMkLst>
        <pc:spChg chg="mod">
          <ac:chgData name="Francisco Artes" userId="5be56ff3f51c4e1a" providerId="LiveId" clId="{400DE305-E63F-4ED8-8417-4AAEAC3C9A5E}" dt="2020-06-14T20:12:14.542" v="923" actId="20577"/>
          <ac:spMkLst>
            <pc:docMk/>
            <pc:sldMk cId="2434358677" sldId="1673"/>
            <ac:spMk id="23" creationId="{7E42C4C7-1162-4AC9-B404-38A829C12A37}"/>
          </ac:spMkLst>
        </pc:spChg>
      </pc:sldChg>
      <pc:sldChg chg="modSp mod">
        <pc:chgData name="Francisco Artes" userId="5be56ff3f51c4e1a" providerId="LiveId" clId="{400DE305-E63F-4ED8-8417-4AAEAC3C9A5E}" dt="2020-06-14T19:10:48.756" v="554" actId="1036"/>
        <pc:sldMkLst>
          <pc:docMk/>
          <pc:sldMk cId="216806672" sldId="1733"/>
        </pc:sldMkLst>
        <pc:spChg chg="mod">
          <ac:chgData name="Francisco Artes" userId="5be56ff3f51c4e1a" providerId="LiveId" clId="{400DE305-E63F-4ED8-8417-4AAEAC3C9A5E}" dt="2020-06-14T19:10:48.756" v="554" actId="1036"/>
          <ac:spMkLst>
            <pc:docMk/>
            <pc:sldMk cId="216806672" sldId="1733"/>
            <ac:spMk id="33" creationId="{EA82C81D-79F8-4B5F-A8CF-5C388066A652}"/>
          </ac:spMkLst>
        </pc:spChg>
      </pc:sldChg>
      <pc:sldChg chg="modSp mod">
        <pc:chgData name="Francisco Artes" userId="5be56ff3f51c4e1a" providerId="LiveId" clId="{400DE305-E63F-4ED8-8417-4AAEAC3C9A5E}" dt="2020-06-14T19:53:29.993" v="751" actId="1035"/>
        <pc:sldMkLst>
          <pc:docMk/>
          <pc:sldMk cId="3462298732" sldId="1735"/>
        </pc:sldMkLst>
        <pc:spChg chg="mod">
          <ac:chgData name="Francisco Artes" userId="5be56ff3f51c4e1a" providerId="LiveId" clId="{400DE305-E63F-4ED8-8417-4AAEAC3C9A5E}" dt="2020-06-14T19:53:29.993" v="751" actId="1035"/>
          <ac:spMkLst>
            <pc:docMk/>
            <pc:sldMk cId="3462298732" sldId="1735"/>
            <ac:spMk id="6" creationId="{6120F1AC-11F8-4521-A58F-F858DE5BB617}"/>
          </ac:spMkLst>
        </pc:spChg>
      </pc:sldChg>
      <pc:sldChg chg="modSp mod">
        <pc:chgData name="Francisco Artes" userId="5be56ff3f51c4e1a" providerId="LiveId" clId="{400DE305-E63F-4ED8-8417-4AAEAC3C9A5E}" dt="2020-06-14T20:28:26.771" v="978" actId="20577"/>
        <pc:sldMkLst>
          <pc:docMk/>
          <pc:sldMk cId="3288932624" sldId="1741"/>
        </pc:sldMkLst>
        <pc:spChg chg="mod">
          <ac:chgData name="Francisco Artes" userId="5be56ff3f51c4e1a" providerId="LiveId" clId="{400DE305-E63F-4ED8-8417-4AAEAC3C9A5E}" dt="2020-06-14T20:28:26.771" v="978" actId="20577"/>
          <ac:spMkLst>
            <pc:docMk/>
            <pc:sldMk cId="3288932624" sldId="1741"/>
            <ac:spMk id="7" creationId="{CA7F1316-22A6-461E-95AF-3911B7D2F2BB}"/>
          </ac:spMkLst>
        </pc:spChg>
        <pc:spChg chg="mod">
          <ac:chgData name="Francisco Artes" userId="5be56ff3f51c4e1a" providerId="LiveId" clId="{400DE305-E63F-4ED8-8417-4AAEAC3C9A5E}" dt="2020-06-14T19:09:49.273" v="548" actId="20577"/>
          <ac:spMkLst>
            <pc:docMk/>
            <pc:sldMk cId="3288932624" sldId="1741"/>
            <ac:spMk id="9" creationId="{C8C0E609-99D2-4674-A700-68F6C1CDF89F}"/>
          </ac:spMkLst>
        </pc:spChg>
      </pc:sldChg>
      <pc:sldChg chg="modSp mod">
        <pc:chgData name="Francisco Artes" userId="5be56ff3f51c4e1a" providerId="LiveId" clId="{400DE305-E63F-4ED8-8417-4AAEAC3C9A5E}" dt="2020-06-14T18:59:36.492" v="540" actId="20577"/>
        <pc:sldMkLst>
          <pc:docMk/>
          <pc:sldMk cId="2775615537" sldId="1742"/>
        </pc:sldMkLst>
        <pc:spChg chg="mod">
          <ac:chgData name="Francisco Artes" userId="5be56ff3f51c4e1a" providerId="LiveId" clId="{400DE305-E63F-4ED8-8417-4AAEAC3C9A5E}" dt="2020-06-14T18:57:50.885" v="494" actId="1038"/>
          <ac:spMkLst>
            <pc:docMk/>
            <pc:sldMk cId="2775615537" sldId="1742"/>
            <ac:spMk id="3" creationId="{B189A047-3325-4166-813D-E1658F5AC161}"/>
          </ac:spMkLst>
        </pc:spChg>
        <pc:spChg chg="mod">
          <ac:chgData name="Francisco Artes" userId="5be56ff3f51c4e1a" providerId="LiveId" clId="{400DE305-E63F-4ED8-8417-4AAEAC3C9A5E}" dt="2020-06-14T18:59:36.492" v="540" actId="20577"/>
          <ac:spMkLst>
            <pc:docMk/>
            <pc:sldMk cId="2775615537" sldId="1742"/>
            <ac:spMk id="7" creationId="{D8A97EF3-F55E-4298-B0D2-CDBAFE8DF5CF}"/>
          </ac:spMkLst>
        </pc:spChg>
      </pc:sldChg>
      <pc:sldChg chg="modSp mod">
        <pc:chgData name="Francisco Artes" userId="5be56ff3f51c4e1a" providerId="LiveId" clId="{400DE305-E63F-4ED8-8417-4AAEAC3C9A5E}" dt="2020-06-14T21:18:49.569" v="1237" actId="1035"/>
        <pc:sldMkLst>
          <pc:docMk/>
          <pc:sldMk cId="1529540081" sldId="1743"/>
        </pc:sldMkLst>
        <pc:spChg chg="mod">
          <ac:chgData name="Francisco Artes" userId="5be56ff3f51c4e1a" providerId="LiveId" clId="{400DE305-E63F-4ED8-8417-4AAEAC3C9A5E}" dt="2020-06-14T21:18:49.569" v="1237" actId="1035"/>
          <ac:spMkLst>
            <pc:docMk/>
            <pc:sldMk cId="1529540081" sldId="1743"/>
            <ac:spMk id="6" creationId="{CFA28D0B-CE70-4788-968B-8778385672A0}"/>
          </ac:spMkLst>
        </pc:spChg>
      </pc:sldChg>
      <pc:sldChg chg="modSp mod">
        <pc:chgData name="Francisco Artes" userId="5be56ff3f51c4e1a" providerId="LiveId" clId="{400DE305-E63F-4ED8-8417-4AAEAC3C9A5E}" dt="2020-06-14T19:55:44.723" v="764" actId="1035"/>
        <pc:sldMkLst>
          <pc:docMk/>
          <pc:sldMk cId="4169499274" sldId="1744"/>
        </pc:sldMkLst>
        <pc:spChg chg="mod">
          <ac:chgData name="Francisco Artes" userId="5be56ff3f51c4e1a" providerId="LiveId" clId="{400DE305-E63F-4ED8-8417-4AAEAC3C9A5E}" dt="2020-06-14T19:55:29.402" v="756" actId="207"/>
          <ac:spMkLst>
            <pc:docMk/>
            <pc:sldMk cId="4169499274" sldId="1744"/>
            <ac:spMk id="3" creationId="{7BF540A1-FBB9-43DF-9679-AB2EA971336A}"/>
          </ac:spMkLst>
        </pc:spChg>
        <pc:spChg chg="mod">
          <ac:chgData name="Francisco Artes" userId="5be56ff3f51c4e1a" providerId="LiveId" clId="{400DE305-E63F-4ED8-8417-4AAEAC3C9A5E}" dt="2020-06-14T19:55:44.723" v="764" actId="1035"/>
          <ac:spMkLst>
            <pc:docMk/>
            <pc:sldMk cId="4169499274" sldId="1744"/>
            <ac:spMk id="6" creationId="{BBBF3D1E-FFC5-43F3-9223-F8FBD7DF6D97}"/>
          </ac:spMkLst>
        </pc:spChg>
      </pc:sldChg>
      <pc:sldChg chg="modSp">
        <pc:chgData name="Francisco Artes" userId="5be56ff3f51c4e1a" providerId="LiveId" clId="{400DE305-E63F-4ED8-8417-4AAEAC3C9A5E}" dt="2020-06-15T05:09:43.446" v="1278" actId="20577"/>
        <pc:sldMkLst>
          <pc:docMk/>
          <pc:sldMk cId="9097948" sldId="1746"/>
        </pc:sldMkLst>
        <pc:spChg chg="mod">
          <ac:chgData name="Francisco Artes" userId="5be56ff3f51c4e1a" providerId="LiveId" clId="{400DE305-E63F-4ED8-8417-4AAEAC3C9A5E}" dt="2020-06-15T05:09:43.446" v="1278" actId="20577"/>
          <ac:spMkLst>
            <pc:docMk/>
            <pc:sldMk cId="9097948" sldId="1746"/>
            <ac:spMk id="7" creationId="{A6FA7288-CA99-44A7-8461-A118584CC006}"/>
          </ac:spMkLst>
        </pc:spChg>
      </pc:sldChg>
      <pc:sldChg chg="modSp mod">
        <pc:chgData name="Francisco Artes" userId="5be56ff3f51c4e1a" providerId="LiveId" clId="{400DE305-E63F-4ED8-8417-4AAEAC3C9A5E}" dt="2020-06-14T18:42:24.907" v="87" actId="1035"/>
        <pc:sldMkLst>
          <pc:docMk/>
          <pc:sldMk cId="2852643820" sldId="1747"/>
        </pc:sldMkLst>
        <pc:spChg chg="mod">
          <ac:chgData name="Francisco Artes" userId="5be56ff3f51c4e1a" providerId="LiveId" clId="{400DE305-E63F-4ED8-8417-4AAEAC3C9A5E}" dt="2020-06-14T18:42:02.448" v="71" actId="20577"/>
          <ac:spMkLst>
            <pc:docMk/>
            <pc:sldMk cId="2852643820" sldId="1747"/>
            <ac:spMk id="7" creationId="{089573C8-1C6F-4B58-9FAE-D15A30AAC154}"/>
          </ac:spMkLst>
        </pc:spChg>
        <pc:spChg chg="mod">
          <ac:chgData name="Francisco Artes" userId="5be56ff3f51c4e1a" providerId="LiveId" clId="{400DE305-E63F-4ED8-8417-4AAEAC3C9A5E}" dt="2020-06-14T18:42:24.907" v="87" actId="1035"/>
          <ac:spMkLst>
            <pc:docMk/>
            <pc:sldMk cId="2852643820" sldId="1747"/>
            <ac:spMk id="8" creationId="{F57F679F-ACC2-49AD-A040-3EDD52034D05}"/>
          </ac:spMkLst>
        </pc:spChg>
      </pc:sldChg>
      <pc:sldChg chg="modSp mod">
        <pc:chgData name="Francisco Artes" userId="5be56ff3f51c4e1a" providerId="LiveId" clId="{400DE305-E63F-4ED8-8417-4AAEAC3C9A5E}" dt="2020-06-14T20:08:50.321" v="881" actId="20577"/>
        <pc:sldMkLst>
          <pc:docMk/>
          <pc:sldMk cId="52610457" sldId="1749"/>
        </pc:sldMkLst>
        <pc:spChg chg="mod">
          <ac:chgData name="Francisco Artes" userId="5be56ff3f51c4e1a" providerId="LiveId" clId="{400DE305-E63F-4ED8-8417-4AAEAC3C9A5E}" dt="2020-06-14T20:08:50.321" v="881" actId="20577"/>
          <ac:spMkLst>
            <pc:docMk/>
            <pc:sldMk cId="52610457" sldId="1749"/>
            <ac:spMk id="6" creationId="{B5FAC855-D5C4-42F6-9765-E75162186190}"/>
          </ac:spMkLst>
        </pc:spChg>
      </pc:sldChg>
      <pc:sldChg chg="modSp mod">
        <pc:chgData name="Francisco Artes" userId="5be56ff3f51c4e1a" providerId="LiveId" clId="{400DE305-E63F-4ED8-8417-4AAEAC3C9A5E}" dt="2020-06-14T20:35:00.624" v="1163" actId="6549"/>
        <pc:sldMkLst>
          <pc:docMk/>
          <pc:sldMk cId="636477075" sldId="1750"/>
        </pc:sldMkLst>
        <pc:spChg chg="mod">
          <ac:chgData name="Francisco Artes" userId="5be56ff3f51c4e1a" providerId="LiveId" clId="{400DE305-E63F-4ED8-8417-4AAEAC3C9A5E}" dt="2020-06-14T20:35:00.624" v="1163" actId="6549"/>
          <ac:spMkLst>
            <pc:docMk/>
            <pc:sldMk cId="636477075" sldId="1750"/>
            <ac:spMk id="9" creationId="{94E94040-2781-4ADE-A37D-ED48D8ABF0E0}"/>
          </ac:spMkLst>
        </pc:spChg>
      </pc:sldChg>
      <pc:sldChg chg="modSp mod">
        <pc:chgData name="Francisco Artes" userId="5be56ff3f51c4e1a" providerId="LiveId" clId="{400DE305-E63F-4ED8-8417-4AAEAC3C9A5E}" dt="2020-06-14T20:26:42.852" v="958" actId="20577"/>
        <pc:sldMkLst>
          <pc:docMk/>
          <pc:sldMk cId="3667040652" sldId="1753"/>
        </pc:sldMkLst>
        <pc:spChg chg="mod">
          <ac:chgData name="Francisco Artes" userId="5be56ff3f51c4e1a" providerId="LiveId" clId="{400DE305-E63F-4ED8-8417-4AAEAC3C9A5E}" dt="2020-06-14T20:26:42.852" v="958" actId="20577"/>
          <ac:spMkLst>
            <pc:docMk/>
            <pc:sldMk cId="3667040652" sldId="1753"/>
            <ac:spMk id="4" creationId="{44A8FD51-72B9-448C-BA60-E49C46E56E67}"/>
          </ac:spMkLst>
        </pc:spChg>
      </pc:sldChg>
      <pc:sldChg chg="modSp mod">
        <pc:chgData name="Francisco Artes" userId="5be56ff3f51c4e1a" providerId="LiveId" clId="{400DE305-E63F-4ED8-8417-4AAEAC3C9A5E}" dt="2020-06-14T20:31:23.583" v="1009" actId="20577"/>
        <pc:sldMkLst>
          <pc:docMk/>
          <pc:sldMk cId="3908223814" sldId="1754"/>
        </pc:sldMkLst>
        <pc:spChg chg="mod">
          <ac:chgData name="Francisco Artes" userId="5be56ff3f51c4e1a" providerId="LiveId" clId="{400DE305-E63F-4ED8-8417-4AAEAC3C9A5E}" dt="2020-06-14T20:31:10.836" v="1005" actId="20577"/>
          <ac:spMkLst>
            <pc:docMk/>
            <pc:sldMk cId="3908223814" sldId="1754"/>
            <ac:spMk id="4" creationId="{C3DC7054-9C8E-4691-BE81-33E00EB8A328}"/>
          </ac:spMkLst>
        </pc:spChg>
        <pc:spChg chg="mod">
          <ac:chgData name="Francisco Artes" userId="5be56ff3f51c4e1a" providerId="LiveId" clId="{400DE305-E63F-4ED8-8417-4AAEAC3C9A5E}" dt="2020-06-14T20:31:23.583" v="1009" actId="20577"/>
          <ac:spMkLst>
            <pc:docMk/>
            <pc:sldMk cId="3908223814" sldId="1754"/>
            <ac:spMk id="7" creationId="{D49D23D0-1B92-475C-8BD2-DA86AB841DE3}"/>
          </ac:spMkLst>
        </pc:spChg>
      </pc:sldChg>
      <pc:sldChg chg="modSp mod">
        <pc:chgData name="Francisco Artes" userId="5be56ff3f51c4e1a" providerId="LiveId" clId="{400DE305-E63F-4ED8-8417-4AAEAC3C9A5E}" dt="2020-06-14T21:11:06.890" v="1180" actId="20577"/>
        <pc:sldMkLst>
          <pc:docMk/>
          <pc:sldMk cId="441430868" sldId="1755"/>
        </pc:sldMkLst>
        <pc:spChg chg="mod">
          <ac:chgData name="Francisco Artes" userId="5be56ff3f51c4e1a" providerId="LiveId" clId="{400DE305-E63F-4ED8-8417-4AAEAC3C9A5E}" dt="2020-06-14T21:11:06.890" v="1180" actId="20577"/>
          <ac:spMkLst>
            <pc:docMk/>
            <pc:sldMk cId="441430868" sldId="1755"/>
            <ac:spMk id="2" creationId="{C6A118AE-00EE-461D-BA2C-75C927CE8A93}"/>
          </ac:spMkLst>
        </pc:spChg>
      </pc:sldChg>
      <pc:sldChg chg="addSp modSp new mod modAnim">
        <pc:chgData name="Francisco Artes" userId="5be56ff3f51c4e1a" providerId="LiveId" clId="{400DE305-E63F-4ED8-8417-4AAEAC3C9A5E}" dt="2020-06-15T08:40:30.830" v="1903" actId="1035"/>
        <pc:sldMkLst>
          <pc:docMk/>
          <pc:sldMk cId="2890140972" sldId="1757"/>
        </pc:sldMkLst>
        <pc:spChg chg="mod">
          <ac:chgData name="Francisco Artes" userId="5be56ff3f51c4e1a" providerId="LiveId" clId="{400DE305-E63F-4ED8-8417-4AAEAC3C9A5E}" dt="2020-06-15T08:32:41.189" v="1532" actId="20577"/>
          <ac:spMkLst>
            <pc:docMk/>
            <pc:sldMk cId="2890140972" sldId="1757"/>
            <ac:spMk id="2" creationId="{BC82AB7E-4A0C-44DD-A624-F2D945C6C7D9}"/>
          </ac:spMkLst>
        </pc:spChg>
        <pc:spChg chg="add mod">
          <ac:chgData name="Francisco Artes" userId="5be56ff3f51c4e1a" providerId="LiveId" clId="{400DE305-E63F-4ED8-8417-4AAEAC3C9A5E}" dt="2020-06-15T08:40:30.830" v="1903" actId="1035"/>
          <ac:spMkLst>
            <pc:docMk/>
            <pc:sldMk cId="2890140972" sldId="1757"/>
            <ac:spMk id="4" creationId="{2250C852-0FB1-443F-9952-21682F8F467A}"/>
          </ac:spMkLst>
        </pc:spChg>
        <pc:spChg chg="add mod">
          <ac:chgData name="Francisco Artes" userId="5be56ff3f51c4e1a" providerId="LiveId" clId="{400DE305-E63F-4ED8-8417-4AAEAC3C9A5E}" dt="2020-06-15T08:37:42.960" v="1731" actId="1036"/>
          <ac:spMkLst>
            <pc:docMk/>
            <pc:sldMk cId="2890140972" sldId="1757"/>
            <ac:spMk id="5" creationId="{71AEFF30-A5BB-4243-B580-39BA991E7964}"/>
          </ac:spMkLst>
        </pc:spChg>
        <pc:picChg chg="add mod">
          <ac:chgData name="Francisco Artes" userId="5be56ff3f51c4e1a" providerId="LiveId" clId="{400DE305-E63F-4ED8-8417-4AAEAC3C9A5E}" dt="2020-06-15T08:37:42.960" v="1731" actId="1036"/>
          <ac:picMkLst>
            <pc:docMk/>
            <pc:sldMk cId="2890140972" sldId="1757"/>
            <ac:picMk id="3" creationId="{92C63545-17F1-46E5-A191-9E0916C2A220}"/>
          </ac:picMkLst>
        </pc:picChg>
      </pc:sldChg>
      <pc:sldChg chg="addSp delSp modSp new mod ord modAnim">
        <pc:chgData name="Francisco Artes" userId="5be56ff3f51c4e1a" providerId="LiveId" clId="{400DE305-E63F-4ED8-8417-4AAEAC3C9A5E}" dt="2020-06-15T08:59:14.210" v="2292" actId="1036"/>
        <pc:sldMkLst>
          <pc:docMk/>
          <pc:sldMk cId="2507031609" sldId="1758"/>
        </pc:sldMkLst>
        <pc:spChg chg="del">
          <ac:chgData name="Francisco Artes" userId="5be56ff3f51c4e1a" providerId="LiveId" clId="{400DE305-E63F-4ED8-8417-4AAEAC3C9A5E}" dt="2020-06-15T08:52:08.314" v="1905" actId="478"/>
          <ac:spMkLst>
            <pc:docMk/>
            <pc:sldMk cId="2507031609" sldId="1758"/>
            <ac:spMk id="2" creationId="{55FA5483-7D73-4EC2-A2B0-AE4D9A3B4DEE}"/>
          </ac:spMkLst>
        </pc:spChg>
        <pc:spChg chg="add mod">
          <ac:chgData name="Francisco Artes" userId="5be56ff3f51c4e1a" providerId="LiveId" clId="{400DE305-E63F-4ED8-8417-4AAEAC3C9A5E}" dt="2020-06-15T08:52:30.436" v="1937" actId="20577"/>
          <ac:spMkLst>
            <pc:docMk/>
            <pc:sldMk cId="2507031609" sldId="1758"/>
            <ac:spMk id="3" creationId="{5AEF4A1B-E1AB-4674-B842-1C12D54E82AA}"/>
          </ac:spMkLst>
        </pc:spChg>
        <pc:spChg chg="add mod">
          <ac:chgData name="Francisco Artes" userId="5be56ff3f51c4e1a" providerId="LiveId" clId="{400DE305-E63F-4ED8-8417-4AAEAC3C9A5E}" dt="2020-06-15T08:58:51.385" v="2276" actId="5793"/>
          <ac:spMkLst>
            <pc:docMk/>
            <pc:sldMk cId="2507031609" sldId="1758"/>
            <ac:spMk id="4" creationId="{DC5C66E5-F53A-4731-9110-F43352EDF4C5}"/>
          </ac:spMkLst>
        </pc:spChg>
        <pc:spChg chg="add mod">
          <ac:chgData name="Francisco Artes" userId="5be56ff3f51c4e1a" providerId="LiveId" clId="{400DE305-E63F-4ED8-8417-4AAEAC3C9A5E}" dt="2020-06-15T08:57:58.616" v="2250" actId="1035"/>
          <ac:spMkLst>
            <pc:docMk/>
            <pc:sldMk cId="2507031609" sldId="1758"/>
            <ac:spMk id="5" creationId="{96D961D1-9998-4630-9E11-53A850461FF7}"/>
          </ac:spMkLst>
        </pc:spChg>
        <pc:spChg chg="add mod">
          <ac:chgData name="Francisco Artes" userId="5be56ff3f51c4e1a" providerId="LiveId" clId="{400DE305-E63F-4ED8-8417-4AAEAC3C9A5E}" dt="2020-06-15T08:59:14.210" v="2292" actId="1036"/>
          <ac:spMkLst>
            <pc:docMk/>
            <pc:sldMk cId="2507031609" sldId="1758"/>
            <ac:spMk id="6" creationId="{820DDAF5-E4FE-47BF-8154-174480BBE1F7}"/>
          </ac:spMkLst>
        </pc:spChg>
      </pc:sldChg>
      <pc:sldMasterChg chg="addSp delSp modSp mod">
        <pc:chgData name="Francisco Artes" userId="5be56ff3f51c4e1a" providerId="LiveId" clId="{400DE305-E63F-4ED8-8417-4AAEAC3C9A5E}" dt="2020-06-15T06:51:27.944" v="1467" actId="1035"/>
        <pc:sldMasterMkLst>
          <pc:docMk/>
          <pc:sldMasterMk cId="3490192964" sldId="2147484511"/>
        </pc:sldMasterMkLst>
        <pc:picChg chg="del">
          <ac:chgData name="Francisco Artes" userId="5be56ff3f51c4e1a" providerId="LiveId" clId="{400DE305-E63F-4ED8-8417-4AAEAC3C9A5E}" dt="2020-06-15T06:50:33.500" v="1391" actId="478"/>
          <ac:picMkLst>
            <pc:docMk/>
            <pc:sldMasterMk cId="3490192964" sldId="2147484511"/>
            <ac:picMk id="2" creationId="{82B54718-AA30-4CAD-89F8-03F3C1643BCE}"/>
          </ac:picMkLst>
        </pc:picChg>
        <pc:picChg chg="del">
          <ac:chgData name="Francisco Artes" userId="5be56ff3f51c4e1a" providerId="LiveId" clId="{400DE305-E63F-4ED8-8417-4AAEAC3C9A5E}" dt="2020-06-15T06:50:35.973" v="1392" actId="478"/>
          <ac:picMkLst>
            <pc:docMk/>
            <pc:sldMasterMk cId="3490192964" sldId="2147484511"/>
            <ac:picMk id="3" creationId="{2D77BDB6-4CFB-4642-AB19-8E8F0CA29A7E}"/>
          </ac:picMkLst>
        </pc:picChg>
        <pc:picChg chg="add mod">
          <ac:chgData name="Francisco Artes" userId="5be56ff3f51c4e1a" providerId="LiveId" clId="{400DE305-E63F-4ED8-8417-4AAEAC3C9A5E}" dt="2020-06-15T06:51:27.944" v="1467" actId="1035"/>
          <ac:picMkLst>
            <pc:docMk/>
            <pc:sldMasterMk cId="3490192964" sldId="2147484511"/>
            <ac:picMk id="10" creationId="{2CE848BC-927C-4341-93A1-5DDD6612D978}"/>
          </ac:picMkLst>
        </pc:picChg>
      </pc:sldMasterChg>
    </pc:docChg>
  </pc:docChgLst>
  <pc:docChgLst>
    <pc:chgData name="Francisco Artes" userId="5be56ff3f51c4e1a" providerId="LiveId" clId="{02C7C987-8FCD-4DAB-BA39-661F1A4944EB}"/>
    <pc:docChg chg="undo custSel addSld delSld modSld">
      <pc:chgData name="Francisco Artes" userId="5be56ff3f51c4e1a" providerId="LiveId" clId="{02C7C987-8FCD-4DAB-BA39-661F1A4944EB}" dt="2020-06-04T16:33:23.746" v="3856" actId="20577"/>
      <pc:docMkLst>
        <pc:docMk/>
      </pc:docMkLst>
      <pc:sldChg chg="addSp modSp mod">
        <pc:chgData name="Francisco Artes" userId="5be56ff3f51c4e1a" providerId="LiveId" clId="{02C7C987-8FCD-4DAB-BA39-661F1A4944EB}" dt="2020-06-04T13:52:46.076" v="233" actId="1076"/>
        <pc:sldMkLst>
          <pc:docMk/>
          <pc:sldMk cId="1273336627" sldId="256"/>
        </pc:sldMkLst>
        <pc:spChg chg="mod">
          <ac:chgData name="Francisco Artes" userId="5be56ff3f51c4e1a" providerId="LiveId" clId="{02C7C987-8FCD-4DAB-BA39-661F1A4944EB}" dt="2020-06-04T13:21:20.250" v="3" actId="20577"/>
          <ac:spMkLst>
            <pc:docMk/>
            <pc:sldMk cId="1273336627" sldId="256"/>
            <ac:spMk id="6" creationId="{51469C5A-81D4-4BEB-9B45-4A5DE847DDD1}"/>
          </ac:spMkLst>
        </pc:spChg>
        <pc:spChg chg="add mod">
          <ac:chgData name="Francisco Artes" userId="5be56ff3f51c4e1a" providerId="LiveId" clId="{02C7C987-8FCD-4DAB-BA39-661F1A4944EB}" dt="2020-06-04T13:52:46.076" v="233" actId="1076"/>
          <ac:spMkLst>
            <pc:docMk/>
            <pc:sldMk cId="1273336627" sldId="256"/>
            <ac:spMk id="7" creationId="{28F213D2-C3CD-4025-A3EB-C5132414F46C}"/>
          </ac:spMkLst>
        </pc:spChg>
      </pc:sldChg>
      <pc:sldChg chg="addSp modSp mod">
        <pc:chgData name="Francisco Artes" userId="5be56ff3f51c4e1a" providerId="LiveId" clId="{02C7C987-8FCD-4DAB-BA39-661F1A4944EB}" dt="2020-06-04T15:47:06.642" v="1959" actId="113"/>
        <pc:sldMkLst>
          <pc:docMk/>
          <pc:sldMk cId="2100661380" sldId="1525"/>
        </pc:sldMkLst>
        <pc:spChg chg="add mod">
          <ac:chgData name="Francisco Artes" userId="5be56ff3f51c4e1a" providerId="LiveId" clId="{02C7C987-8FCD-4DAB-BA39-661F1A4944EB}" dt="2020-06-04T13:52:52.373" v="235"/>
          <ac:spMkLst>
            <pc:docMk/>
            <pc:sldMk cId="2100661380" sldId="1525"/>
            <ac:spMk id="15" creationId="{F21E5A9D-552D-407E-A8A5-4B52D5ACF3AC}"/>
          </ac:spMkLst>
        </pc:spChg>
        <pc:spChg chg="mod">
          <ac:chgData name="Francisco Artes" userId="5be56ff3f51c4e1a" providerId="LiveId" clId="{02C7C987-8FCD-4DAB-BA39-661F1A4944EB}" dt="2020-06-04T15:47:06.642" v="1959" actId="113"/>
          <ac:spMkLst>
            <pc:docMk/>
            <pc:sldMk cId="2100661380" sldId="1525"/>
            <ac:spMk id="24" creationId="{CB0A2B0C-EBAB-0248-B818-4E4DC952DBE2}"/>
          </ac:spMkLst>
        </pc:spChg>
      </pc:sldChg>
      <pc:sldChg chg="modSp del mod">
        <pc:chgData name="Francisco Artes" userId="5be56ff3f51c4e1a" providerId="LiveId" clId="{02C7C987-8FCD-4DAB-BA39-661F1A4944EB}" dt="2020-06-04T15:46:09.599" v="1950" actId="47"/>
        <pc:sldMkLst>
          <pc:docMk/>
          <pc:sldMk cId="352571890" sldId="1548"/>
        </pc:sldMkLst>
        <pc:spChg chg="mod">
          <ac:chgData name="Francisco Artes" userId="5be56ff3f51c4e1a" providerId="LiveId" clId="{02C7C987-8FCD-4DAB-BA39-661F1A4944EB}" dt="2020-06-04T13:50:08.340" v="197" actId="6549"/>
          <ac:spMkLst>
            <pc:docMk/>
            <pc:sldMk cId="352571890" sldId="1548"/>
            <ac:spMk id="23" creationId="{7E42C4C7-1162-4AC9-B404-38A829C12A37}"/>
          </ac:spMkLst>
        </pc:spChg>
      </pc:sldChg>
      <pc:sldChg chg="addSp modSp">
        <pc:chgData name="Francisco Artes" userId="5be56ff3f51c4e1a" providerId="LiveId" clId="{02C7C987-8FCD-4DAB-BA39-661F1A4944EB}" dt="2020-06-04T13:52:55.086" v="237"/>
        <pc:sldMkLst>
          <pc:docMk/>
          <pc:sldMk cId="3863868653" sldId="1557"/>
        </pc:sldMkLst>
        <pc:spChg chg="add mod">
          <ac:chgData name="Francisco Artes" userId="5be56ff3f51c4e1a" providerId="LiveId" clId="{02C7C987-8FCD-4DAB-BA39-661F1A4944EB}" dt="2020-06-04T13:52:55.086" v="237"/>
          <ac:spMkLst>
            <pc:docMk/>
            <pc:sldMk cId="3863868653" sldId="1557"/>
            <ac:spMk id="5" creationId="{46B394FF-82D3-4023-A994-6B811949E87B}"/>
          </ac:spMkLst>
        </pc:spChg>
      </pc:sldChg>
      <pc:sldChg chg="addSp modSp">
        <pc:chgData name="Francisco Artes" userId="5be56ff3f51c4e1a" providerId="LiveId" clId="{02C7C987-8FCD-4DAB-BA39-661F1A4944EB}" dt="2020-06-04T14:11:24.981" v="776"/>
        <pc:sldMkLst>
          <pc:docMk/>
          <pc:sldMk cId="530088718" sldId="1558"/>
        </pc:sldMkLst>
        <pc:spChg chg="add mod">
          <ac:chgData name="Francisco Artes" userId="5be56ff3f51c4e1a" providerId="LiveId" clId="{02C7C987-8FCD-4DAB-BA39-661F1A4944EB}" dt="2020-06-04T14:11:24.981" v="776"/>
          <ac:spMkLst>
            <pc:docMk/>
            <pc:sldMk cId="530088718" sldId="1558"/>
            <ac:spMk id="4" creationId="{A362F2A9-CB26-4F1F-9F5A-83E170CADBAC}"/>
          </ac:spMkLst>
        </pc:spChg>
      </pc:sldChg>
      <pc:sldChg chg="addSp modSp">
        <pc:chgData name="Francisco Artes" userId="5be56ff3f51c4e1a" providerId="LiveId" clId="{02C7C987-8FCD-4DAB-BA39-661F1A4944EB}" dt="2020-06-04T13:53:24.313" v="239"/>
        <pc:sldMkLst>
          <pc:docMk/>
          <pc:sldMk cId="2230416662" sldId="1563"/>
        </pc:sldMkLst>
        <pc:spChg chg="add mod">
          <ac:chgData name="Francisco Artes" userId="5be56ff3f51c4e1a" providerId="LiveId" clId="{02C7C987-8FCD-4DAB-BA39-661F1A4944EB}" dt="2020-06-04T13:53:24.313" v="239"/>
          <ac:spMkLst>
            <pc:docMk/>
            <pc:sldMk cId="2230416662" sldId="1563"/>
            <ac:spMk id="5" creationId="{50C92B77-36A8-4DB3-BBC4-5CBB07846A1B}"/>
          </ac:spMkLst>
        </pc:spChg>
      </pc:sldChg>
      <pc:sldChg chg="addSp delSp del mod">
        <pc:chgData name="Francisco Artes" userId="5be56ff3f51c4e1a" providerId="LiveId" clId="{02C7C987-8FCD-4DAB-BA39-661F1A4944EB}" dt="2020-06-04T14:51:45.387" v="829" actId="47"/>
        <pc:sldMkLst>
          <pc:docMk/>
          <pc:sldMk cId="65306925" sldId="1586"/>
        </pc:sldMkLst>
        <pc:spChg chg="add del">
          <ac:chgData name="Francisco Artes" userId="5be56ff3f51c4e1a" providerId="LiveId" clId="{02C7C987-8FCD-4DAB-BA39-661F1A4944EB}" dt="2020-06-04T14:50:56.583" v="783" actId="21"/>
          <ac:spMkLst>
            <pc:docMk/>
            <pc:sldMk cId="65306925" sldId="1586"/>
            <ac:spMk id="19" creationId="{18CAF59A-6B9C-4DDE-A26E-238685A9119B}"/>
          </ac:spMkLst>
        </pc:spChg>
        <pc:picChg chg="add del">
          <ac:chgData name="Francisco Artes" userId="5be56ff3f51c4e1a" providerId="LiveId" clId="{02C7C987-8FCD-4DAB-BA39-661F1A4944EB}" dt="2020-06-04T14:50:56.583" v="783" actId="21"/>
          <ac:picMkLst>
            <pc:docMk/>
            <pc:sldMk cId="65306925" sldId="1586"/>
            <ac:picMk id="8" creationId="{083ACB84-5DF7-4CBD-8C1E-C99E0F8DDA3C}"/>
          </ac:picMkLst>
        </pc:picChg>
        <pc:picChg chg="add del">
          <ac:chgData name="Francisco Artes" userId="5be56ff3f51c4e1a" providerId="LiveId" clId="{02C7C987-8FCD-4DAB-BA39-661F1A4944EB}" dt="2020-06-04T14:50:56.583" v="783" actId="21"/>
          <ac:picMkLst>
            <pc:docMk/>
            <pc:sldMk cId="65306925" sldId="1586"/>
            <ac:picMk id="9" creationId="{44939EB8-E2F4-4921-80B7-A32CC3C675D7}"/>
          </ac:picMkLst>
        </pc:picChg>
        <pc:picChg chg="add del">
          <ac:chgData name="Francisco Artes" userId="5be56ff3f51c4e1a" providerId="LiveId" clId="{02C7C987-8FCD-4DAB-BA39-661F1A4944EB}" dt="2020-06-04T14:50:56.583" v="783" actId="21"/>
          <ac:picMkLst>
            <pc:docMk/>
            <pc:sldMk cId="65306925" sldId="1586"/>
            <ac:picMk id="10" creationId="{88CD66F8-AF3F-4F5E-9257-54B15E9A94E8}"/>
          </ac:picMkLst>
        </pc:picChg>
        <pc:picChg chg="add del">
          <ac:chgData name="Francisco Artes" userId="5be56ff3f51c4e1a" providerId="LiveId" clId="{02C7C987-8FCD-4DAB-BA39-661F1A4944EB}" dt="2020-06-04T14:50:56.583" v="783" actId="21"/>
          <ac:picMkLst>
            <pc:docMk/>
            <pc:sldMk cId="65306925" sldId="1586"/>
            <ac:picMk id="11" creationId="{261E62E8-1FB9-4C8D-B5A0-3F337081C6CE}"/>
          </ac:picMkLst>
        </pc:picChg>
        <pc:picChg chg="add del">
          <ac:chgData name="Francisco Artes" userId="5be56ff3f51c4e1a" providerId="LiveId" clId="{02C7C987-8FCD-4DAB-BA39-661F1A4944EB}" dt="2020-06-04T14:50:56.583" v="783" actId="21"/>
          <ac:picMkLst>
            <pc:docMk/>
            <pc:sldMk cId="65306925" sldId="1586"/>
            <ac:picMk id="13" creationId="{0C05E084-D637-47D3-833C-52A7E8348800}"/>
          </ac:picMkLst>
        </pc:picChg>
        <pc:picChg chg="add del">
          <ac:chgData name="Francisco Artes" userId="5be56ff3f51c4e1a" providerId="LiveId" clId="{02C7C987-8FCD-4DAB-BA39-661F1A4944EB}" dt="2020-06-04T14:50:56.583" v="783" actId="21"/>
          <ac:picMkLst>
            <pc:docMk/>
            <pc:sldMk cId="65306925" sldId="1586"/>
            <ac:picMk id="14" creationId="{EB576C83-F9AA-4CCE-A47D-9EA8E558B15D}"/>
          </ac:picMkLst>
        </pc:picChg>
        <pc:picChg chg="add del">
          <ac:chgData name="Francisco Artes" userId="5be56ff3f51c4e1a" providerId="LiveId" clId="{02C7C987-8FCD-4DAB-BA39-661F1A4944EB}" dt="2020-06-04T14:50:56.583" v="783" actId="21"/>
          <ac:picMkLst>
            <pc:docMk/>
            <pc:sldMk cId="65306925" sldId="1586"/>
            <ac:picMk id="15" creationId="{FDF35244-DD24-4EDC-BC73-8B252504660B}"/>
          </ac:picMkLst>
        </pc:picChg>
        <pc:picChg chg="add del">
          <ac:chgData name="Francisco Artes" userId="5be56ff3f51c4e1a" providerId="LiveId" clId="{02C7C987-8FCD-4DAB-BA39-661F1A4944EB}" dt="2020-06-04T14:50:56.583" v="783" actId="21"/>
          <ac:picMkLst>
            <pc:docMk/>
            <pc:sldMk cId="65306925" sldId="1586"/>
            <ac:picMk id="16" creationId="{E4E2B0F2-0862-4B64-A42F-6D9AAF54EAAA}"/>
          </ac:picMkLst>
        </pc:picChg>
        <pc:picChg chg="add del">
          <ac:chgData name="Francisco Artes" userId="5be56ff3f51c4e1a" providerId="LiveId" clId="{02C7C987-8FCD-4DAB-BA39-661F1A4944EB}" dt="2020-06-04T14:50:56.583" v="783" actId="21"/>
          <ac:picMkLst>
            <pc:docMk/>
            <pc:sldMk cId="65306925" sldId="1586"/>
            <ac:picMk id="20" creationId="{64E94098-FDB6-4FD1-BF8B-49C27EEC6879}"/>
          </ac:picMkLst>
        </pc:picChg>
        <pc:picChg chg="add del">
          <ac:chgData name="Francisco Artes" userId="5be56ff3f51c4e1a" providerId="LiveId" clId="{02C7C987-8FCD-4DAB-BA39-661F1A4944EB}" dt="2020-06-04T14:50:56.583" v="783" actId="21"/>
          <ac:picMkLst>
            <pc:docMk/>
            <pc:sldMk cId="65306925" sldId="1586"/>
            <ac:picMk id="21" creationId="{F5B0665B-CB12-404F-9CBD-87AD03EF7D6E}"/>
          </ac:picMkLst>
        </pc:picChg>
      </pc:sldChg>
      <pc:sldChg chg="addSp modSp">
        <pc:chgData name="Francisco Artes" userId="5be56ff3f51c4e1a" providerId="LiveId" clId="{02C7C987-8FCD-4DAB-BA39-661F1A4944EB}" dt="2020-06-04T14:11:15.190" v="772"/>
        <pc:sldMkLst>
          <pc:docMk/>
          <pc:sldMk cId="3446321307" sldId="1587"/>
        </pc:sldMkLst>
        <pc:spChg chg="add mod">
          <ac:chgData name="Francisco Artes" userId="5be56ff3f51c4e1a" providerId="LiveId" clId="{02C7C987-8FCD-4DAB-BA39-661F1A4944EB}" dt="2020-06-04T14:11:15.190" v="772"/>
          <ac:spMkLst>
            <pc:docMk/>
            <pc:sldMk cId="3446321307" sldId="1587"/>
            <ac:spMk id="5" creationId="{3FA4E661-C7CE-49D0-A06A-D08E6A64A286}"/>
          </ac:spMkLst>
        </pc:spChg>
      </pc:sldChg>
      <pc:sldChg chg="addSp modSp">
        <pc:chgData name="Francisco Artes" userId="5be56ff3f51c4e1a" providerId="LiveId" clId="{02C7C987-8FCD-4DAB-BA39-661F1A4944EB}" dt="2020-06-04T13:54:56.775" v="301"/>
        <pc:sldMkLst>
          <pc:docMk/>
          <pc:sldMk cId="2461850132" sldId="1588"/>
        </pc:sldMkLst>
        <pc:spChg chg="add mod">
          <ac:chgData name="Francisco Artes" userId="5be56ff3f51c4e1a" providerId="LiveId" clId="{02C7C987-8FCD-4DAB-BA39-661F1A4944EB}" dt="2020-06-04T13:54:56.775" v="301"/>
          <ac:spMkLst>
            <pc:docMk/>
            <pc:sldMk cId="2461850132" sldId="1588"/>
            <ac:spMk id="5" creationId="{5CE28875-1535-4BA3-AED2-5632EC1178EF}"/>
          </ac:spMkLst>
        </pc:spChg>
      </pc:sldChg>
      <pc:sldChg chg="addSp delSp modSp">
        <pc:chgData name="Francisco Artes" userId="5be56ff3f51c4e1a" providerId="LiveId" clId="{02C7C987-8FCD-4DAB-BA39-661F1A4944EB}" dt="2020-06-04T14:09:00.328" v="680"/>
        <pc:sldMkLst>
          <pc:docMk/>
          <pc:sldMk cId="1133577501" sldId="1589"/>
        </pc:sldMkLst>
        <pc:spChg chg="add del mod">
          <ac:chgData name="Francisco Artes" userId="5be56ff3f51c4e1a" providerId="LiveId" clId="{02C7C987-8FCD-4DAB-BA39-661F1A4944EB}" dt="2020-06-04T14:08:51.690" v="679"/>
          <ac:spMkLst>
            <pc:docMk/>
            <pc:sldMk cId="1133577501" sldId="1589"/>
            <ac:spMk id="5" creationId="{50580988-414B-455D-88BC-300ED1582199}"/>
          </ac:spMkLst>
        </pc:spChg>
        <pc:spChg chg="add mod">
          <ac:chgData name="Francisco Artes" userId="5be56ff3f51c4e1a" providerId="LiveId" clId="{02C7C987-8FCD-4DAB-BA39-661F1A4944EB}" dt="2020-06-04T14:09:00.328" v="680"/>
          <ac:spMkLst>
            <pc:docMk/>
            <pc:sldMk cId="1133577501" sldId="1589"/>
            <ac:spMk id="6" creationId="{0AAEDD97-9160-4086-A5AD-5438EC1CB916}"/>
          </ac:spMkLst>
        </pc:spChg>
      </pc:sldChg>
      <pc:sldChg chg="addSp modSp">
        <pc:chgData name="Francisco Artes" userId="5be56ff3f51c4e1a" providerId="LiveId" clId="{02C7C987-8FCD-4DAB-BA39-661F1A4944EB}" dt="2020-06-04T14:11:06.627" v="771"/>
        <pc:sldMkLst>
          <pc:docMk/>
          <pc:sldMk cId="1527228406" sldId="1590"/>
        </pc:sldMkLst>
        <pc:spChg chg="add mod">
          <ac:chgData name="Francisco Artes" userId="5be56ff3f51c4e1a" providerId="LiveId" clId="{02C7C987-8FCD-4DAB-BA39-661F1A4944EB}" dt="2020-06-04T14:11:06.627" v="771"/>
          <ac:spMkLst>
            <pc:docMk/>
            <pc:sldMk cId="1527228406" sldId="1590"/>
            <ac:spMk id="5" creationId="{033AA95E-E109-46B0-B460-9E95A5F19710}"/>
          </ac:spMkLst>
        </pc:spChg>
      </pc:sldChg>
      <pc:sldChg chg="modSp mod">
        <pc:chgData name="Francisco Artes" userId="5be56ff3f51c4e1a" providerId="LiveId" clId="{02C7C987-8FCD-4DAB-BA39-661F1A4944EB}" dt="2020-06-04T16:32:41.079" v="3839" actId="27636"/>
        <pc:sldMkLst>
          <pc:docMk/>
          <pc:sldMk cId="3388772476" sldId="1596"/>
        </pc:sldMkLst>
        <pc:spChg chg="mod">
          <ac:chgData name="Francisco Artes" userId="5be56ff3f51c4e1a" providerId="LiveId" clId="{02C7C987-8FCD-4DAB-BA39-661F1A4944EB}" dt="2020-06-04T16:18:56.416" v="2805" actId="20577"/>
          <ac:spMkLst>
            <pc:docMk/>
            <pc:sldMk cId="3388772476" sldId="1596"/>
            <ac:spMk id="16" creationId="{B7496752-7AC1-B641-B89C-0B14FD3D41E7}"/>
          </ac:spMkLst>
        </pc:spChg>
        <pc:spChg chg="mod">
          <ac:chgData name="Francisco Artes" userId="5be56ff3f51c4e1a" providerId="LiveId" clId="{02C7C987-8FCD-4DAB-BA39-661F1A4944EB}" dt="2020-06-04T16:32:41.079" v="3839" actId="27636"/>
          <ac:spMkLst>
            <pc:docMk/>
            <pc:sldMk cId="3388772476" sldId="1596"/>
            <ac:spMk id="23" creationId="{7E42C4C7-1162-4AC9-B404-38A829C12A37}"/>
          </ac:spMkLst>
        </pc:spChg>
      </pc:sldChg>
      <pc:sldChg chg="modSp mod">
        <pc:chgData name="Francisco Artes" userId="5be56ff3f51c4e1a" providerId="LiveId" clId="{02C7C987-8FCD-4DAB-BA39-661F1A4944EB}" dt="2020-06-04T16:26:20.499" v="3403" actId="20577"/>
        <pc:sldMkLst>
          <pc:docMk/>
          <pc:sldMk cId="51980025" sldId="1608"/>
        </pc:sldMkLst>
        <pc:spChg chg="mod">
          <ac:chgData name="Francisco Artes" userId="5be56ff3f51c4e1a" providerId="LiveId" clId="{02C7C987-8FCD-4DAB-BA39-661F1A4944EB}" dt="2020-06-04T16:26:20.499" v="3403" actId="20577"/>
          <ac:spMkLst>
            <pc:docMk/>
            <pc:sldMk cId="51980025" sldId="1608"/>
            <ac:spMk id="23" creationId="{7E42C4C7-1162-4AC9-B404-38A829C12A37}"/>
          </ac:spMkLst>
        </pc:spChg>
      </pc:sldChg>
      <pc:sldChg chg="addSp delSp modSp mod">
        <pc:chgData name="Francisco Artes" userId="5be56ff3f51c4e1a" providerId="LiveId" clId="{02C7C987-8FCD-4DAB-BA39-661F1A4944EB}" dt="2020-06-04T13:56:14.638" v="362" actId="1036"/>
        <pc:sldMkLst>
          <pc:docMk/>
          <pc:sldMk cId="80852187" sldId="1615"/>
        </pc:sldMkLst>
        <pc:spChg chg="add mod">
          <ac:chgData name="Francisco Artes" userId="5be56ff3f51c4e1a" providerId="LiveId" clId="{02C7C987-8FCD-4DAB-BA39-661F1A4944EB}" dt="2020-06-04T13:55:25.396" v="302"/>
          <ac:spMkLst>
            <pc:docMk/>
            <pc:sldMk cId="80852187" sldId="1615"/>
            <ac:spMk id="7" creationId="{FC799728-21F3-461C-96A9-994188166885}"/>
          </ac:spMkLst>
        </pc:spChg>
        <pc:spChg chg="mod">
          <ac:chgData name="Francisco Artes" userId="5be56ff3f51c4e1a" providerId="LiveId" clId="{02C7C987-8FCD-4DAB-BA39-661F1A4944EB}" dt="2020-06-04T13:55:53.130" v="352" actId="20577"/>
          <ac:spMkLst>
            <pc:docMk/>
            <pc:sldMk cId="80852187" sldId="1615"/>
            <ac:spMk id="9" creationId="{92C0C46B-91DD-40E1-B663-81003BC7029B}"/>
          </ac:spMkLst>
        </pc:spChg>
        <pc:spChg chg="del">
          <ac:chgData name="Francisco Artes" userId="5be56ff3f51c4e1a" providerId="LiveId" clId="{02C7C987-8FCD-4DAB-BA39-661F1A4944EB}" dt="2020-06-04T13:55:57.168" v="353" actId="478"/>
          <ac:spMkLst>
            <pc:docMk/>
            <pc:sldMk cId="80852187" sldId="1615"/>
            <ac:spMk id="23" creationId="{7E42C4C7-1162-4AC9-B404-38A829C12A37}"/>
          </ac:spMkLst>
        </pc:spChg>
        <pc:picChg chg="mod">
          <ac:chgData name="Francisco Artes" userId="5be56ff3f51c4e1a" providerId="LiveId" clId="{02C7C987-8FCD-4DAB-BA39-661F1A4944EB}" dt="2020-06-04T13:56:14.638" v="362" actId="1036"/>
          <ac:picMkLst>
            <pc:docMk/>
            <pc:sldMk cId="80852187" sldId="1615"/>
            <ac:picMk id="2" creationId="{45158138-86C5-47F0-BACB-D3FC6C302873}"/>
          </ac:picMkLst>
        </pc:picChg>
      </pc:sldChg>
      <pc:sldChg chg="addSp modSp">
        <pc:chgData name="Francisco Artes" userId="5be56ff3f51c4e1a" providerId="LiveId" clId="{02C7C987-8FCD-4DAB-BA39-661F1A4944EB}" dt="2020-06-04T14:11:17.004" v="773"/>
        <pc:sldMkLst>
          <pc:docMk/>
          <pc:sldMk cId="1997141352" sldId="1619"/>
        </pc:sldMkLst>
        <pc:spChg chg="add mod">
          <ac:chgData name="Francisco Artes" userId="5be56ff3f51c4e1a" providerId="LiveId" clId="{02C7C987-8FCD-4DAB-BA39-661F1A4944EB}" dt="2020-06-04T14:11:17.004" v="773"/>
          <ac:spMkLst>
            <pc:docMk/>
            <pc:sldMk cId="1997141352" sldId="1619"/>
            <ac:spMk id="5" creationId="{B23A4C51-0782-445B-9DD1-00F4AF7A5D5E}"/>
          </ac:spMkLst>
        </pc:spChg>
      </pc:sldChg>
      <pc:sldChg chg="addSp modSp">
        <pc:chgData name="Francisco Artes" userId="5be56ff3f51c4e1a" providerId="LiveId" clId="{02C7C987-8FCD-4DAB-BA39-661F1A4944EB}" dt="2020-06-04T14:11:18.468" v="774"/>
        <pc:sldMkLst>
          <pc:docMk/>
          <pc:sldMk cId="1715274655" sldId="1620"/>
        </pc:sldMkLst>
        <pc:spChg chg="add mod">
          <ac:chgData name="Francisco Artes" userId="5be56ff3f51c4e1a" providerId="LiveId" clId="{02C7C987-8FCD-4DAB-BA39-661F1A4944EB}" dt="2020-06-04T14:11:18.468" v="774"/>
          <ac:spMkLst>
            <pc:docMk/>
            <pc:sldMk cId="1715274655" sldId="1620"/>
            <ac:spMk id="5" creationId="{338DF69F-21F0-4C6D-A9D8-7AA7EE6B11CB}"/>
          </ac:spMkLst>
        </pc:spChg>
      </pc:sldChg>
      <pc:sldChg chg="addSp modSp">
        <pc:chgData name="Francisco Artes" userId="5be56ff3f51c4e1a" providerId="LiveId" clId="{02C7C987-8FCD-4DAB-BA39-661F1A4944EB}" dt="2020-06-04T13:53:05.134" v="238"/>
        <pc:sldMkLst>
          <pc:docMk/>
          <pc:sldMk cId="3890326023" sldId="1622"/>
        </pc:sldMkLst>
        <pc:spChg chg="add mod">
          <ac:chgData name="Francisco Artes" userId="5be56ff3f51c4e1a" providerId="LiveId" clId="{02C7C987-8FCD-4DAB-BA39-661F1A4944EB}" dt="2020-06-04T13:53:05.134" v="238"/>
          <ac:spMkLst>
            <pc:docMk/>
            <pc:sldMk cId="3890326023" sldId="1622"/>
            <ac:spMk id="5" creationId="{872E13B2-EB71-42AF-A801-11C8FC12B578}"/>
          </ac:spMkLst>
        </pc:spChg>
      </pc:sldChg>
      <pc:sldChg chg="addSp modSp mod">
        <pc:chgData name="Francisco Artes" userId="5be56ff3f51c4e1a" providerId="LiveId" clId="{02C7C987-8FCD-4DAB-BA39-661F1A4944EB}" dt="2020-06-04T16:16:52.222" v="2776"/>
        <pc:sldMkLst>
          <pc:docMk/>
          <pc:sldMk cId="185876594" sldId="1623"/>
        </pc:sldMkLst>
        <pc:spChg chg="add mod">
          <ac:chgData name="Francisco Artes" userId="5be56ff3f51c4e1a" providerId="LiveId" clId="{02C7C987-8FCD-4DAB-BA39-661F1A4944EB}" dt="2020-06-04T16:14:40.443" v="2768" actId="1038"/>
          <ac:spMkLst>
            <pc:docMk/>
            <pc:sldMk cId="185876594" sldId="1623"/>
            <ac:spMk id="6" creationId="{938EBE97-ED39-4AA5-BFB7-31622FFB93A5}"/>
          </ac:spMkLst>
        </pc:spChg>
        <pc:spChg chg="add mod">
          <ac:chgData name="Francisco Artes" userId="5be56ff3f51c4e1a" providerId="LiveId" clId="{02C7C987-8FCD-4DAB-BA39-661F1A4944EB}" dt="2020-06-04T16:16:52.222" v="2776"/>
          <ac:spMkLst>
            <pc:docMk/>
            <pc:sldMk cId="185876594" sldId="1623"/>
            <ac:spMk id="7" creationId="{32EE09A8-ED4D-466E-83C3-7DADF854E4D4}"/>
          </ac:spMkLst>
        </pc:spChg>
        <pc:spChg chg="mod">
          <ac:chgData name="Francisco Artes" userId="5be56ff3f51c4e1a" providerId="LiveId" clId="{02C7C987-8FCD-4DAB-BA39-661F1A4944EB}" dt="2020-06-04T16:16:04.476" v="2775" actId="207"/>
          <ac:spMkLst>
            <pc:docMk/>
            <pc:sldMk cId="185876594" sldId="1623"/>
            <ac:spMk id="23" creationId="{7E42C4C7-1162-4AC9-B404-38A829C12A37}"/>
          </ac:spMkLst>
        </pc:spChg>
        <pc:picChg chg="add mod">
          <ac:chgData name="Francisco Artes" userId="5be56ff3f51c4e1a" providerId="LiveId" clId="{02C7C987-8FCD-4DAB-BA39-661F1A4944EB}" dt="2020-06-04T16:14:40.443" v="2768" actId="1038"/>
          <ac:picMkLst>
            <pc:docMk/>
            <pc:sldMk cId="185876594" sldId="1623"/>
            <ac:picMk id="5" creationId="{8D6E3602-16E0-44D4-8D41-D81CFEF8B467}"/>
          </ac:picMkLst>
        </pc:picChg>
      </pc:sldChg>
      <pc:sldChg chg="addSp modSp">
        <pc:chgData name="Francisco Artes" userId="5be56ff3f51c4e1a" providerId="LiveId" clId="{02C7C987-8FCD-4DAB-BA39-661F1A4944EB}" dt="2020-06-04T14:11:21.246" v="775"/>
        <pc:sldMkLst>
          <pc:docMk/>
          <pc:sldMk cId="183571374" sldId="1624"/>
        </pc:sldMkLst>
        <pc:spChg chg="add mod">
          <ac:chgData name="Francisco Artes" userId="5be56ff3f51c4e1a" providerId="LiveId" clId="{02C7C987-8FCD-4DAB-BA39-661F1A4944EB}" dt="2020-06-04T14:11:21.246" v="775"/>
          <ac:spMkLst>
            <pc:docMk/>
            <pc:sldMk cId="183571374" sldId="1624"/>
            <ac:spMk id="5" creationId="{EB9AB7B3-2609-42AB-AEBA-99F8E4A2E6C3}"/>
          </ac:spMkLst>
        </pc:spChg>
      </pc:sldChg>
      <pc:sldChg chg="modSp mod">
        <pc:chgData name="Francisco Artes" userId="5be56ff3f51c4e1a" providerId="LiveId" clId="{02C7C987-8FCD-4DAB-BA39-661F1A4944EB}" dt="2020-06-04T15:55:10.924" v="2175" actId="20577"/>
        <pc:sldMkLst>
          <pc:docMk/>
          <pc:sldMk cId="3834227838" sldId="1625"/>
        </pc:sldMkLst>
        <pc:spChg chg="mod">
          <ac:chgData name="Francisco Artes" userId="5be56ff3f51c4e1a" providerId="LiveId" clId="{02C7C987-8FCD-4DAB-BA39-661F1A4944EB}" dt="2020-06-04T15:55:10.924" v="2175" actId="20577"/>
          <ac:spMkLst>
            <pc:docMk/>
            <pc:sldMk cId="3834227838" sldId="1625"/>
            <ac:spMk id="23" creationId="{7E42C4C7-1162-4AC9-B404-38A829C12A37}"/>
          </ac:spMkLst>
        </pc:spChg>
      </pc:sldChg>
      <pc:sldChg chg="del">
        <pc:chgData name="Francisco Artes" userId="5be56ff3f51c4e1a" providerId="LiveId" clId="{02C7C987-8FCD-4DAB-BA39-661F1A4944EB}" dt="2020-06-04T15:46:06.213" v="1949" actId="47"/>
        <pc:sldMkLst>
          <pc:docMk/>
          <pc:sldMk cId="2520837599" sldId="1642"/>
        </pc:sldMkLst>
      </pc:sldChg>
      <pc:sldChg chg="modSp mod">
        <pc:chgData name="Francisco Artes" userId="5be56ff3f51c4e1a" providerId="LiveId" clId="{02C7C987-8FCD-4DAB-BA39-661F1A4944EB}" dt="2020-06-04T16:33:23.746" v="3856" actId="20577"/>
        <pc:sldMkLst>
          <pc:docMk/>
          <pc:sldMk cId="3929599712" sldId="1648"/>
        </pc:sldMkLst>
        <pc:spChg chg="mod">
          <ac:chgData name="Francisco Artes" userId="5be56ff3f51c4e1a" providerId="LiveId" clId="{02C7C987-8FCD-4DAB-BA39-661F1A4944EB}" dt="2020-06-04T16:33:23.746" v="3856" actId="20577"/>
          <ac:spMkLst>
            <pc:docMk/>
            <pc:sldMk cId="3929599712" sldId="1648"/>
            <ac:spMk id="23" creationId="{7E42C4C7-1162-4AC9-B404-38A829C12A37}"/>
          </ac:spMkLst>
        </pc:spChg>
      </pc:sldChg>
      <pc:sldChg chg="addSp modSp mod">
        <pc:chgData name="Francisco Artes" userId="5be56ff3f51c4e1a" providerId="LiveId" clId="{02C7C987-8FCD-4DAB-BA39-661F1A4944EB}" dt="2020-06-04T14:10:55.045" v="770"/>
        <pc:sldMkLst>
          <pc:docMk/>
          <pc:sldMk cId="1298210709" sldId="1665"/>
        </pc:sldMkLst>
        <pc:spChg chg="add mod">
          <ac:chgData name="Francisco Artes" userId="5be56ff3f51c4e1a" providerId="LiveId" clId="{02C7C987-8FCD-4DAB-BA39-661F1A4944EB}" dt="2020-06-04T14:09:19.134" v="682"/>
          <ac:spMkLst>
            <pc:docMk/>
            <pc:sldMk cId="1298210709" sldId="1665"/>
            <ac:spMk id="6" creationId="{3DEF85DB-A848-4D75-848C-85378BA835C0}"/>
          </ac:spMkLst>
        </pc:spChg>
        <pc:spChg chg="add mod">
          <ac:chgData name="Francisco Artes" userId="5be56ff3f51c4e1a" providerId="LiveId" clId="{02C7C987-8FCD-4DAB-BA39-661F1A4944EB}" dt="2020-06-04T14:10:55.045" v="770"/>
          <ac:spMkLst>
            <pc:docMk/>
            <pc:sldMk cId="1298210709" sldId="1665"/>
            <ac:spMk id="7" creationId="{1D6FFAA0-1820-4CB2-AC76-99179A55010D}"/>
          </ac:spMkLst>
        </pc:spChg>
        <pc:spChg chg="mod">
          <ac:chgData name="Francisco Artes" userId="5be56ff3f51c4e1a" providerId="LiveId" clId="{02C7C987-8FCD-4DAB-BA39-661F1A4944EB}" dt="2020-06-04T14:09:52.243" v="736" actId="1076"/>
          <ac:spMkLst>
            <pc:docMk/>
            <pc:sldMk cId="1298210709" sldId="1665"/>
            <ac:spMk id="23" creationId="{7E42C4C7-1162-4AC9-B404-38A829C12A37}"/>
          </ac:spMkLst>
        </pc:spChg>
        <pc:picChg chg="mod">
          <ac:chgData name="Francisco Artes" userId="5be56ff3f51c4e1a" providerId="LiveId" clId="{02C7C987-8FCD-4DAB-BA39-661F1A4944EB}" dt="2020-06-04T14:10:20.907" v="769" actId="1076"/>
          <ac:picMkLst>
            <pc:docMk/>
            <pc:sldMk cId="1298210709" sldId="1665"/>
            <ac:picMk id="3" creationId="{6841A845-EACC-4950-9BB8-B50E3EED12B0}"/>
          </ac:picMkLst>
        </pc:picChg>
      </pc:sldChg>
      <pc:sldChg chg="addSp modSp mod">
        <pc:chgData name="Francisco Artes" userId="5be56ff3f51c4e1a" providerId="LiveId" clId="{02C7C987-8FCD-4DAB-BA39-661F1A4944EB}" dt="2020-06-04T13:54:45.643" v="300" actId="1076"/>
        <pc:sldMkLst>
          <pc:docMk/>
          <pc:sldMk cId="3277104819" sldId="1677"/>
        </pc:sldMkLst>
        <pc:spChg chg="add mod">
          <ac:chgData name="Francisco Artes" userId="5be56ff3f51c4e1a" providerId="LiveId" clId="{02C7C987-8FCD-4DAB-BA39-661F1A4944EB}" dt="2020-06-04T13:54:24.601" v="240"/>
          <ac:spMkLst>
            <pc:docMk/>
            <pc:sldMk cId="3277104819" sldId="1677"/>
            <ac:spMk id="7" creationId="{D2DD63F3-7384-44CC-B438-63FAC97D0862}"/>
          </ac:spMkLst>
        </pc:spChg>
        <pc:picChg chg="mod">
          <ac:chgData name="Francisco Artes" userId="5be56ff3f51c4e1a" providerId="LiveId" clId="{02C7C987-8FCD-4DAB-BA39-661F1A4944EB}" dt="2020-06-04T13:54:41.274" v="299" actId="1036"/>
          <ac:picMkLst>
            <pc:docMk/>
            <pc:sldMk cId="3277104819" sldId="1677"/>
            <ac:picMk id="2" creationId="{B08F5B02-EC40-4D6A-9E03-FBA05EFDB12E}"/>
          </ac:picMkLst>
        </pc:picChg>
        <pc:picChg chg="mod">
          <ac:chgData name="Francisco Artes" userId="5be56ff3f51c4e1a" providerId="LiveId" clId="{02C7C987-8FCD-4DAB-BA39-661F1A4944EB}" dt="2020-06-04T13:54:45.643" v="300" actId="1076"/>
          <ac:picMkLst>
            <pc:docMk/>
            <pc:sldMk cId="3277104819" sldId="1677"/>
            <ac:picMk id="3" creationId="{343CCBFE-8EB0-4320-AAC0-EE057F0F74E6}"/>
          </ac:picMkLst>
        </pc:picChg>
      </pc:sldChg>
      <pc:sldChg chg="addSp delSp modSp mod">
        <pc:chgData name="Francisco Artes" userId="5be56ff3f51c4e1a" providerId="LiveId" clId="{02C7C987-8FCD-4DAB-BA39-661F1A4944EB}" dt="2020-06-04T14:00:31.479" v="414" actId="27636"/>
        <pc:sldMkLst>
          <pc:docMk/>
          <pc:sldMk cId="856753062" sldId="1683"/>
        </pc:sldMkLst>
        <pc:spChg chg="add mod">
          <ac:chgData name="Francisco Artes" userId="5be56ff3f51c4e1a" providerId="LiveId" clId="{02C7C987-8FCD-4DAB-BA39-661F1A4944EB}" dt="2020-06-04T13:59:12.263" v="394"/>
          <ac:spMkLst>
            <pc:docMk/>
            <pc:sldMk cId="856753062" sldId="1683"/>
            <ac:spMk id="7" creationId="{50238BE2-912C-4DF0-8F26-8156AE689031}"/>
          </ac:spMkLst>
        </pc:spChg>
        <pc:spChg chg="mod">
          <ac:chgData name="Francisco Artes" userId="5be56ff3f51c4e1a" providerId="LiveId" clId="{02C7C987-8FCD-4DAB-BA39-661F1A4944EB}" dt="2020-06-04T14:00:31.479" v="414" actId="27636"/>
          <ac:spMkLst>
            <pc:docMk/>
            <pc:sldMk cId="856753062" sldId="1683"/>
            <ac:spMk id="16" creationId="{B7496752-7AC1-B641-B89C-0B14FD3D41E7}"/>
          </ac:spMkLst>
        </pc:spChg>
        <pc:spChg chg="del">
          <ac:chgData name="Francisco Artes" userId="5be56ff3f51c4e1a" providerId="LiveId" clId="{02C7C987-8FCD-4DAB-BA39-661F1A4944EB}" dt="2020-06-04T13:59:11.171" v="393" actId="478"/>
          <ac:spMkLst>
            <pc:docMk/>
            <pc:sldMk cId="856753062" sldId="1683"/>
            <ac:spMk id="23" creationId="{7E42C4C7-1162-4AC9-B404-38A829C12A37}"/>
          </ac:spMkLst>
        </pc:spChg>
        <pc:picChg chg="mod">
          <ac:chgData name="Francisco Artes" userId="5be56ff3f51c4e1a" providerId="LiveId" clId="{02C7C987-8FCD-4DAB-BA39-661F1A4944EB}" dt="2020-06-04T13:59:41.715" v="405" actId="1035"/>
          <ac:picMkLst>
            <pc:docMk/>
            <pc:sldMk cId="856753062" sldId="1683"/>
            <ac:picMk id="2" creationId="{57C6A757-8569-4308-93C5-3A7712D4F807}"/>
          </ac:picMkLst>
        </pc:picChg>
      </pc:sldChg>
      <pc:sldChg chg="addSp modSp mod">
        <pc:chgData name="Francisco Artes" userId="5be56ff3f51c4e1a" providerId="LiveId" clId="{02C7C987-8FCD-4DAB-BA39-661F1A4944EB}" dt="2020-06-04T14:08:37.450" v="677" actId="1076"/>
        <pc:sldMkLst>
          <pc:docMk/>
          <pc:sldMk cId="1828635782" sldId="1688"/>
        </pc:sldMkLst>
        <pc:spChg chg="add mod">
          <ac:chgData name="Francisco Artes" userId="5be56ff3f51c4e1a" providerId="LiveId" clId="{02C7C987-8FCD-4DAB-BA39-661F1A4944EB}" dt="2020-06-04T14:03:53.719" v="488"/>
          <ac:spMkLst>
            <pc:docMk/>
            <pc:sldMk cId="1828635782" sldId="1688"/>
            <ac:spMk id="7" creationId="{CA030ECA-D268-4440-A8A8-207F08B03BB4}"/>
          </ac:spMkLst>
        </pc:spChg>
        <pc:spChg chg="mod">
          <ac:chgData name="Francisco Artes" userId="5be56ff3f51c4e1a" providerId="LiveId" clId="{02C7C987-8FCD-4DAB-BA39-661F1A4944EB}" dt="2020-06-04T14:03:58.265" v="489" actId="20577"/>
          <ac:spMkLst>
            <pc:docMk/>
            <pc:sldMk cId="1828635782" sldId="1688"/>
            <ac:spMk id="23" creationId="{7E42C4C7-1162-4AC9-B404-38A829C12A37}"/>
          </ac:spMkLst>
        </pc:spChg>
        <pc:picChg chg="mod">
          <ac:chgData name="Francisco Artes" userId="5be56ff3f51c4e1a" providerId="LiveId" clId="{02C7C987-8FCD-4DAB-BA39-661F1A4944EB}" dt="2020-06-04T14:08:37.450" v="677" actId="1076"/>
          <ac:picMkLst>
            <pc:docMk/>
            <pc:sldMk cId="1828635782" sldId="1688"/>
            <ac:picMk id="2" creationId="{C33B7970-C47D-4B94-85C8-DDE5CFD4A068}"/>
          </ac:picMkLst>
        </pc:picChg>
      </pc:sldChg>
      <pc:sldChg chg="addSp delSp modSp del mod">
        <pc:chgData name="Francisco Artes" userId="5be56ff3f51c4e1a" providerId="LiveId" clId="{02C7C987-8FCD-4DAB-BA39-661F1A4944EB}" dt="2020-06-04T14:53:51.368" v="844" actId="47"/>
        <pc:sldMkLst>
          <pc:docMk/>
          <pc:sldMk cId="3480890097" sldId="1690"/>
        </pc:sldMkLst>
        <pc:spChg chg="del">
          <ac:chgData name="Francisco Artes" userId="5be56ff3f51c4e1a" providerId="LiveId" clId="{02C7C987-8FCD-4DAB-BA39-661F1A4944EB}" dt="2020-06-04T14:51:04.291" v="785" actId="21"/>
          <ac:spMkLst>
            <pc:docMk/>
            <pc:sldMk cId="3480890097" sldId="1690"/>
            <ac:spMk id="2" creationId="{FED1E549-1934-480A-9FD2-E946BA7756B6}"/>
          </ac:spMkLst>
        </pc:spChg>
        <pc:spChg chg="mod">
          <ac:chgData name="Francisco Artes" userId="5be56ff3f51c4e1a" providerId="LiveId" clId="{02C7C987-8FCD-4DAB-BA39-661F1A4944EB}" dt="2020-06-04T14:52:14.230" v="833" actId="6549"/>
          <ac:spMkLst>
            <pc:docMk/>
            <pc:sldMk cId="3480890097" sldId="1690"/>
            <ac:spMk id="3" creationId="{C8074271-CADB-4297-9783-CD1EC13200F5}"/>
          </ac:spMkLst>
        </pc:spChg>
        <pc:spChg chg="add mod">
          <ac:chgData name="Francisco Artes" userId="5be56ff3f51c4e1a" providerId="LiveId" clId="{02C7C987-8FCD-4DAB-BA39-661F1A4944EB}" dt="2020-06-04T13:31:21.003" v="159"/>
          <ac:spMkLst>
            <pc:docMk/>
            <pc:sldMk cId="3480890097" sldId="1690"/>
            <ac:spMk id="4" creationId="{7AD93F36-1CD9-454F-A07A-157040D60EC2}"/>
          </ac:spMkLst>
        </pc:spChg>
        <pc:spChg chg="add del mod">
          <ac:chgData name="Francisco Artes" userId="5be56ff3f51c4e1a" providerId="LiveId" clId="{02C7C987-8FCD-4DAB-BA39-661F1A4944EB}" dt="2020-06-04T14:51:11.901" v="787" actId="21"/>
          <ac:spMkLst>
            <pc:docMk/>
            <pc:sldMk cId="3480890097" sldId="1690"/>
            <ac:spMk id="5" creationId="{7708E1C6-7DA9-49A9-B501-A12C70838E39}"/>
          </ac:spMkLst>
        </pc:spChg>
        <pc:spChg chg="add del mod">
          <ac:chgData name="Francisco Artes" userId="5be56ff3f51c4e1a" providerId="LiveId" clId="{02C7C987-8FCD-4DAB-BA39-661F1A4944EB}" dt="2020-06-04T14:51:43.264" v="828" actId="478"/>
          <ac:spMkLst>
            <pc:docMk/>
            <pc:sldMk cId="3480890097" sldId="1690"/>
            <ac:spMk id="7" creationId="{2014B387-98D6-4FB2-99EF-8F2154596A33}"/>
          </ac:spMkLst>
        </pc:spChg>
      </pc:sldChg>
      <pc:sldChg chg="addSp delSp modSp mod">
        <pc:chgData name="Francisco Artes" userId="5be56ff3f51c4e1a" providerId="LiveId" clId="{02C7C987-8FCD-4DAB-BA39-661F1A4944EB}" dt="2020-06-04T14:58:53.269" v="988" actId="1036"/>
        <pc:sldMkLst>
          <pc:docMk/>
          <pc:sldMk cId="1493897736" sldId="1692"/>
        </pc:sldMkLst>
        <pc:spChg chg="mod">
          <ac:chgData name="Francisco Artes" userId="5be56ff3f51c4e1a" providerId="LiveId" clId="{02C7C987-8FCD-4DAB-BA39-661F1A4944EB}" dt="2020-06-04T13:30:22.744" v="156" actId="1036"/>
          <ac:spMkLst>
            <pc:docMk/>
            <pc:sldMk cId="1493897736" sldId="1692"/>
            <ac:spMk id="5" creationId="{607FF46B-D9E9-4879-AB22-4EFB8E7374EA}"/>
          </ac:spMkLst>
        </pc:spChg>
        <pc:spChg chg="add del mod">
          <ac:chgData name="Francisco Artes" userId="5be56ff3f51c4e1a" providerId="LiveId" clId="{02C7C987-8FCD-4DAB-BA39-661F1A4944EB}" dt="2020-06-04T13:25:29.336" v="20" actId="21"/>
          <ac:spMkLst>
            <pc:docMk/>
            <pc:sldMk cId="1493897736" sldId="1692"/>
            <ac:spMk id="6" creationId="{0922E5F7-9F6A-4216-A0E4-2E30300679C3}"/>
          </ac:spMkLst>
        </pc:spChg>
        <pc:spChg chg="mod">
          <ac:chgData name="Francisco Artes" userId="5be56ff3f51c4e1a" providerId="LiveId" clId="{02C7C987-8FCD-4DAB-BA39-661F1A4944EB}" dt="2020-06-04T13:30:01.089" v="142"/>
          <ac:spMkLst>
            <pc:docMk/>
            <pc:sldMk cId="1493897736" sldId="1692"/>
            <ac:spMk id="9" creationId="{53C517BB-52B0-4741-8FFD-4B02507B08C5}"/>
          </ac:spMkLst>
        </pc:spChg>
        <pc:spChg chg="mod">
          <ac:chgData name="Francisco Artes" userId="5be56ff3f51c4e1a" providerId="LiveId" clId="{02C7C987-8FCD-4DAB-BA39-661F1A4944EB}" dt="2020-06-04T13:30:01.089" v="142"/>
          <ac:spMkLst>
            <pc:docMk/>
            <pc:sldMk cId="1493897736" sldId="1692"/>
            <ac:spMk id="10" creationId="{C4E9D6AB-E79A-419F-9537-03B47B72F135}"/>
          </ac:spMkLst>
        </pc:spChg>
        <pc:spChg chg="mod">
          <ac:chgData name="Francisco Artes" userId="5be56ff3f51c4e1a" providerId="LiveId" clId="{02C7C987-8FCD-4DAB-BA39-661F1A4944EB}" dt="2020-06-04T13:30:01.089" v="142"/>
          <ac:spMkLst>
            <pc:docMk/>
            <pc:sldMk cId="1493897736" sldId="1692"/>
            <ac:spMk id="11" creationId="{AB3738B2-DF3A-4246-8F90-35F76D0E0483}"/>
          </ac:spMkLst>
        </pc:spChg>
        <pc:spChg chg="add mod">
          <ac:chgData name="Francisco Artes" userId="5be56ff3f51c4e1a" providerId="LiveId" clId="{02C7C987-8FCD-4DAB-BA39-661F1A4944EB}" dt="2020-06-04T13:52:53.567" v="236"/>
          <ac:spMkLst>
            <pc:docMk/>
            <pc:sldMk cId="1493897736" sldId="1692"/>
            <ac:spMk id="12" creationId="{FA78CC60-B7E9-4AFA-97BD-2A34E04A9F21}"/>
          </ac:spMkLst>
        </pc:spChg>
        <pc:grpChg chg="add mod">
          <ac:chgData name="Francisco Artes" userId="5be56ff3f51c4e1a" providerId="LiveId" clId="{02C7C987-8FCD-4DAB-BA39-661F1A4944EB}" dt="2020-06-04T14:58:53.269" v="988" actId="1036"/>
          <ac:grpSpMkLst>
            <pc:docMk/>
            <pc:sldMk cId="1493897736" sldId="1692"/>
            <ac:grpSpMk id="7" creationId="{87FBC137-2A77-431D-ABC6-0788E6AE4F21}"/>
          </ac:grpSpMkLst>
        </pc:grpChg>
        <pc:picChg chg="add del mod">
          <ac:chgData name="Francisco Artes" userId="5be56ff3f51c4e1a" providerId="LiveId" clId="{02C7C987-8FCD-4DAB-BA39-661F1A4944EB}" dt="2020-06-04T13:25:29.336" v="20" actId="21"/>
          <ac:picMkLst>
            <pc:docMk/>
            <pc:sldMk cId="1493897736" sldId="1692"/>
            <ac:picMk id="3" creationId="{65EBA2C8-AEF8-44E8-A7BF-95156DAE3A7C}"/>
          </ac:picMkLst>
        </pc:picChg>
        <pc:picChg chg="add mod">
          <ac:chgData name="Francisco Artes" userId="5be56ff3f51c4e1a" providerId="LiveId" clId="{02C7C987-8FCD-4DAB-BA39-661F1A4944EB}" dt="2020-06-04T14:58:29.357" v="933" actId="1035"/>
          <ac:picMkLst>
            <pc:docMk/>
            <pc:sldMk cId="1493897736" sldId="1692"/>
            <ac:picMk id="4" creationId="{9B512F8F-2B84-4565-B212-A58D8D297B03}"/>
          </ac:picMkLst>
        </pc:picChg>
        <pc:picChg chg="mod">
          <ac:chgData name="Francisco Artes" userId="5be56ff3f51c4e1a" providerId="LiveId" clId="{02C7C987-8FCD-4DAB-BA39-661F1A4944EB}" dt="2020-06-04T13:30:01.089" v="142"/>
          <ac:picMkLst>
            <pc:docMk/>
            <pc:sldMk cId="1493897736" sldId="1692"/>
            <ac:picMk id="8" creationId="{CDE9939C-2605-491B-8A97-AC47855A1247}"/>
          </ac:picMkLst>
        </pc:picChg>
        <pc:picChg chg="add mod">
          <ac:chgData name="Francisco Artes" userId="5be56ff3f51c4e1a" providerId="LiveId" clId="{02C7C987-8FCD-4DAB-BA39-661F1A4944EB}" dt="2020-06-04T14:56:17.847" v="909" actId="1038"/>
          <ac:picMkLst>
            <pc:docMk/>
            <pc:sldMk cId="1493897736" sldId="1692"/>
            <ac:picMk id="13" creationId="{858175B3-64B9-4F21-A707-E5B4315F7026}"/>
          </ac:picMkLst>
        </pc:picChg>
      </pc:sldChg>
      <pc:sldChg chg="new del">
        <pc:chgData name="Francisco Artes" userId="5be56ff3f51c4e1a" providerId="LiveId" clId="{02C7C987-8FCD-4DAB-BA39-661F1A4944EB}" dt="2020-06-04T13:24:30.187" v="11" actId="680"/>
        <pc:sldMkLst>
          <pc:docMk/>
          <pc:sldMk cId="1083046840" sldId="1706"/>
        </pc:sldMkLst>
      </pc:sldChg>
      <pc:sldChg chg="addSp delSp modSp new del mod">
        <pc:chgData name="Francisco Artes" userId="5be56ff3f51c4e1a" providerId="LiveId" clId="{02C7C987-8FCD-4DAB-BA39-661F1A4944EB}" dt="2020-06-04T13:32:23.478" v="160" actId="47"/>
        <pc:sldMkLst>
          <pc:docMk/>
          <pc:sldMk cId="2509964193" sldId="1706"/>
        </pc:sldMkLst>
        <pc:spChg chg="add del mod">
          <ac:chgData name="Francisco Artes" userId="5be56ff3f51c4e1a" providerId="LiveId" clId="{02C7C987-8FCD-4DAB-BA39-661F1A4944EB}" dt="2020-06-04T13:26:43.138" v="32" actId="478"/>
          <ac:spMkLst>
            <pc:docMk/>
            <pc:sldMk cId="2509964193" sldId="1706"/>
            <ac:spMk id="4" creationId="{0EA7B1B5-BCAC-4468-A231-32F18B5AE4B2}"/>
          </ac:spMkLst>
        </pc:spChg>
        <pc:spChg chg="add mod">
          <ac:chgData name="Francisco Artes" userId="5be56ff3f51c4e1a" providerId="LiveId" clId="{02C7C987-8FCD-4DAB-BA39-661F1A4944EB}" dt="2020-06-04T13:29:56.169" v="140" actId="164"/>
          <ac:spMkLst>
            <pc:docMk/>
            <pc:sldMk cId="2509964193" sldId="1706"/>
            <ac:spMk id="5" creationId="{3B557E58-1C80-4F1D-B974-A5C3E87A2BE7}"/>
          </ac:spMkLst>
        </pc:spChg>
        <pc:spChg chg="add mod">
          <ac:chgData name="Francisco Artes" userId="5be56ff3f51c4e1a" providerId="LiveId" clId="{02C7C987-8FCD-4DAB-BA39-661F1A4944EB}" dt="2020-06-04T13:29:56.169" v="140" actId="164"/>
          <ac:spMkLst>
            <pc:docMk/>
            <pc:sldMk cId="2509964193" sldId="1706"/>
            <ac:spMk id="7" creationId="{0517076D-3680-42B8-A7A0-F96B49E71E68}"/>
          </ac:spMkLst>
        </pc:spChg>
        <pc:spChg chg="add mod">
          <ac:chgData name="Francisco Artes" userId="5be56ff3f51c4e1a" providerId="LiveId" clId="{02C7C987-8FCD-4DAB-BA39-661F1A4944EB}" dt="2020-06-04T13:29:56.169" v="140" actId="164"/>
          <ac:spMkLst>
            <pc:docMk/>
            <pc:sldMk cId="2509964193" sldId="1706"/>
            <ac:spMk id="8" creationId="{D87288F0-08FD-4DC5-B808-D33E7CCFEF6D}"/>
          </ac:spMkLst>
        </pc:spChg>
        <pc:grpChg chg="add mod">
          <ac:chgData name="Francisco Artes" userId="5be56ff3f51c4e1a" providerId="LiveId" clId="{02C7C987-8FCD-4DAB-BA39-661F1A4944EB}" dt="2020-06-04T13:27:50.923" v="47" actId="164"/>
          <ac:grpSpMkLst>
            <pc:docMk/>
            <pc:sldMk cId="2509964193" sldId="1706"/>
            <ac:grpSpMk id="6" creationId="{359FAD26-B22C-45FA-8E4D-624E5A6BCD3C}"/>
          </ac:grpSpMkLst>
        </pc:grpChg>
        <pc:grpChg chg="add del mod">
          <ac:chgData name="Francisco Artes" userId="5be56ff3f51c4e1a" providerId="LiveId" clId="{02C7C987-8FCD-4DAB-BA39-661F1A4944EB}" dt="2020-06-04T13:29:59.249" v="141" actId="21"/>
          <ac:grpSpMkLst>
            <pc:docMk/>
            <pc:sldMk cId="2509964193" sldId="1706"/>
            <ac:grpSpMk id="9" creationId="{52BC1E29-C6BA-43F7-9F44-81EE6398B8D0}"/>
          </ac:grpSpMkLst>
        </pc:grpChg>
        <pc:picChg chg="add mod">
          <ac:chgData name="Francisco Artes" userId="5be56ff3f51c4e1a" providerId="LiveId" clId="{02C7C987-8FCD-4DAB-BA39-661F1A4944EB}" dt="2020-06-04T13:29:56.169" v="140" actId="164"/>
          <ac:picMkLst>
            <pc:docMk/>
            <pc:sldMk cId="2509964193" sldId="1706"/>
            <ac:picMk id="3" creationId="{6C3B7DCE-FF15-4D46-9C94-33F384DDA3C1}"/>
          </ac:picMkLst>
        </pc:picChg>
      </pc:sldChg>
      <pc:sldChg chg="addSp delSp modSp new del mod">
        <pc:chgData name="Francisco Artes" userId="5be56ff3f51c4e1a" providerId="LiveId" clId="{02C7C987-8FCD-4DAB-BA39-661F1A4944EB}" dt="2020-06-04T15:47:16.573" v="1960" actId="47"/>
        <pc:sldMkLst>
          <pc:docMk/>
          <pc:sldMk cId="3458787496" sldId="1706"/>
        </pc:sldMkLst>
        <pc:spChg chg="del">
          <ac:chgData name="Francisco Artes" userId="5be56ff3f51c4e1a" providerId="LiveId" clId="{02C7C987-8FCD-4DAB-BA39-661F1A4944EB}" dt="2020-06-04T13:45:07.996" v="193" actId="478"/>
          <ac:spMkLst>
            <pc:docMk/>
            <pc:sldMk cId="3458787496" sldId="1706"/>
            <ac:spMk id="2" creationId="{EDED2ED3-BA84-48B6-9790-E25D20CEC701}"/>
          </ac:spMkLst>
        </pc:spChg>
        <pc:spChg chg="add del mod">
          <ac:chgData name="Francisco Artes" userId="5be56ff3f51c4e1a" providerId="LiveId" clId="{02C7C987-8FCD-4DAB-BA39-661F1A4944EB}" dt="2020-06-04T13:43:43.577" v="180"/>
          <ac:spMkLst>
            <pc:docMk/>
            <pc:sldMk cId="3458787496" sldId="1706"/>
            <ac:spMk id="4" creationId="{3C495ED0-B2A9-4A72-8A93-540C77CDED7A}"/>
          </ac:spMkLst>
        </pc:spChg>
        <pc:spChg chg="add del mod">
          <ac:chgData name="Francisco Artes" userId="5be56ff3f51c4e1a" providerId="LiveId" clId="{02C7C987-8FCD-4DAB-BA39-661F1A4944EB}" dt="2020-06-04T15:08:12.230" v="1357" actId="21"/>
          <ac:spMkLst>
            <pc:docMk/>
            <pc:sldMk cId="3458787496" sldId="1706"/>
            <ac:spMk id="5" creationId="{872BD45E-1C16-4BC5-9AF5-236641D9C73A}"/>
          </ac:spMkLst>
        </pc:spChg>
        <pc:spChg chg="add del mod">
          <ac:chgData name="Francisco Artes" userId="5be56ff3f51c4e1a" providerId="LiveId" clId="{02C7C987-8FCD-4DAB-BA39-661F1A4944EB}" dt="2020-06-04T13:52:32.283" v="231" actId="21"/>
          <ac:spMkLst>
            <pc:docMk/>
            <pc:sldMk cId="3458787496" sldId="1706"/>
            <ac:spMk id="6" creationId="{C711AF74-83C7-4E43-9B1F-8F696B01A911}"/>
          </ac:spMkLst>
        </pc:spChg>
        <pc:spChg chg="add del mod">
          <ac:chgData name="Francisco Artes" userId="5be56ff3f51c4e1a" providerId="LiveId" clId="{02C7C987-8FCD-4DAB-BA39-661F1A4944EB}" dt="2020-06-04T13:51:12.472" v="208"/>
          <ac:spMkLst>
            <pc:docMk/>
            <pc:sldMk cId="3458787496" sldId="1706"/>
            <ac:spMk id="7" creationId="{10AC7EB5-46B9-415A-9284-B765C855E2EF}"/>
          </ac:spMkLst>
        </pc:spChg>
        <pc:picChg chg="add del mod">
          <ac:chgData name="Francisco Artes" userId="5be56ff3f51c4e1a" providerId="LiveId" clId="{02C7C987-8FCD-4DAB-BA39-661F1A4944EB}" dt="2020-06-04T15:07:39.197" v="1345" actId="21"/>
          <ac:picMkLst>
            <pc:docMk/>
            <pc:sldMk cId="3458787496" sldId="1706"/>
            <ac:picMk id="3" creationId="{79C7196E-32C8-49E6-A32C-F047A0338173}"/>
          </ac:picMkLst>
        </pc:picChg>
      </pc:sldChg>
      <pc:sldChg chg="addSp delSp modSp new mod">
        <pc:chgData name="Francisco Artes" userId="5be56ff3f51c4e1a" providerId="LiveId" clId="{02C7C987-8FCD-4DAB-BA39-661F1A4944EB}" dt="2020-06-04T15:46:46.154" v="1956"/>
        <pc:sldMkLst>
          <pc:docMk/>
          <pc:sldMk cId="1564075430" sldId="1707"/>
        </pc:sldMkLst>
        <pc:spChg chg="del">
          <ac:chgData name="Francisco Artes" userId="5be56ff3f51c4e1a" providerId="LiveId" clId="{02C7C987-8FCD-4DAB-BA39-661F1A4944EB}" dt="2020-06-04T14:50:26.941" v="778" actId="478"/>
          <ac:spMkLst>
            <pc:docMk/>
            <pc:sldMk cId="1564075430" sldId="1707"/>
            <ac:spMk id="2" creationId="{B4C68391-1488-44AF-8C79-925C32876AB5}"/>
          </ac:spMkLst>
        </pc:spChg>
        <pc:spChg chg="add del mod">
          <ac:chgData name="Francisco Artes" userId="5be56ff3f51c4e1a" providerId="LiveId" clId="{02C7C987-8FCD-4DAB-BA39-661F1A4944EB}" dt="2020-06-04T14:50:46.458" v="781"/>
          <ac:spMkLst>
            <pc:docMk/>
            <pc:sldMk cId="1564075430" sldId="1707"/>
            <ac:spMk id="11" creationId="{D99BCA32-A4BC-4370-A6E1-5913C5510CBD}"/>
          </ac:spMkLst>
        </pc:spChg>
        <pc:spChg chg="add mod">
          <ac:chgData name="Francisco Artes" userId="5be56ff3f51c4e1a" providerId="LiveId" clId="{02C7C987-8FCD-4DAB-BA39-661F1A4944EB}" dt="2020-06-04T14:55:08.331" v="897" actId="20577"/>
          <ac:spMkLst>
            <pc:docMk/>
            <pc:sldMk cId="1564075430" sldId="1707"/>
            <ac:spMk id="22" creationId="{342BE706-DF43-4243-B3E6-7CA1451BACBB}"/>
          </ac:spMkLst>
        </pc:spChg>
        <pc:spChg chg="add mod">
          <ac:chgData name="Francisco Artes" userId="5be56ff3f51c4e1a" providerId="LiveId" clId="{02C7C987-8FCD-4DAB-BA39-661F1A4944EB}" dt="2020-06-04T14:51:06.162" v="786"/>
          <ac:spMkLst>
            <pc:docMk/>
            <pc:sldMk cId="1564075430" sldId="1707"/>
            <ac:spMk id="25" creationId="{403F79BA-5F64-49DD-A6B7-30D288BF4FB1}"/>
          </ac:spMkLst>
        </pc:spChg>
        <pc:spChg chg="add mod">
          <ac:chgData name="Francisco Artes" userId="5be56ff3f51c4e1a" providerId="LiveId" clId="{02C7C987-8FCD-4DAB-BA39-661F1A4944EB}" dt="2020-06-04T14:51:14.856" v="788"/>
          <ac:spMkLst>
            <pc:docMk/>
            <pc:sldMk cId="1564075430" sldId="1707"/>
            <ac:spMk id="26" creationId="{E19B7033-454C-4F1F-8002-A500FDB18FA3}"/>
          </ac:spMkLst>
        </pc:spChg>
        <pc:spChg chg="add mod">
          <ac:chgData name="Francisco Artes" userId="5be56ff3f51c4e1a" providerId="LiveId" clId="{02C7C987-8FCD-4DAB-BA39-661F1A4944EB}" dt="2020-06-04T15:46:46.154" v="1956"/>
          <ac:spMkLst>
            <pc:docMk/>
            <pc:sldMk cId="1564075430" sldId="1707"/>
            <ac:spMk id="27" creationId="{C733DCAC-81DD-4262-81E1-87360B41BA5A}"/>
          </ac:spMkLst>
        </pc:spChg>
        <pc:picChg chg="add del mod">
          <ac:chgData name="Francisco Artes" userId="5be56ff3f51c4e1a" providerId="LiveId" clId="{02C7C987-8FCD-4DAB-BA39-661F1A4944EB}" dt="2020-06-04T14:50:46.458" v="781"/>
          <ac:picMkLst>
            <pc:docMk/>
            <pc:sldMk cId="1564075430" sldId="1707"/>
            <ac:picMk id="3" creationId="{8D904B38-2401-4749-A91B-348750AA19FF}"/>
          </ac:picMkLst>
        </pc:picChg>
        <pc:picChg chg="add del mod">
          <ac:chgData name="Francisco Artes" userId="5be56ff3f51c4e1a" providerId="LiveId" clId="{02C7C987-8FCD-4DAB-BA39-661F1A4944EB}" dt="2020-06-04T14:50:46.458" v="781"/>
          <ac:picMkLst>
            <pc:docMk/>
            <pc:sldMk cId="1564075430" sldId="1707"/>
            <ac:picMk id="4" creationId="{646F85C9-5659-4040-ABF8-AC6B15AE8996}"/>
          </ac:picMkLst>
        </pc:picChg>
        <pc:picChg chg="add del mod">
          <ac:chgData name="Francisco Artes" userId="5be56ff3f51c4e1a" providerId="LiveId" clId="{02C7C987-8FCD-4DAB-BA39-661F1A4944EB}" dt="2020-06-04T14:50:46.458" v="781"/>
          <ac:picMkLst>
            <pc:docMk/>
            <pc:sldMk cId="1564075430" sldId="1707"/>
            <ac:picMk id="5" creationId="{03F4237C-47E8-4899-AC57-B5054D3FE737}"/>
          </ac:picMkLst>
        </pc:picChg>
        <pc:picChg chg="add del mod">
          <ac:chgData name="Francisco Artes" userId="5be56ff3f51c4e1a" providerId="LiveId" clId="{02C7C987-8FCD-4DAB-BA39-661F1A4944EB}" dt="2020-06-04T14:50:46.458" v="781"/>
          <ac:picMkLst>
            <pc:docMk/>
            <pc:sldMk cId="1564075430" sldId="1707"/>
            <ac:picMk id="6" creationId="{554BF2CB-9203-48C8-9607-891FE1EF8123}"/>
          </ac:picMkLst>
        </pc:picChg>
        <pc:picChg chg="add del mod">
          <ac:chgData name="Francisco Artes" userId="5be56ff3f51c4e1a" providerId="LiveId" clId="{02C7C987-8FCD-4DAB-BA39-661F1A4944EB}" dt="2020-06-04T14:50:46.458" v="781"/>
          <ac:picMkLst>
            <pc:docMk/>
            <pc:sldMk cId="1564075430" sldId="1707"/>
            <ac:picMk id="7" creationId="{050891E1-D805-41FE-A15E-25BD43075960}"/>
          </ac:picMkLst>
        </pc:picChg>
        <pc:picChg chg="add del mod">
          <ac:chgData name="Francisco Artes" userId="5be56ff3f51c4e1a" providerId="LiveId" clId="{02C7C987-8FCD-4DAB-BA39-661F1A4944EB}" dt="2020-06-04T14:50:46.458" v="781"/>
          <ac:picMkLst>
            <pc:docMk/>
            <pc:sldMk cId="1564075430" sldId="1707"/>
            <ac:picMk id="8" creationId="{D2B94DF9-D13F-4A64-87C4-161426BEDB8E}"/>
          </ac:picMkLst>
        </pc:picChg>
        <pc:picChg chg="add del mod">
          <ac:chgData name="Francisco Artes" userId="5be56ff3f51c4e1a" providerId="LiveId" clId="{02C7C987-8FCD-4DAB-BA39-661F1A4944EB}" dt="2020-06-04T14:50:46.458" v="781"/>
          <ac:picMkLst>
            <pc:docMk/>
            <pc:sldMk cId="1564075430" sldId="1707"/>
            <ac:picMk id="9" creationId="{F5C4DBA1-C29A-44DA-903F-B989DB89F1E5}"/>
          </ac:picMkLst>
        </pc:picChg>
        <pc:picChg chg="add del mod">
          <ac:chgData name="Francisco Artes" userId="5be56ff3f51c4e1a" providerId="LiveId" clId="{02C7C987-8FCD-4DAB-BA39-661F1A4944EB}" dt="2020-06-04T14:50:46.458" v="781"/>
          <ac:picMkLst>
            <pc:docMk/>
            <pc:sldMk cId="1564075430" sldId="1707"/>
            <ac:picMk id="10" creationId="{DEC7A22A-D72A-4C0C-8A4C-23477BDFF727}"/>
          </ac:picMkLst>
        </pc:picChg>
        <pc:picChg chg="add del mod">
          <ac:chgData name="Francisco Artes" userId="5be56ff3f51c4e1a" providerId="LiveId" clId="{02C7C987-8FCD-4DAB-BA39-661F1A4944EB}" dt="2020-06-04T14:50:46.458" v="781"/>
          <ac:picMkLst>
            <pc:docMk/>
            <pc:sldMk cId="1564075430" sldId="1707"/>
            <ac:picMk id="12" creationId="{750AA7E2-AE2B-4170-AFE6-6980B66EFE75}"/>
          </ac:picMkLst>
        </pc:picChg>
        <pc:picChg chg="add del mod">
          <ac:chgData name="Francisco Artes" userId="5be56ff3f51c4e1a" providerId="LiveId" clId="{02C7C987-8FCD-4DAB-BA39-661F1A4944EB}" dt="2020-06-04T14:50:46.458" v="781"/>
          <ac:picMkLst>
            <pc:docMk/>
            <pc:sldMk cId="1564075430" sldId="1707"/>
            <ac:picMk id="13" creationId="{42880526-74A6-460F-89F4-0052567B37E9}"/>
          </ac:picMkLst>
        </pc:picChg>
        <pc:picChg chg="add mod">
          <ac:chgData name="Francisco Artes" userId="5be56ff3f51c4e1a" providerId="LiveId" clId="{02C7C987-8FCD-4DAB-BA39-661F1A4944EB}" dt="2020-06-04T14:50:58.947" v="784"/>
          <ac:picMkLst>
            <pc:docMk/>
            <pc:sldMk cId="1564075430" sldId="1707"/>
            <ac:picMk id="14" creationId="{B7199ED3-ED2D-47C4-A644-967674C49790}"/>
          </ac:picMkLst>
        </pc:picChg>
        <pc:picChg chg="add mod">
          <ac:chgData name="Francisco Artes" userId="5be56ff3f51c4e1a" providerId="LiveId" clId="{02C7C987-8FCD-4DAB-BA39-661F1A4944EB}" dt="2020-06-04T14:50:58.947" v="784"/>
          <ac:picMkLst>
            <pc:docMk/>
            <pc:sldMk cId="1564075430" sldId="1707"/>
            <ac:picMk id="15" creationId="{F55529CE-1D10-4F26-946C-F9E1C476D17A}"/>
          </ac:picMkLst>
        </pc:picChg>
        <pc:picChg chg="add mod">
          <ac:chgData name="Francisco Artes" userId="5be56ff3f51c4e1a" providerId="LiveId" clId="{02C7C987-8FCD-4DAB-BA39-661F1A4944EB}" dt="2020-06-04T14:50:58.947" v="784"/>
          <ac:picMkLst>
            <pc:docMk/>
            <pc:sldMk cId="1564075430" sldId="1707"/>
            <ac:picMk id="16" creationId="{D82D975F-DC7C-48AA-B0E9-119E655D659B}"/>
          </ac:picMkLst>
        </pc:picChg>
        <pc:picChg chg="add mod">
          <ac:chgData name="Francisco Artes" userId="5be56ff3f51c4e1a" providerId="LiveId" clId="{02C7C987-8FCD-4DAB-BA39-661F1A4944EB}" dt="2020-06-04T14:50:58.947" v="784"/>
          <ac:picMkLst>
            <pc:docMk/>
            <pc:sldMk cId="1564075430" sldId="1707"/>
            <ac:picMk id="17" creationId="{CF497EF2-2BC6-4DA5-B51D-7D65B3BF6F90}"/>
          </ac:picMkLst>
        </pc:picChg>
        <pc:picChg chg="add mod">
          <ac:chgData name="Francisco Artes" userId="5be56ff3f51c4e1a" providerId="LiveId" clId="{02C7C987-8FCD-4DAB-BA39-661F1A4944EB}" dt="2020-06-04T14:50:58.947" v="784"/>
          <ac:picMkLst>
            <pc:docMk/>
            <pc:sldMk cId="1564075430" sldId="1707"/>
            <ac:picMk id="18" creationId="{DEB19A03-AF59-49B7-8D90-E8705C01B5AB}"/>
          </ac:picMkLst>
        </pc:picChg>
        <pc:picChg chg="add mod">
          <ac:chgData name="Francisco Artes" userId="5be56ff3f51c4e1a" providerId="LiveId" clId="{02C7C987-8FCD-4DAB-BA39-661F1A4944EB}" dt="2020-06-04T14:50:58.947" v="784"/>
          <ac:picMkLst>
            <pc:docMk/>
            <pc:sldMk cId="1564075430" sldId="1707"/>
            <ac:picMk id="19" creationId="{5B641095-BDB7-4E3C-9613-7064928EF29A}"/>
          </ac:picMkLst>
        </pc:picChg>
        <pc:picChg chg="add mod">
          <ac:chgData name="Francisco Artes" userId="5be56ff3f51c4e1a" providerId="LiveId" clId="{02C7C987-8FCD-4DAB-BA39-661F1A4944EB}" dt="2020-06-04T14:50:58.947" v="784"/>
          <ac:picMkLst>
            <pc:docMk/>
            <pc:sldMk cId="1564075430" sldId="1707"/>
            <ac:picMk id="20" creationId="{A3EE511B-373B-4949-BD29-0757A37439EA}"/>
          </ac:picMkLst>
        </pc:picChg>
        <pc:picChg chg="add mod">
          <ac:chgData name="Francisco Artes" userId="5be56ff3f51c4e1a" providerId="LiveId" clId="{02C7C987-8FCD-4DAB-BA39-661F1A4944EB}" dt="2020-06-04T14:50:58.947" v="784"/>
          <ac:picMkLst>
            <pc:docMk/>
            <pc:sldMk cId="1564075430" sldId="1707"/>
            <ac:picMk id="21" creationId="{5886872D-18E5-49B8-82A6-8FD7F6C5C3BA}"/>
          </ac:picMkLst>
        </pc:picChg>
        <pc:picChg chg="add mod">
          <ac:chgData name="Francisco Artes" userId="5be56ff3f51c4e1a" providerId="LiveId" clId="{02C7C987-8FCD-4DAB-BA39-661F1A4944EB}" dt="2020-06-04T14:50:58.947" v="784"/>
          <ac:picMkLst>
            <pc:docMk/>
            <pc:sldMk cId="1564075430" sldId="1707"/>
            <ac:picMk id="23" creationId="{968EB1F0-862B-4205-9F0B-81A5D88C0DF1}"/>
          </ac:picMkLst>
        </pc:picChg>
        <pc:picChg chg="add mod">
          <ac:chgData name="Francisco Artes" userId="5be56ff3f51c4e1a" providerId="LiveId" clId="{02C7C987-8FCD-4DAB-BA39-661F1A4944EB}" dt="2020-06-04T14:50:58.947" v="784"/>
          <ac:picMkLst>
            <pc:docMk/>
            <pc:sldMk cId="1564075430" sldId="1707"/>
            <ac:picMk id="24" creationId="{2C809CD7-2116-47B5-B301-306C5B426D2C}"/>
          </ac:picMkLst>
        </pc:picChg>
      </pc:sldChg>
      <pc:sldChg chg="addSp modSp add mod">
        <pc:chgData name="Francisco Artes" userId="5be56ff3f51c4e1a" providerId="LiveId" clId="{02C7C987-8FCD-4DAB-BA39-661F1A4944EB}" dt="2020-06-04T15:46:26.713" v="1955"/>
        <pc:sldMkLst>
          <pc:docMk/>
          <pc:sldMk cId="183350020" sldId="1708"/>
        </pc:sldMkLst>
        <pc:spChg chg="add mod">
          <ac:chgData name="Francisco Artes" userId="5be56ff3f51c4e1a" providerId="LiveId" clId="{02C7C987-8FCD-4DAB-BA39-661F1A4944EB}" dt="2020-06-04T15:44:16.661" v="1948" actId="1036"/>
          <ac:spMkLst>
            <pc:docMk/>
            <pc:sldMk cId="183350020" sldId="1708"/>
            <ac:spMk id="6" creationId="{A6E1762A-A105-4FA0-A37A-20D028AE9616}"/>
          </ac:spMkLst>
        </pc:spChg>
        <pc:spChg chg="add mod">
          <ac:chgData name="Francisco Artes" userId="5be56ff3f51c4e1a" providerId="LiveId" clId="{02C7C987-8FCD-4DAB-BA39-661F1A4944EB}" dt="2020-06-04T15:46:26.713" v="1955"/>
          <ac:spMkLst>
            <pc:docMk/>
            <pc:sldMk cId="183350020" sldId="1708"/>
            <ac:spMk id="7" creationId="{A94E3B97-C80C-40F4-825E-3CBF611227E8}"/>
          </ac:spMkLst>
        </pc:spChg>
        <pc:spChg chg="mod">
          <ac:chgData name="Francisco Artes" userId="5be56ff3f51c4e1a" providerId="LiveId" clId="{02C7C987-8FCD-4DAB-BA39-661F1A4944EB}" dt="2020-06-04T15:46:13.043" v="1954" actId="20577"/>
          <ac:spMkLst>
            <pc:docMk/>
            <pc:sldMk cId="183350020" sldId="1708"/>
            <ac:spMk id="16" creationId="{B7496752-7AC1-B641-B89C-0B14FD3D41E7}"/>
          </ac:spMkLst>
        </pc:spChg>
        <pc:spChg chg="mod">
          <ac:chgData name="Francisco Artes" userId="5be56ff3f51c4e1a" providerId="LiveId" clId="{02C7C987-8FCD-4DAB-BA39-661F1A4944EB}" dt="2020-06-04T15:44:03.020" v="1942" actId="207"/>
          <ac:spMkLst>
            <pc:docMk/>
            <pc:sldMk cId="183350020" sldId="1708"/>
            <ac:spMk id="23" creationId="{7E42C4C7-1162-4AC9-B404-38A829C12A37}"/>
          </ac:spMkLst>
        </pc:spChg>
        <pc:picChg chg="add mod">
          <ac:chgData name="Francisco Artes" userId="5be56ff3f51c4e1a" providerId="LiveId" clId="{02C7C987-8FCD-4DAB-BA39-661F1A4944EB}" dt="2020-06-04T15:44:16.661" v="1948" actId="1036"/>
          <ac:picMkLst>
            <pc:docMk/>
            <pc:sldMk cId="183350020" sldId="1708"/>
            <ac:picMk id="5" creationId="{C745149E-8B5E-469F-A23E-FF73A3CE3972}"/>
          </ac:picMkLst>
        </pc:picChg>
      </pc:sldChg>
      <pc:sldChg chg="add">
        <pc:chgData name="Francisco Artes" userId="5be56ff3f51c4e1a" providerId="LiveId" clId="{02C7C987-8FCD-4DAB-BA39-661F1A4944EB}" dt="2020-06-04T16:33:01.249" v="3841"/>
        <pc:sldMkLst>
          <pc:docMk/>
          <pc:sldMk cId="2169552313" sldId="1709"/>
        </pc:sldMkLst>
      </pc:sldChg>
      <pc:sldChg chg="add del">
        <pc:chgData name="Francisco Artes" userId="5be56ff3f51c4e1a" providerId="LiveId" clId="{02C7C987-8FCD-4DAB-BA39-661F1A4944EB}" dt="2020-06-04T16:32:53.697" v="3840" actId="47"/>
        <pc:sldMkLst>
          <pc:docMk/>
          <pc:sldMk cId="2309557896" sldId="1709"/>
        </pc:sldMkLst>
      </pc:sldChg>
      <pc:sldChg chg="modSp add del mod">
        <pc:chgData name="Francisco Artes" userId="5be56ff3f51c4e1a" providerId="LiveId" clId="{02C7C987-8FCD-4DAB-BA39-661F1A4944EB}" dt="2020-06-04T16:17:07.464" v="2778" actId="47"/>
        <pc:sldMkLst>
          <pc:docMk/>
          <pc:sldMk cId="3826012635" sldId="1709"/>
        </pc:sldMkLst>
        <pc:spChg chg="mod">
          <ac:chgData name="Francisco Artes" userId="5be56ff3f51c4e1a" providerId="LiveId" clId="{02C7C987-8FCD-4DAB-BA39-661F1A4944EB}" dt="2020-06-04T15:56:05.341" v="2179" actId="21"/>
          <ac:spMkLst>
            <pc:docMk/>
            <pc:sldMk cId="3826012635" sldId="1709"/>
            <ac:spMk id="23" creationId="{7E42C4C7-1162-4AC9-B404-38A829C12A37}"/>
          </ac:spMkLst>
        </pc:spChg>
      </pc:sldChg>
      <pc:sldChg chg="addSp delSp modSp new del mod">
        <pc:chgData name="Francisco Artes" userId="5be56ff3f51c4e1a" providerId="LiveId" clId="{02C7C987-8FCD-4DAB-BA39-661F1A4944EB}" dt="2020-06-04T16:16:59.081" v="2777" actId="47"/>
        <pc:sldMkLst>
          <pc:docMk/>
          <pc:sldMk cId="3573448316" sldId="1710"/>
        </pc:sldMkLst>
        <pc:spChg chg="del">
          <ac:chgData name="Francisco Artes" userId="5be56ff3f51c4e1a" providerId="LiveId" clId="{02C7C987-8FCD-4DAB-BA39-661F1A4944EB}" dt="2020-06-04T15:48:31.275" v="1966" actId="478"/>
          <ac:spMkLst>
            <pc:docMk/>
            <pc:sldMk cId="3573448316" sldId="1710"/>
            <ac:spMk id="2" creationId="{C7ED0435-CDF0-4678-B922-7741BB6EAA1F}"/>
          </ac:spMkLst>
        </pc:spChg>
        <pc:spChg chg="add del mod">
          <ac:chgData name="Francisco Artes" userId="5be56ff3f51c4e1a" providerId="LiveId" clId="{02C7C987-8FCD-4DAB-BA39-661F1A4944EB}" dt="2020-06-04T16:06:19.051" v="2374" actId="21"/>
          <ac:spMkLst>
            <pc:docMk/>
            <pc:sldMk cId="3573448316" sldId="1710"/>
            <ac:spMk id="4" creationId="{128AF622-B64F-43E4-9D21-661CF498952E}"/>
          </ac:spMkLst>
        </pc:spChg>
        <pc:picChg chg="add del mod">
          <ac:chgData name="Francisco Artes" userId="5be56ff3f51c4e1a" providerId="LiveId" clId="{02C7C987-8FCD-4DAB-BA39-661F1A4944EB}" dt="2020-06-04T16:06:19.051" v="2374" actId="21"/>
          <ac:picMkLst>
            <pc:docMk/>
            <pc:sldMk cId="3573448316" sldId="1710"/>
            <ac:picMk id="3" creationId="{A242E4A3-2B77-4059-A16F-211FEB30A6C0}"/>
          </ac:picMkLst>
        </pc:picChg>
      </pc:sldChg>
      <pc:sldMasterChg chg="delSldLayout">
        <pc:chgData name="Francisco Artes" userId="5be56ff3f51c4e1a" providerId="LiveId" clId="{02C7C987-8FCD-4DAB-BA39-661F1A4944EB}" dt="2020-06-04T14:51:45.387" v="829" actId="47"/>
        <pc:sldMasterMkLst>
          <pc:docMk/>
          <pc:sldMasterMk cId="3490192964" sldId="2147484511"/>
        </pc:sldMasterMkLst>
        <pc:sldLayoutChg chg="del">
          <pc:chgData name="Francisco Artes" userId="5be56ff3f51c4e1a" providerId="LiveId" clId="{02C7C987-8FCD-4DAB-BA39-661F1A4944EB}" dt="2020-06-04T14:51:45.387" v="829" actId="47"/>
          <pc:sldLayoutMkLst>
            <pc:docMk/>
            <pc:sldMasterMk cId="3490192964" sldId="2147484511"/>
            <pc:sldLayoutMk cId="2812863581" sldId="2147484642"/>
          </pc:sldLayoutMkLst>
        </pc:sldLayoutChg>
      </pc:sldMasterChg>
    </pc:docChg>
  </pc:docChgLst>
  <pc:docChgLst>
    <pc:chgData name="Francisco Artes" userId="5be56ff3f51c4e1a" providerId="LiveId" clId="{E6FEA78F-837A-491A-9F96-701EEF92CAF8}"/>
    <pc:docChg chg="undo custSel addSld delSld modSld">
      <pc:chgData name="Francisco Artes" userId="5be56ff3f51c4e1a" providerId="LiveId" clId="{E6FEA78F-837A-491A-9F96-701EEF92CAF8}" dt="2020-05-28T19:08:16.672" v="152" actId="20577"/>
      <pc:docMkLst>
        <pc:docMk/>
      </pc:docMkLst>
      <pc:sldChg chg="modSp mod">
        <pc:chgData name="Francisco Artes" userId="5be56ff3f51c4e1a" providerId="LiveId" clId="{E6FEA78F-837A-491A-9F96-701EEF92CAF8}" dt="2020-05-28T19:08:04.437" v="141" actId="20577"/>
        <pc:sldMkLst>
          <pc:docMk/>
          <pc:sldMk cId="3446321307" sldId="1587"/>
        </pc:sldMkLst>
        <pc:spChg chg="mod">
          <ac:chgData name="Francisco Artes" userId="5be56ff3f51c4e1a" providerId="LiveId" clId="{E6FEA78F-837A-491A-9F96-701EEF92CAF8}" dt="2020-05-28T19:08:04.437" v="141" actId="20577"/>
          <ac:spMkLst>
            <pc:docMk/>
            <pc:sldMk cId="3446321307" sldId="1587"/>
            <ac:spMk id="16" creationId="{B7496752-7AC1-B641-B89C-0B14FD3D41E7}"/>
          </ac:spMkLst>
        </pc:spChg>
        <pc:spChg chg="mod">
          <ac:chgData name="Francisco Artes" userId="5be56ff3f51c4e1a" providerId="LiveId" clId="{E6FEA78F-837A-491A-9F96-701EEF92CAF8}" dt="2020-05-28T18:29:36.405" v="43"/>
          <ac:spMkLst>
            <pc:docMk/>
            <pc:sldMk cId="3446321307" sldId="1587"/>
            <ac:spMk id="23" creationId="{7E42C4C7-1162-4AC9-B404-38A829C12A37}"/>
          </ac:spMkLst>
        </pc:spChg>
      </pc:sldChg>
      <pc:sldChg chg="modSp mod">
        <pc:chgData name="Francisco Artes" userId="5be56ff3f51c4e1a" providerId="LiveId" clId="{E6FEA78F-837A-491A-9F96-701EEF92CAF8}" dt="2020-05-28T19:07:09.263" v="132" actId="20577"/>
        <pc:sldMkLst>
          <pc:docMk/>
          <pc:sldMk cId="2499259808" sldId="1595"/>
        </pc:sldMkLst>
        <pc:spChg chg="mod">
          <ac:chgData name="Francisco Artes" userId="5be56ff3f51c4e1a" providerId="LiveId" clId="{E6FEA78F-837A-491A-9F96-701EEF92CAF8}" dt="2020-05-28T19:07:09.263" v="132" actId="20577"/>
          <ac:spMkLst>
            <pc:docMk/>
            <pc:sldMk cId="2499259808" sldId="1595"/>
            <ac:spMk id="16" creationId="{B7496752-7AC1-B641-B89C-0B14FD3D41E7}"/>
          </ac:spMkLst>
        </pc:spChg>
        <pc:spChg chg="mod">
          <ac:chgData name="Francisco Artes" userId="5be56ff3f51c4e1a" providerId="LiveId" clId="{E6FEA78F-837A-491A-9F96-701EEF92CAF8}" dt="2020-05-28T18:53:29.747" v="116" actId="6549"/>
          <ac:spMkLst>
            <pc:docMk/>
            <pc:sldMk cId="2499259808" sldId="1595"/>
            <ac:spMk id="23" creationId="{7E42C4C7-1162-4AC9-B404-38A829C12A37}"/>
          </ac:spMkLst>
        </pc:spChg>
      </pc:sldChg>
      <pc:sldChg chg="modSp add del mod">
        <pc:chgData name="Francisco Artes" userId="5be56ff3f51c4e1a" providerId="LiveId" clId="{E6FEA78F-837A-491A-9F96-701EEF92CAF8}" dt="2020-05-28T18:27:05.348" v="22"/>
        <pc:sldMkLst>
          <pc:docMk/>
          <pc:sldMk cId="237484888" sldId="1619"/>
        </pc:sldMkLst>
        <pc:spChg chg="mod">
          <ac:chgData name="Francisco Artes" userId="5be56ff3f51c4e1a" providerId="LiveId" clId="{E6FEA78F-837A-491A-9F96-701EEF92CAF8}" dt="2020-05-28T18:27:00.138" v="19" actId="6549"/>
          <ac:spMkLst>
            <pc:docMk/>
            <pc:sldMk cId="237484888" sldId="1619"/>
            <ac:spMk id="23" creationId="{7E42C4C7-1162-4AC9-B404-38A829C12A37}"/>
          </ac:spMkLst>
        </pc:spChg>
      </pc:sldChg>
      <pc:sldChg chg="modSp add mod">
        <pc:chgData name="Francisco Artes" userId="5be56ff3f51c4e1a" providerId="LiveId" clId="{E6FEA78F-837A-491A-9F96-701EEF92CAF8}" dt="2020-05-28T19:08:10.555" v="146" actId="20577"/>
        <pc:sldMkLst>
          <pc:docMk/>
          <pc:sldMk cId="1997141352" sldId="1619"/>
        </pc:sldMkLst>
        <pc:spChg chg="mod">
          <ac:chgData name="Francisco Artes" userId="5be56ff3f51c4e1a" providerId="LiveId" clId="{E6FEA78F-837A-491A-9F96-701EEF92CAF8}" dt="2020-05-28T19:08:10.555" v="146" actId="20577"/>
          <ac:spMkLst>
            <pc:docMk/>
            <pc:sldMk cId="1997141352" sldId="1619"/>
            <ac:spMk id="16" creationId="{B7496752-7AC1-B641-B89C-0B14FD3D41E7}"/>
          </ac:spMkLst>
        </pc:spChg>
        <pc:spChg chg="mod">
          <ac:chgData name="Francisco Artes" userId="5be56ff3f51c4e1a" providerId="LiveId" clId="{E6FEA78F-837A-491A-9F96-701EEF92CAF8}" dt="2020-05-28T18:32:01.917" v="80" actId="6549"/>
          <ac:spMkLst>
            <pc:docMk/>
            <pc:sldMk cId="1997141352" sldId="1619"/>
            <ac:spMk id="23" creationId="{7E42C4C7-1162-4AC9-B404-38A829C12A37}"/>
          </ac:spMkLst>
        </pc:spChg>
      </pc:sldChg>
      <pc:sldChg chg="modSp add del mod">
        <pc:chgData name="Francisco Artes" userId="5be56ff3f51c4e1a" providerId="LiveId" clId="{E6FEA78F-837A-491A-9F96-701EEF92CAF8}" dt="2020-05-28T18:27:03.208" v="21"/>
        <pc:sldMkLst>
          <pc:docMk/>
          <pc:sldMk cId="128616799" sldId="1620"/>
        </pc:sldMkLst>
        <pc:spChg chg="mod">
          <ac:chgData name="Francisco Artes" userId="5be56ff3f51c4e1a" providerId="LiveId" clId="{E6FEA78F-837A-491A-9F96-701EEF92CAF8}" dt="2020-05-28T18:27:01.353" v="20" actId="6549"/>
          <ac:spMkLst>
            <pc:docMk/>
            <pc:sldMk cId="128616799" sldId="1620"/>
            <ac:spMk id="23" creationId="{7E42C4C7-1162-4AC9-B404-38A829C12A37}"/>
          </ac:spMkLst>
        </pc:spChg>
      </pc:sldChg>
      <pc:sldChg chg="modSp add mod">
        <pc:chgData name="Francisco Artes" userId="5be56ff3f51c4e1a" providerId="LiveId" clId="{E6FEA78F-837A-491A-9F96-701EEF92CAF8}" dt="2020-05-28T19:08:16.672" v="152" actId="20577"/>
        <pc:sldMkLst>
          <pc:docMk/>
          <pc:sldMk cId="1715274655" sldId="1620"/>
        </pc:sldMkLst>
        <pc:spChg chg="mod">
          <ac:chgData name="Francisco Artes" userId="5be56ff3f51c4e1a" providerId="LiveId" clId="{E6FEA78F-837A-491A-9F96-701EEF92CAF8}" dt="2020-05-28T19:08:16.672" v="152" actId="20577"/>
          <ac:spMkLst>
            <pc:docMk/>
            <pc:sldMk cId="1715274655" sldId="1620"/>
            <ac:spMk id="16" creationId="{B7496752-7AC1-B641-B89C-0B14FD3D41E7}"/>
          </ac:spMkLst>
        </pc:spChg>
        <pc:spChg chg="mod">
          <ac:chgData name="Francisco Artes" userId="5be56ff3f51c4e1a" providerId="LiveId" clId="{E6FEA78F-837A-491A-9F96-701EEF92CAF8}" dt="2020-05-28T18:32:55.607" v="87" actId="20577"/>
          <ac:spMkLst>
            <pc:docMk/>
            <pc:sldMk cId="1715274655" sldId="1620"/>
            <ac:spMk id="23" creationId="{7E42C4C7-1162-4AC9-B404-38A829C12A37}"/>
          </ac:spMkLst>
        </pc:spChg>
      </pc:sldChg>
      <pc:sldChg chg="modSp add mod">
        <pc:chgData name="Francisco Artes" userId="5be56ff3f51c4e1a" providerId="LiveId" clId="{E6FEA78F-837A-491A-9F96-701EEF92CAF8}" dt="2020-05-28T19:07:14.947" v="137" actId="20577"/>
        <pc:sldMkLst>
          <pc:docMk/>
          <pc:sldMk cId="1630784681" sldId="1621"/>
        </pc:sldMkLst>
        <pc:spChg chg="mod">
          <ac:chgData name="Francisco Artes" userId="5be56ff3f51c4e1a" providerId="LiveId" clId="{E6FEA78F-837A-491A-9F96-701EEF92CAF8}" dt="2020-05-28T19:07:14.947" v="137" actId="20577"/>
          <ac:spMkLst>
            <pc:docMk/>
            <pc:sldMk cId="1630784681" sldId="1621"/>
            <ac:spMk id="16" creationId="{B7496752-7AC1-B641-B89C-0B14FD3D41E7}"/>
          </ac:spMkLst>
        </pc:spChg>
        <pc:spChg chg="mod">
          <ac:chgData name="Francisco Artes" userId="5be56ff3f51c4e1a" providerId="LiveId" clId="{E6FEA78F-837A-491A-9F96-701EEF92CAF8}" dt="2020-05-28T19:06:59.906" v="128" actId="6549"/>
          <ac:spMkLst>
            <pc:docMk/>
            <pc:sldMk cId="1630784681" sldId="1621"/>
            <ac:spMk id="23" creationId="{7E42C4C7-1162-4AC9-B404-38A829C12A37}"/>
          </ac:spMkLst>
        </pc:spChg>
      </pc:sldChg>
    </pc:docChg>
  </pc:docChgLst>
  <pc:docChgLst>
    <pc:chgData name="Francisco Artes" userId="5be56ff3f51c4e1a" providerId="LiveId" clId="{2D90D706-E388-4832-B70C-4D48641ADD20}"/>
    <pc:docChg chg="undo custSel addSld delSld modSld sldOrd modMainMaster">
      <pc:chgData name="Francisco Artes" userId="5be56ff3f51c4e1a" providerId="LiveId" clId="{2D90D706-E388-4832-B70C-4D48641ADD20}" dt="2020-07-09T10:42:54.222" v="2657" actId="20577"/>
      <pc:docMkLst>
        <pc:docMk/>
      </pc:docMkLst>
      <pc:sldChg chg="delSp modSp mod">
        <pc:chgData name="Francisco Artes" userId="5be56ff3f51c4e1a" providerId="LiveId" clId="{2D90D706-E388-4832-B70C-4D48641ADD20}" dt="2020-07-07T13:01:06.317" v="614" actId="1038"/>
        <pc:sldMkLst>
          <pc:docMk/>
          <pc:sldMk cId="1273336627" sldId="256"/>
        </pc:sldMkLst>
        <pc:spChg chg="mod">
          <ac:chgData name="Francisco Artes" userId="5be56ff3f51c4e1a" providerId="LiveId" clId="{2D90D706-E388-4832-B70C-4D48641ADD20}" dt="2020-07-07T13:01:06.317" v="614" actId="1038"/>
          <ac:spMkLst>
            <pc:docMk/>
            <pc:sldMk cId="1273336627" sldId="256"/>
            <ac:spMk id="8" creationId="{913FB0C2-CB74-45D2-ADEB-07E19424FC71}"/>
          </ac:spMkLst>
        </pc:spChg>
        <pc:spChg chg="mod">
          <ac:chgData name="Francisco Artes" userId="5be56ff3f51c4e1a" providerId="LiveId" clId="{2D90D706-E388-4832-B70C-4D48641ADD20}" dt="2020-07-07T13:01:06.317" v="614" actId="1038"/>
          <ac:spMkLst>
            <pc:docMk/>
            <pc:sldMk cId="1273336627" sldId="256"/>
            <ac:spMk id="12" creationId="{BB2FB9F7-ABCD-4CA6-96D1-41C93D4534FA}"/>
          </ac:spMkLst>
        </pc:spChg>
        <pc:picChg chg="del">
          <ac:chgData name="Francisco Artes" userId="5be56ff3f51c4e1a" providerId="LiveId" clId="{2D90D706-E388-4832-B70C-4D48641ADD20}" dt="2020-07-07T12:51:30.585" v="378" actId="478"/>
          <ac:picMkLst>
            <pc:docMk/>
            <pc:sldMk cId="1273336627" sldId="256"/>
            <ac:picMk id="10" creationId="{8C550AFA-59D6-4106-A851-7A64FC9518CF}"/>
          </ac:picMkLst>
        </pc:picChg>
        <pc:picChg chg="del">
          <ac:chgData name="Francisco Artes" userId="5be56ff3f51c4e1a" providerId="LiveId" clId="{2D90D706-E388-4832-B70C-4D48641ADD20}" dt="2020-07-07T12:51:34.381" v="379" actId="478"/>
          <ac:picMkLst>
            <pc:docMk/>
            <pc:sldMk cId="1273336627" sldId="256"/>
            <ac:picMk id="11" creationId="{6AEFB84F-B119-4A92-B527-D239DF09333C}"/>
          </ac:picMkLst>
        </pc:picChg>
      </pc:sldChg>
      <pc:sldChg chg="del">
        <pc:chgData name="Francisco Artes" userId="5be56ff3f51c4e1a" providerId="LiveId" clId="{2D90D706-E388-4832-B70C-4D48641ADD20}" dt="2020-07-07T13:02:14.198" v="651" actId="47"/>
        <pc:sldMkLst>
          <pc:docMk/>
          <pc:sldMk cId="2043922248" sldId="1593"/>
        </pc:sldMkLst>
      </pc:sldChg>
      <pc:sldChg chg="del">
        <pc:chgData name="Francisco Artes" userId="5be56ff3f51c4e1a" providerId="LiveId" clId="{2D90D706-E388-4832-B70C-4D48641ADD20}" dt="2020-07-07T13:01:50.728" v="616" actId="47"/>
        <pc:sldMkLst>
          <pc:docMk/>
          <pc:sldMk cId="3388772476" sldId="1596"/>
        </pc:sldMkLst>
      </pc:sldChg>
      <pc:sldChg chg="del">
        <pc:chgData name="Francisco Artes" userId="5be56ff3f51c4e1a" providerId="LiveId" clId="{2D90D706-E388-4832-B70C-4D48641ADD20}" dt="2020-07-07T13:02:01.500" v="623" actId="47"/>
        <pc:sldMkLst>
          <pc:docMk/>
          <pc:sldMk cId="585753749" sldId="1601"/>
        </pc:sldMkLst>
      </pc:sldChg>
      <pc:sldChg chg="del">
        <pc:chgData name="Francisco Artes" userId="5be56ff3f51c4e1a" providerId="LiveId" clId="{2D90D706-E388-4832-B70C-4D48641ADD20}" dt="2020-07-07T13:02:03.970" v="628" actId="47"/>
        <pc:sldMkLst>
          <pc:docMk/>
          <pc:sldMk cId="3512940052" sldId="1603"/>
        </pc:sldMkLst>
      </pc:sldChg>
      <pc:sldChg chg="del">
        <pc:chgData name="Francisco Artes" userId="5be56ff3f51c4e1a" providerId="LiveId" clId="{2D90D706-E388-4832-B70C-4D48641ADD20}" dt="2020-07-07T13:02:04.845" v="630" actId="47"/>
        <pc:sldMkLst>
          <pc:docMk/>
          <pc:sldMk cId="3299580985" sldId="1604"/>
        </pc:sldMkLst>
      </pc:sldChg>
      <pc:sldChg chg="del">
        <pc:chgData name="Francisco Artes" userId="5be56ff3f51c4e1a" providerId="LiveId" clId="{2D90D706-E388-4832-B70C-4D48641ADD20}" dt="2020-07-07T13:02:05.285" v="631" actId="47"/>
        <pc:sldMkLst>
          <pc:docMk/>
          <pc:sldMk cId="402419817" sldId="1605"/>
        </pc:sldMkLst>
      </pc:sldChg>
      <pc:sldChg chg="del">
        <pc:chgData name="Francisco Artes" userId="5be56ff3f51c4e1a" providerId="LiveId" clId="{2D90D706-E388-4832-B70C-4D48641ADD20}" dt="2020-07-07T13:02:06.524" v="634" actId="47"/>
        <pc:sldMkLst>
          <pc:docMk/>
          <pc:sldMk cId="1112833039" sldId="1607"/>
        </pc:sldMkLst>
      </pc:sldChg>
      <pc:sldChg chg="del">
        <pc:chgData name="Francisco Artes" userId="5be56ff3f51c4e1a" providerId="LiveId" clId="{2D90D706-E388-4832-B70C-4D48641ADD20}" dt="2020-07-07T13:02:06.947" v="635" actId="47"/>
        <pc:sldMkLst>
          <pc:docMk/>
          <pc:sldMk cId="51980025" sldId="1608"/>
        </pc:sldMkLst>
      </pc:sldChg>
      <pc:sldChg chg="del">
        <pc:chgData name="Francisco Artes" userId="5be56ff3f51c4e1a" providerId="LiveId" clId="{2D90D706-E388-4832-B70C-4D48641ADD20}" dt="2020-07-07T13:02:10.705" v="644" actId="47"/>
        <pc:sldMkLst>
          <pc:docMk/>
          <pc:sldMk cId="1172398190" sldId="1610"/>
        </pc:sldMkLst>
      </pc:sldChg>
      <pc:sldChg chg="del">
        <pc:chgData name="Francisco Artes" userId="5be56ff3f51c4e1a" providerId="LiveId" clId="{2D90D706-E388-4832-B70C-4D48641ADD20}" dt="2020-07-07T13:02:11.118" v="645" actId="47"/>
        <pc:sldMkLst>
          <pc:docMk/>
          <pc:sldMk cId="2721979303" sldId="1611"/>
        </pc:sldMkLst>
      </pc:sldChg>
      <pc:sldChg chg="del">
        <pc:chgData name="Francisco Artes" userId="5be56ff3f51c4e1a" providerId="LiveId" clId="{2D90D706-E388-4832-B70C-4D48641ADD20}" dt="2020-07-07T13:02:11.545" v="646" actId="47"/>
        <pc:sldMkLst>
          <pc:docMk/>
          <pc:sldMk cId="2070590485" sldId="1612"/>
        </pc:sldMkLst>
      </pc:sldChg>
      <pc:sldChg chg="delSp add del mod">
        <pc:chgData name="Francisco Artes" userId="5be56ff3f51c4e1a" providerId="LiveId" clId="{2D90D706-E388-4832-B70C-4D48641ADD20}" dt="2020-07-07T13:19:15.592" v="1089" actId="47"/>
        <pc:sldMkLst>
          <pc:docMk/>
          <pc:sldMk cId="1387738466" sldId="1613"/>
        </pc:sldMkLst>
        <pc:picChg chg="del">
          <ac:chgData name="Francisco Artes" userId="5be56ff3f51c4e1a" providerId="LiveId" clId="{2D90D706-E388-4832-B70C-4D48641ADD20}" dt="2020-07-07T13:19:13.598" v="1088" actId="478"/>
          <ac:picMkLst>
            <pc:docMk/>
            <pc:sldMk cId="1387738466" sldId="1613"/>
            <ac:picMk id="2" creationId="{42E027C8-B4E0-4C07-B2DC-6BBE5233500F}"/>
          </ac:picMkLst>
        </pc:picChg>
      </pc:sldChg>
      <pc:sldChg chg="del">
        <pc:chgData name="Francisco Artes" userId="5be56ff3f51c4e1a" providerId="LiveId" clId="{2D90D706-E388-4832-B70C-4D48641ADD20}" dt="2020-07-07T13:02:18.850" v="655" actId="47"/>
        <pc:sldMkLst>
          <pc:docMk/>
          <pc:sldMk cId="1202019172" sldId="1616"/>
        </pc:sldMkLst>
      </pc:sldChg>
      <pc:sldChg chg="del">
        <pc:chgData name="Francisco Artes" userId="5be56ff3f51c4e1a" providerId="LiveId" clId="{2D90D706-E388-4832-B70C-4D48641ADD20}" dt="2020-07-07T13:02:22.063" v="660" actId="47"/>
        <pc:sldMkLst>
          <pc:docMk/>
          <pc:sldMk cId="4260687196" sldId="1617"/>
        </pc:sldMkLst>
      </pc:sldChg>
      <pc:sldChg chg="delSp add del mod">
        <pc:chgData name="Francisco Artes" userId="5be56ff3f51c4e1a" providerId="LiveId" clId="{2D90D706-E388-4832-B70C-4D48641ADD20}" dt="2020-07-07T13:19:17.084" v="1090" actId="47"/>
        <pc:sldMkLst>
          <pc:docMk/>
          <pc:sldMk cId="3841707426" sldId="1618"/>
        </pc:sldMkLst>
        <pc:spChg chg="del">
          <ac:chgData name="Francisco Artes" userId="5be56ff3f51c4e1a" providerId="LiveId" clId="{2D90D706-E388-4832-B70C-4D48641ADD20}" dt="2020-07-07T13:05:30.612" v="687" actId="21"/>
          <ac:spMkLst>
            <pc:docMk/>
            <pc:sldMk cId="3841707426" sldId="1618"/>
            <ac:spMk id="5" creationId="{6523898E-1827-4EFE-A39C-C2476AAD7BFB}"/>
          </ac:spMkLst>
        </pc:spChg>
        <pc:picChg chg="del">
          <ac:chgData name="Francisco Artes" userId="5be56ff3f51c4e1a" providerId="LiveId" clId="{2D90D706-E388-4832-B70C-4D48641ADD20}" dt="2020-07-07T13:05:30.612" v="687" actId="21"/>
          <ac:picMkLst>
            <pc:docMk/>
            <pc:sldMk cId="3841707426" sldId="1618"/>
            <ac:picMk id="2" creationId="{F0C532EF-70BA-4A43-885D-48B979FB8896}"/>
          </ac:picMkLst>
        </pc:picChg>
      </pc:sldChg>
      <pc:sldChg chg="delSp modSp del mod">
        <pc:chgData name="Francisco Artes" userId="5be56ff3f51c4e1a" providerId="LiveId" clId="{2D90D706-E388-4832-B70C-4D48641ADD20}" dt="2020-07-07T13:19:20.787" v="1091" actId="47"/>
        <pc:sldMkLst>
          <pc:docMk/>
          <pc:sldMk cId="1997141352" sldId="1619"/>
        </pc:sldMkLst>
        <pc:spChg chg="mod">
          <ac:chgData name="Francisco Artes" userId="5be56ff3f51c4e1a" providerId="LiveId" clId="{2D90D706-E388-4832-B70C-4D48641ADD20}" dt="2020-07-07T13:03:01.274" v="683" actId="14100"/>
          <ac:spMkLst>
            <pc:docMk/>
            <pc:sldMk cId="1997141352" sldId="1619"/>
            <ac:spMk id="4" creationId="{1D263954-534C-45AE-9F57-F11C11D1D6C4}"/>
          </ac:spMkLst>
        </pc:spChg>
        <pc:spChg chg="del">
          <ac:chgData name="Francisco Artes" userId="5be56ff3f51c4e1a" providerId="LiveId" clId="{2D90D706-E388-4832-B70C-4D48641ADD20}" dt="2020-07-07T13:02:44.743" v="676" actId="478"/>
          <ac:spMkLst>
            <pc:docMk/>
            <pc:sldMk cId="1997141352" sldId="1619"/>
            <ac:spMk id="7" creationId="{D55BE574-434A-40D9-AF3B-B3F9951CE855}"/>
          </ac:spMkLst>
        </pc:spChg>
      </pc:sldChg>
      <pc:sldChg chg="del">
        <pc:chgData name="Francisco Artes" userId="5be56ff3f51c4e1a" providerId="LiveId" clId="{2D90D706-E388-4832-B70C-4D48641ADD20}" dt="2020-07-07T13:02:29.143" v="666" actId="47"/>
        <pc:sldMkLst>
          <pc:docMk/>
          <pc:sldMk cId="1630784681" sldId="1621"/>
        </pc:sldMkLst>
      </pc:sldChg>
      <pc:sldChg chg="del">
        <pc:chgData name="Francisco Artes" userId="5be56ff3f51c4e1a" providerId="LiveId" clId="{2D90D706-E388-4832-B70C-4D48641ADD20}" dt="2020-07-07T13:18:44.533" v="1086" actId="47"/>
        <pc:sldMkLst>
          <pc:docMk/>
          <pc:sldMk cId="185876594" sldId="1623"/>
        </pc:sldMkLst>
      </pc:sldChg>
      <pc:sldChg chg="del">
        <pc:chgData name="Francisco Artes" userId="5be56ff3f51c4e1a" providerId="LiveId" clId="{2D90D706-E388-4832-B70C-4D48641ADD20}" dt="2020-07-07T13:02:00.971" v="622" actId="47"/>
        <pc:sldMkLst>
          <pc:docMk/>
          <pc:sldMk cId="3856171130" sldId="1643"/>
        </pc:sldMkLst>
      </pc:sldChg>
      <pc:sldChg chg="del">
        <pc:chgData name="Francisco Artes" userId="5be56ff3f51c4e1a" providerId="LiveId" clId="{2D90D706-E388-4832-B70C-4D48641ADD20}" dt="2020-07-07T13:01:51.435" v="617" actId="47"/>
        <pc:sldMkLst>
          <pc:docMk/>
          <pc:sldMk cId="740024852" sldId="1646"/>
        </pc:sldMkLst>
      </pc:sldChg>
      <pc:sldChg chg="del">
        <pc:chgData name="Francisco Artes" userId="5be56ff3f51c4e1a" providerId="LiveId" clId="{2D90D706-E388-4832-B70C-4D48641ADD20}" dt="2020-07-07T13:02:06.113" v="633" actId="47"/>
        <pc:sldMkLst>
          <pc:docMk/>
          <pc:sldMk cId="2434358677" sldId="1673"/>
        </pc:sldMkLst>
      </pc:sldChg>
      <pc:sldChg chg="del">
        <pc:chgData name="Francisco Artes" userId="5be56ff3f51c4e1a" providerId="LiveId" clId="{2D90D706-E388-4832-B70C-4D48641ADD20}" dt="2020-07-07T13:02:19.504" v="656" actId="47"/>
        <pc:sldMkLst>
          <pc:docMk/>
          <pc:sldMk cId="1553873120" sldId="1685"/>
        </pc:sldMkLst>
      </pc:sldChg>
      <pc:sldChg chg="del">
        <pc:chgData name="Francisco Artes" userId="5be56ff3f51c4e1a" providerId="LiveId" clId="{2D90D706-E388-4832-B70C-4D48641ADD20}" dt="2020-07-07T13:04:50.268" v="684" actId="2696"/>
        <pc:sldMkLst>
          <pc:docMk/>
          <pc:sldMk cId="1493897736" sldId="1692"/>
        </pc:sldMkLst>
      </pc:sldChg>
      <pc:sldChg chg="addSp delSp modSp mod">
        <pc:chgData name="Francisco Artes" userId="5be56ff3f51c4e1a" providerId="LiveId" clId="{2D90D706-E388-4832-B70C-4D48641ADD20}" dt="2020-07-07T13:08:10.438" v="773" actId="1035"/>
        <pc:sldMkLst>
          <pc:docMk/>
          <pc:sldMk cId="1564075430" sldId="1707"/>
        </pc:sldMkLst>
        <pc:spChg chg="mod">
          <ac:chgData name="Francisco Artes" userId="5be56ff3f51c4e1a" providerId="LiveId" clId="{2D90D706-E388-4832-B70C-4D48641ADD20}" dt="2020-07-07T13:07:56.336" v="762" actId="20577"/>
          <ac:spMkLst>
            <pc:docMk/>
            <pc:sldMk cId="1564075430" sldId="1707"/>
            <ac:spMk id="3" creationId="{AB19DE02-D199-4BAC-A922-1EE69E707BED}"/>
          </ac:spMkLst>
        </pc:spChg>
        <pc:spChg chg="add del mod">
          <ac:chgData name="Francisco Artes" userId="5be56ff3f51c4e1a" providerId="LiveId" clId="{2D90D706-E388-4832-B70C-4D48641ADD20}" dt="2020-07-07T13:08:10.438" v="773" actId="1035"/>
          <ac:spMkLst>
            <pc:docMk/>
            <pc:sldMk cId="1564075430" sldId="1707"/>
            <ac:spMk id="22" creationId="{342BE706-DF43-4243-B3E6-7CA1451BACBB}"/>
          </ac:spMkLst>
        </pc:spChg>
        <pc:spChg chg="add del mod">
          <ac:chgData name="Francisco Artes" userId="5be56ff3f51c4e1a" providerId="LiveId" clId="{2D90D706-E388-4832-B70C-4D48641ADD20}" dt="2020-07-07T13:07:41.728" v="736"/>
          <ac:spMkLst>
            <pc:docMk/>
            <pc:sldMk cId="1564075430" sldId="1707"/>
            <ac:spMk id="26" creationId="{C70A11D8-4CB0-460A-B3AE-2FE539F979F8}"/>
          </ac:spMkLst>
        </pc:spChg>
        <pc:spChg chg="add del mod">
          <ac:chgData name="Francisco Artes" userId="5be56ff3f51c4e1a" providerId="LiveId" clId="{2D90D706-E388-4832-B70C-4D48641ADD20}" dt="2020-07-07T13:07:41.728" v="736"/>
          <ac:spMkLst>
            <pc:docMk/>
            <pc:sldMk cId="1564075430" sldId="1707"/>
            <ac:spMk id="28" creationId="{1D40321E-9DFF-48AB-9FE7-BFB0224A53F0}"/>
          </ac:spMkLst>
        </pc:spChg>
        <pc:grpChg chg="add del mod">
          <ac:chgData name="Francisco Artes" userId="5be56ff3f51c4e1a" providerId="LiveId" clId="{2D90D706-E388-4832-B70C-4D48641ADD20}" dt="2020-07-07T13:08:10.438" v="773" actId="1035"/>
          <ac:grpSpMkLst>
            <pc:docMk/>
            <pc:sldMk cId="1564075430" sldId="1707"/>
            <ac:grpSpMk id="2" creationId="{1D8AA503-9D42-4953-8AB1-3D312048AFED}"/>
          </ac:grpSpMkLst>
        </pc:grpChg>
        <pc:picChg chg="mod">
          <ac:chgData name="Francisco Artes" userId="5be56ff3f51c4e1a" providerId="LiveId" clId="{2D90D706-E388-4832-B70C-4D48641ADD20}" dt="2020-07-07T13:05:58.064" v="693" actId="164"/>
          <ac:picMkLst>
            <pc:docMk/>
            <pc:sldMk cId="1564075430" sldId="1707"/>
            <ac:picMk id="14" creationId="{B7199ED3-ED2D-47C4-A644-967674C49790}"/>
          </ac:picMkLst>
        </pc:picChg>
        <pc:picChg chg="mod">
          <ac:chgData name="Francisco Artes" userId="5be56ff3f51c4e1a" providerId="LiveId" clId="{2D90D706-E388-4832-B70C-4D48641ADD20}" dt="2020-07-07T13:05:58.064" v="693" actId="164"/>
          <ac:picMkLst>
            <pc:docMk/>
            <pc:sldMk cId="1564075430" sldId="1707"/>
            <ac:picMk id="15" creationId="{F55529CE-1D10-4F26-946C-F9E1C476D17A}"/>
          </ac:picMkLst>
        </pc:picChg>
        <pc:picChg chg="mod">
          <ac:chgData name="Francisco Artes" userId="5be56ff3f51c4e1a" providerId="LiveId" clId="{2D90D706-E388-4832-B70C-4D48641ADD20}" dt="2020-07-07T13:05:58.064" v="693" actId="164"/>
          <ac:picMkLst>
            <pc:docMk/>
            <pc:sldMk cId="1564075430" sldId="1707"/>
            <ac:picMk id="16" creationId="{D82D975F-DC7C-48AA-B0E9-119E655D659B}"/>
          </ac:picMkLst>
        </pc:picChg>
        <pc:picChg chg="mod">
          <ac:chgData name="Francisco Artes" userId="5be56ff3f51c4e1a" providerId="LiveId" clId="{2D90D706-E388-4832-B70C-4D48641ADD20}" dt="2020-07-07T13:05:58.064" v="693" actId="164"/>
          <ac:picMkLst>
            <pc:docMk/>
            <pc:sldMk cId="1564075430" sldId="1707"/>
            <ac:picMk id="17" creationId="{CF497EF2-2BC6-4DA5-B51D-7D65B3BF6F90}"/>
          </ac:picMkLst>
        </pc:picChg>
        <pc:picChg chg="mod">
          <ac:chgData name="Francisco Artes" userId="5be56ff3f51c4e1a" providerId="LiveId" clId="{2D90D706-E388-4832-B70C-4D48641ADD20}" dt="2020-07-07T13:05:58.064" v="693" actId="164"/>
          <ac:picMkLst>
            <pc:docMk/>
            <pc:sldMk cId="1564075430" sldId="1707"/>
            <ac:picMk id="18" creationId="{DEB19A03-AF59-49B7-8D90-E8705C01B5AB}"/>
          </ac:picMkLst>
        </pc:picChg>
        <pc:picChg chg="mod">
          <ac:chgData name="Francisco Artes" userId="5be56ff3f51c4e1a" providerId="LiveId" clId="{2D90D706-E388-4832-B70C-4D48641ADD20}" dt="2020-07-07T13:05:58.064" v="693" actId="164"/>
          <ac:picMkLst>
            <pc:docMk/>
            <pc:sldMk cId="1564075430" sldId="1707"/>
            <ac:picMk id="19" creationId="{5B641095-BDB7-4E3C-9613-7064928EF29A}"/>
          </ac:picMkLst>
        </pc:picChg>
        <pc:picChg chg="mod">
          <ac:chgData name="Francisco Artes" userId="5be56ff3f51c4e1a" providerId="LiveId" clId="{2D90D706-E388-4832-B70C-4D48641ADD20}" dt="2020-07-07T13:05:58.064" v="693" actId="164"/>
          <ac:picMkLst>
            <pc:docMk/>
            <pc:sldMk cId="1564075430" sldId="1707"/>
            <ac:picMk id="20" creationId="{A3EE511B-373B-4949-BD29-0757A37439EA}"/>
          </ac:picMkLst>
        </pc:picChg>
        <pc:picChg chg="mod">
          <ac:chgData name="Francisco Artes" userId="5be56ff3f51c4e1a" providerId="LiveId" clId="{2D90D706-E388-4832-B70C-4D48641ADD20}" dt="2020-07-07T13:05:58.064" v="693" actId="164"/>
          <ac:picMkLst>
            <pc:docMk/>
            <pc:sldMk cId="1564075430" sldId="1707"/>
            <ac:picMk id="21" creationId="{5886872D-18E5-49B8-82A6-8FD7F6C5C3BA}"/>
          </ac:picMkLst>
        </pc:picChg>
        <pc:picChg chg="mod">
          <ac:chgData name="Francisco Artes" userId="5be56ff3f51c4e1a" providerId="LiveId" clId="{2D90D706-E388-4832-B70C-4D48641ADD20}" dt="2020-07-07T13:05:58.064" v="693" actId="164"/>
          <ac:picMkLst>
            <pc:docMk/>
            <pc:sldMk cId="1564075430" sldId="1707"/>
            <ac:picMk id="23" creationId="{968EB1F0-862B-4205-9F0B-81A5D88C0DF1}"/>
          </ac:picMkLst>
        </pc:picChg>
        <pc:picChg chg="mod">
          <ac:chgData name="Francisco Artes" userId="5be56ff3f51c4e1a" providerId="LiveId" clId="{2D90D706-E388-4832-B70C-4D48641ADD20}" dt="2020-07-07T13:05:58.064" v="693" actId="164"/>
          <ac:picMkLst>
            <pc:docMk/>
            <pc:sldMk cId="1564075430" sldId="1707"/>
            <ac:picMk id="24" creationId="{2C809CD7-2116-47B5-B301-306C5B426D2C}"/>
          </ac:picMkLst>
        </pc:picChg>
        <pc:picChg chg="add del mod">
          <ac:chgData name="Francisco Artes" userId="5be56ff3f51c4e1a" providerId="LiveId" clId="{2D90D706-E388-4832-B70C-4D48641ADD20}" dt="2020-07-07T13:07:41.728" v="736"/>
          <ac:picMkLst>
            <pc:docMk/>
            <pc:sldMk cId="1564075430" sldId="1707"/>
            <ac:picMk id="25" creationId="{0AF057A0-ED29-466B-B18C-909004C350A0}"/>
          </ac:picMkLst>
        </pc:picChg>
        <pc:picChg chg="add del mod">
          <ac:chgData name="Francisco Artes" userId="5be56ff3f51c4e1a" providerId="LiveId" clId="{2D90D706-E388-4832-B70C-4D48641ADD20}" dt="2020-07-07T13:07:41.728" v="736"/>
          <ac:picMkLst>
            <pc:docMk/>
            <pc:sldMk cId="1564075430" sldId="1707"/>
            <ac:picMk id="27" creationId="{C7418E6C-CD15-4981-9A2F-2E2DAD045EFB}"/>
          </ac:picMkLst>
        </pc:picChg>
      </pc:sldChg>
      <pc:sldChg chg="del">
        <pc:chgData name="Francisco Artes" userId="5be56ff3f51c4e1a" providerId="LiveId" clId="{2D90D706-E388-4832-B70C-4D48641ADD20}" dt="2020-07-07T13:04:56.361" v="685" actId="47"/>
        <pc:sldMkLst>
          <pc:docMk/>
          <pc:sldMk cId="168050315" sldId="1716"/>
        </pc:sldMkLst>
      </pc:sldChg>
      <pc:sldChg chg="del">
        <pc:chgData name="Francisco Artes" userId="5be56ff3f51c4e1a" providerId="LiveId" clId="{2D90D706-E388-4832-B70C-4D48641ADD20}" dt="2020-07-07T13:02:02.563" v="625" actId="47"/>
        <pc:sldMkLst>
          <pc:docMk/>
          <pc:sldMk cId="3237610587" sldId="1717"/>
        </pc:sldMkLst>
      </pc:sldChg>
      <pc:sldChg chg="del">
        <pc:chgData name="Francisco Artes" userId="5be56ff3f51c4e1a" providerId="LiveId" clId="{2D90D706-E388-4832-B70C-4D48641ADD20}" dt="2020-07-07T13:02:13.088" v="649" actId="47"/>
        <pc:sldMkLst>
          <pc:docMk/>
          <pc:sldMk cId="382617015" sldId="1718"/>
        </pc:sldMkLst>
      </pc:sldChg>
      <pc:sldChg chg="del">
        <pc:chgData name="Francisco Artes" userId="5be56ff3f51c4e1a" providerId="LiveId" clId="{2D90D706-E388-4832-B70C-4D48641ADD20}" dt="2020-07-07T13:02:20.137" v="657" actId="47"/>
        <pc:sldMkLst>
          <pc:docMk/>
          <pc:sldMk cId="2811654459" sldId="1719"/>
        </pc:sldMkLst>
      </pc:sldChg>
      <pc:sldChg chg="add del">
        <pc:chgData name="Francisco Artes" userId="5be56ff3f51c4e1a" providerId="LiveId" clId="{2D90D706-E388-4832-B70C-4D48641ADD20}" dt="2020-07-07T13:02:28.638" v="665" actId="47"/>
        <pc:sldMkLst>
          <pc:docMk/>
          <pc:sldMk cId="45391526" sldId="1720"/>
        </pc:sldMkLst>
      </pc:sldChg>
      <pc:sldChg chg="add del">
        <pc:chgData name="Francisco Artes" userId="5be56ff3f51c4e1a" providerId="LiveId" clId="{2D90D706-E388-4832-B70C-4D48641ADD20}" dt="2020-07-07T13:02:31.082" v="668" actId="47"/>
        <pc:sldMkLst>
          <pc:docMk/>
          <pc:sldMk cId="1942337538" sldId="1721"/>
        </pc:sldMkLst>
      </pc:sldChg>
      <pc:sldChg chg="delSp del mod ord">
        <pc:chgData name="Francisco Artes" userId="5be56ff3f51c4e1a" providerId="LiveId" clId="{2D90D706-E388-4832-B70C-4D48641ADD20}" dt="2020-07-07T13:33:03.574" v="1856" actId="47"/>
        <pc:sldMkLst>
          <pc:docMk/>
          <pc:sldMk cId="572138686" sldId="1722"/>
        </pc:sldMkLst>
        <pc:spChg chg="del">
          <ac:chgData name="Francisco Artes" userId="5be56ff3f51c4e1a" providerId="LiveId" clId="{2D90D706-E388-4832-B70C-4D48641ADD20}" dt="2020-07-07T13:18:20.383" v="1082" actId="478"/>
          <ac:spMkLst>
            <pc:docMk/>
            <pc:sldMk cId="572138686" sldId="1722"/>
            <ac:spMk id="8" creationId="{355173EA-B886-4065-A287-B329851E13AF}"/>
          </ac:spMkLst>
        </pc:spChg>
      </pc:sldChg>
      <pc:sldChg chg="del ord">
        <pc:chgData name="Francisco Artes" userId="5be56ff3f51c4e1a" providerId="LiveId" clId="{2D90D706-E388-4832-B70C-4D48641ADD20}" dt="2020-07-07T13:33:49.339" v="1861" actId="47"/>
        <pc:sldMkLst>
          <pc:docMk/>
          <pc:sldMk cId="272159568" sldId="1723"/>
        </pc:sldMkLst>
      </pc:sldChg>
      <pc:sldChg chg="del">
        <pc:chgData name="Francisco Artes" userId="5be56ff3f51c4e1a" providerId="LiveId" clId="{2D90D706-E388-4832-B70C-4D48641ADD20}" dt="2020-07-07T13:01:41.761" v="615" actId="47"/>
        <pc:sldMkLst>
          <pc:docMk/>
          <pc:sldMk cId="690821287" sldId="1724"/>
        </pc:sldMkLst>
      </pc:sldChg>
      <pc:sldChg chg="del">
        <pc:chgData name="Francisco Artes" userId="5be56ff3f51c4e1a" providerId="LiveId" clId="{2D90D706-E388-4832-B70C-4D48641ADD20}" dt="2020-07-07T13:02:03.090" v="626" actId="47"/>
        <pc:sldMkLst>
          <pc:docMk/>
          <pc:sldMk cId="1679190714" sldId="1725"/>
        </pc:sldMkLst>
      </pc:sldChg>
      <pc:sldChg chg="del">
        <pc:chgData name="Francisco Artes" userId="5be56ff3f51c4e1a" providerId="LiveId" clId="{2D90D706-E388-4832-B70C-4D48641ADD20}" dt="2020-07-07T13:02:13.652" v="650" actId="47"/>
        <pc:sldMkLst>
          <pc:docMk/>
          <pc:sldMk cId="3296761882" sldId="1726"/>
        </pc:sldMkLst>
      </pc:sldChg>
      <pc:sldChg chg="del">
        <pc:chgData name="Francisco Artes" userId="5be56ff3f51c4e1a" providerId="LiveId" clId="{2D90D706-E388-4832-B70C-4D48641ADD20}" dt="2020-07-07T13:02:20.776" v="658" actId="47"/>
        <pc:sldMkLst>
          <pc:docMk/>
          <pc:sldMk cId="1658433397" sldId="1727"/>
        </pc:sldMkLst>
      </pc:sldChg>
      <pc:sldChg chg="addSp delSp modSp add del mod ord delAnim">
        <pc:chgData name="Francisco Artes" userId="5be56ff3f51c4e1a" providerId="LiveId" clId="{2D90D706-E388-4832-B70C-4D48641ADD20}" dt="2020-07-07T13:37:05.548" v="2290" actId="1035"/>
        <pc:sldMkLst>
          <pc:docMk/>
          <pc:sldMk cId="216806672" sldId="1733"/>
        </pc:sldMkLst>
        <pc:spChg chg="del mod">
          <ac:chgData name="Francisco Artes" userId="5be56ff3f51c4e1a" providerId="LiveId" clId="{2D90D706-E388-4832-B70C-4D48641ADD20}" dt="2020-07-07T13:22:23.607" v="1478" actId="478"/>
          <ac:spMkLst>
            <pc:docMk/>
            <pc:sldMk cId="216806672" sldId="1733"/>
            <ac:spMk id="6" creationId="{10F08195-580D-41FD-B368-8374EA73C0B2}"/>
          </ac:spMkLst>
        </pc:spChg>
        <pc:spChg chg="mod">
          <ac:chgData name="Francisco Artes" userId="5be56ff3f51c4e1a" providerId="LiveId" clId="{2D90D706-E388-4832-B70C-4D48641ADD20}" dt="2020-07-07T13:37:05.548" v="2290" actId="1035"/>
          <ac:spMkLst>
            <pc:docMk/>
            <pc:sldMk cId="216806672" sldId="1733"/>
            <ac:spMk id="7" creationId="{5A38860D-07C0-438C-B054-2BE413065F12}"/>
          </ac:spMkLst>
        </pc:spChg>
        <pc:spChg chg="mod">
          <ac:chgData name="Francisco Artes" userId="5be56ff3f51c4e1a" providerId="LiveId" clId="{2D90D706-E388-4832-B70C-4D48641ADD20}" dt="2020-07-07T13:37:05.548" v="2290" actId="1035"/>
          <ac:spMkLst>
            <pc:docMk/>
            <pc:sldMk cId="216806672" sldId="1733"/>
            <ac:spMk id="8" creationId="{92B0B05B-1C94-4D47-80EA-84C4F21B4BFA}"/>
          </ac:spMkLst>
        </pc:spChg>
        <pc:spChg chg="mod">
          <ac:chgData name="Francisco Artes" userId="5be56ff3f51c4e1a" providerId="LiveId" clId="{2D90D706-E388-4832-B70C-4D48641ADD20}" dt="2020-07-07T13:37:05.548" v="2290" actId="1035"/>
          <ac:spMkLst>
            <pc:docMk/>
            <pc:sldMk cId="216806672" sldId="1733"/>
            <ac:spMk id="9" creationId="{C207117E-CCC7-4216-8F13-07FD65CAD185}"/>
          </ac:spMkLst>
        </pc:spChg>
        <pc:spChg chg="mod">
          <ac:chgData name="Francisco Artes" userId="5be56ff3f51c4e1a" providerId="LiveId" clId="{2D90D706-E388-4832-B70C-4D48641ADD20}" dt="2020-07-07T13:37:05.548" v="2290" actId="1035"/>
          <ac:spMkLst>
            <pc:docMk/>
            <pc:sldMk cId="216806672" sldId="1733"/>
            <ac:spMk id="10" creationId="{55A50E82-BF90-4C18-B56D-4345B9D2B020}"/>
          </ac:spMkLst>
        </pc:spChg>
        <pc:spChg chg="del mod">
          <ac:chgData name="Francisco Artes" userId="5be56ff3f51c4e1a" providerId="LiveId" clId="{2D90D706-E388-4832-B70C-4D48641ADD20}" dt="2020-07-07T13:22:20.012" v="1477" actId="478"/>
          <ac:spMkLst>
            <pc:docMk/>
            <pc:sldMk cId="216806672" sldId="1733"/>
            <ac:spMk id="11" creationId="{6BD6A97C-8DF8-4571-955F-1F45E06EB415}"/>
          </ac:spMkLst>
        </pc:spChg>
        <pc:spChg chg="del mod">
          <ac:chgData name="Francisco Artes" userId="5be56ff3f51c4e1a" providerId="LiveId" clId="{2D90D706-E388-4832-B70C-4D48641ADD20}" dt="2020-07-07T13:22:20.012" v="1477" actId="478"/>
          <ac:spMkLst>
            <pc:docMk/>
            <pc:sldMk cId="216806672" sldId="1733"/>
            <ac:spMk id="12" creationId="{49900609-AE16-4943-BDC0-21B086F20C8F}"/>
          </ac:spMkLst>
        </pc:spChg>
        <pc:spChg chg="mod">
          <ac:chgData name="Francisco Artes" userId="5be56ff3f51c4e1a" providerId="LiveId" clId="{2D90D706-E388-4832-B70C-4D48641ADD20}" dt="2020-07-07T13:37:05.548" v="2290" actId="1035"/>
          <ac:spMkLst>
            <pc:docMk/>
            <pc:sldMk cId="216806672" sldId="1733"/>
            <ac:spMk id="13" creationId="{93B596C9-5180-4632-A171-5ACDD3B1177D}"/>
          </ac:spMkLst>
        </pc:spChg>
        <pc:spChg chg="mod">
          <ac:chgData name="Francisco Artes" userId="5be56ff3f51c4e1a" providerId="LiveId" clId="{2D90D706-E388-4832-B70C-4D48641ADD20}" dt="2020-07-07T13:37:05.548" v="2290" actId="1035"/>
          <ac:spMkLst>
            <pc:docMk/>
            <pc:sldMk cId="216806672" sldId="1733"/>
            <ac:spMk id="14" creationId="{6735948D-D641-43B7-97DE-02BA0BEA262C}"/>
          </ac:spMkLst>
        </pc:spChg>
        <pc:spChg chg="del">
          <ac:chgData name="Francisco Artes" userId="5be56ff3f51c4e1a" providerId="LiveId" clId="{2D90D706-E388-4832-B70C-4D48641ADD20}" dt="2020-07-07T13:20:06.837" v="1182" actId="478"/>
          <ac:spMkLst>
            <pc:docMk/>
            <pc:sldMk cId="216806672" sldId="1733"/>
            <ac:spMk id="15" creationId="{D4E2AB94-E088-4565-859B-F72B0C6B63C7}"/>
          </ac:spMkLst>
        </pc:spChg>
        <pc:spChg chg="del">
          <ac:chgData name="Francisco Artes" userId="5be56ff3f51c4e1a" providerId="LiveId" clId="{2D90D706-E388-4832-B70C-4D48641ADD20}" dt="2020-07-07T13:20:46.948" v="1291" actId="478"/>
          <ac:spMkLst>
            <pc:docMk/>
            <pc:sldMk cId="216806672" sldId="1733"/>
            <ac:spMk id="17" creationId="{993B9A04-3B76-4863-9E53-99334D0A3093}"/>
          </ac:spMkLst>
        </pc:spChg>
        <pc:spChg chg="mod">
          <ac:chgData name="Francisco Artes" userId="5be56ff3f51c4e1a" providerId="LiveId" clId="{2D90D706-E388-4832-B70C-4D48641ADD20}" dt="2020-07-07T13:37:05.548" v="2290" actId="1035"/>
          <ac:spMkLst>
            <pc:docMk/>
            <pc:sldMk cId="216806672" sldId="1733"/>
            <ac:spMk id="18" creationId="{B9C2E54F-B48E-4A4E-A320-1D89D4F91114}"/>
          </ac:spMkLst>
        </pc:spChg>
        <pc:spChg chg="mod">
          <ac:chgData name="Francisco Artes" userId="5be56ff3f51c4e1a" providerId="LiveId" clId="{2D90D706-E388-4832-B70C-4D48641ADD20}" dt="2020-07-07T13:37:05.548" v="2290" actId="1035"/>
          <ac:spMkLst>
            <pc:docMk/>
            <pc:sldMk cId="216806672" sldId="1733"/>
            <ac:spMk id="20" creationId="{0EDA66C8-1473-4298-A8B8-ECAE92063750}"/>
          </ac:spMkLst>
        </pc:spChg>
        <pc:spChg chg="mod">
          <ac:chgData name="Francisco Artes" userId="5be56ff3f51c4e1a" providerId="LiveId" clId="{2D90D706-E388-4832-B70C-4D48641ADD20}" dt="2020-07-07T13:37:05.548" v="2290" actId="1035"/>
          <ac:spMkLst>
            <pc:docMk/>
            <pc:sldMk cId="216806672" sldId="1733"/>
            <ac:spMk id="21" creationId="{9205DBA4-FCA0-4D6B-8754-2EE4DBA6DAF5}"/>
          </ac:spMkLst>
        </pc:spChg>
        <pc:spChg chg="del mod">
          <ac:chgData name="Francisco Artes" userId="5be56ff3f51c4e1a" providerId="LiveId" clId="{2D90D706-E388-4832-B70C-4D48641ADD20}" dt="2020-07-07T13:22:09.096" v="1475" actId="478"/>
          <ac:spMkLst>
            <pc:docMk/>
            <pc:sldMk cId="216806672" sldId="1733"/>
            <ac:spMk id="23" creationId="{45927179-2605-4C32-824D-C92532C232D7}"/>
          </ac:spMkLst>
        </pc:spChg>
        <pc:spChg chg="del mod">
          <ac:chgData name="Francisco Artes" userId="5be56ff3f51c4e1a" providerId="LiveId" clId="{2D90D706-E388-4832-B70C-4D48641ADD20}" dt="2020-07-07T13:22:09.096" v="1475" actId="478"/>
          <ac:spMkLst>
            <pc:docMk/>
            <pc:sldMk cId="216806672" sldId="1733"/>
            <ac:spMk id="24" creationId="{C8042C35-E38D-4356-B714-81CC0693446C}"/>
          </ac:spMkLst>
        </pc:spChg>
        <pc:spChg chg="del mod">
          <ac:chgData name="Francisco Artes" userId="5be56ff3f51c4e1a" providerId="LiveId" clId="{2D90D706-E388-4832-B70C-4D48641ADD20}" dt="2020-07-07T13:22:09.096" v="1475" actId="478"/>
          <ac:spMkLst>
            <pc:docMk/>
            <pc:sldMk cId="216806672" sldId="1733"/>
            <ac:spMk id="25" creationId="{69888BB5-5044-41CA-B3D1-7859777A298A}"/>
          </ac:spMkLst>
        </pc:spChg>
        <pc:spChg chg="del">
          <ac:chgData name="Francisco Artes" userId="5be56ff3f51c4e1a" providerId="LiveId" clId="{2D90D706-E388-4832-B70C-4D48641ADD20}" dt="2020-07-07T13:22:09.096" v="1475" actId="478"/>
          <ac:spMkLst>
            <pc:docMk/>
            <pc:sldMk cId="216806672" sldId="1733"/>
            <ac:spMk id="26" creationId="{019D03B1-A308-46E3-915F-3C8CFC7F38D3}"/>
          </ac:spMkLst>
        </pc:spChg>
        <pc:spChg chg="del">
          <ac:chgData name="Francisco Artes" userId="5be56ff3f51c4e1a" providerId="LiveId" clId="{2D90D706-E388-4832-B70C-4D48641ADD20}" dt="2020-07-07T13:22:09.096" v="1475" actId="478"/>
          <ac:spMkLst>
            <pc:docMk/>
            <pc:sldMk cId="216806672" sldId="1733"/>
            <ac:spMk id="27" creationId="{CE6A5DED-5C79-4586-B467-DB7E6FC1A162}"/>
          </ac:spMkLst>
        </pc:spChg>
        <pc:spChg chg="del">
          <ac:chgData name="Francisco Artes" userId="5be56ff3f51c4e1a" providerId="LiveId" clId="{2D90D706-E388-4832-B70C-4D48641ADD20}" dt="2020-07-07T13:22:09.096" v="1475" actId="478"/>
          <ac:spMkLst>
            <pc:docMk/>
            <pc:sldMk cId="216806672" sldId="1733"/>
            <ac:spMk id="28" creationId="{2A4B979C-2909-459D-A38A-CC25FEC597BD}"/>
          </ac:spMkLst>
        </pc:spChg>
        <pc:spChg chg="mod">
          <ac:chgData name="Francisco Artes" userId="5be56ff3f51c4e1a" providerId="LiveId" clId="{2D90D706-E388-4832-B70C-4D48641ADD20}" dt="2020-07-07T13:37:05.548" v="2290" actId="1035"/>
          <ac:spMkLst>
            <pc:docMk/>
            <pc:sldMk cId="216806672" sldId="1733"/>
            <ac:spMk id="29" creationId="{60095D11-D349-4C43-A7E3-8ACDA8FCA58D}"/>
          </ac:spMkLst>
        </pc:spChg>
        <pc:spChg chg="mod">
          <ac:chgData name="Francisco Artes" userId="5be56ff3f51c4e1a" providerId="LiveId" clId="{2D90D706-E388-4832-B70C-4D48641ADD20}" dt="2020-07-07T13:36:42.194" v="2240" actId="20577"/>
          <ac:spMkLst>
            <pc:docMk/>
            <pc:sldMk cId="216806672" sldId="1733"/>
            <ac:spMk id="30" creationId="{684781BB-D032-4B8E-AF58-54DF64871E09}"/>
          </ac:spMkLst>
        </pc:spChg>
        <pc:spChg chg="add del mod">
          <ac:chgData name="Francisco Artes" userId="5be56ff3f51c4e1a" providerId="LiveId" clId="{2D90D706-E388-4832-B70C-4D48641ADD20}" dt="2020-07-07T13:29:25.699" v="1756" actId="478"/>
          <ac:spMkLst>
            <pc:docMk/>
            <pc:sldMk cId="216806672" sldId="1733"/>
            <ac:spMk id="31" creationId="{2C0E24A1-35F9-4EC6-A61E-6F67E495112A}"/>
          </ac:spMkLst>
        </pc:spChg>
        <pc:spChg chg="del">
          <ac:chgData name="Francisco Artes" userId="5be56ff3f51c4e1a" providerId="LiveId" clId="{2D90D706-E388-4832-B70C-4D48641ADD20}" dt="2020-07-07T13:21:57.197" v="1474" actId="478"/>
          <ac:spMkLst>
            <pc:docMk/>
            <pc:sldMk cId="216806672" sldId="1733"/>
            <ac:spMk id="32" creationId="{52488180-67ED-47CE-9CF5-24D925B4B9F9}"/>
          </ac:spMkLst>
        </pc:spChg>
        <pc:spChg chg="del">
          <ac:chgData name="Francisco Artes" userId="5be56ff3f51c4e1a" providerId="LiveId" clId="{2D90D706-E388-4832-B70C-4D48641ADD20}" dt="2020-07-07T13:22:11.303" v="1476" actId="478"/>
          <ac:spMkLst>
            <pc:docMk/>
            <pc:sldMk cId="216806672" sldId="1733"/>
            <ac:spMk id="33" creationId="{EA82C81D-79F8-4B5F-A8CF-5C388066A652}"/>
          </ac:spMkLst>
        </pc:spChg>
        <pc:spChg chg="add mod">
          <ac:chgData name="Francisco Artes" userId="5be56ff3f51c4e1a" providerId="LiveId" clId="{2D90D706-E388-4832-B70C-4D48641ADD20}" dt="2020-07-07T13:37:05.548" v="2290" actId="1035"/>
          <ac:spMkLst>
            <pc:docMk/>
            <pc:sldMk cId="216806672" sldId="1733"/>
            <ac:spMk id="34" creationId="{9FE299CF-4035-447D-893D-1ECCC13036EC}"/>
          </ac:spMkLst>
        </pc:spChg>
        <pc:picChg chg="add mod">
          <ac:chgData name="Francisco Artes" userId="5be56ff3f51c4e1a" providerId="LiveId" clId="{2D90D706-E388-4832-B70C-4D48641ADD20}" dt="2020-07-07T13:37:05.548" v="2290" actId="1035"/>
          <ac:picMkLst>
            <pc:docMk/>
            <pc:sldMk cId="216806672" sldId="1733"/>
            <ac:picMk id="2" creationId="{3DE01344-5071-4186-AF38-AB47DF7088D2}"/>
          </ac:picMkLst>
        </pc:picChg>
      </pc:sldChg>
      <pc:sldChg chg="del">
        <pc:chgData name="Francisco Artes" userId="5be56ff3f51c4e1a" providerId="LiveId" clId="{2D90D706-E388-4832-B70C-4D48641ADD20}" dt="2020-07-07T13:02:02.028" v="624" actId="47"/>
        <pc:sldMkLst>
          <pc:docMk/>
          <pc:sldMk cId="3462298732" sldId="1735"/>
        </pc:sldMkLst>
      </pc:sldChg>
      <pc:sldChg chg="del">
        <pc:chgData name="Francisco Artes" userId="5be56ff3f51c4e1a" providerId="LiveId" clId="{2D90D706-E388-4832-B70C-4D48641ADD20}" dt="2020-07-07T13:02:04.409" v="629" actId="47"/>
        <pc:sldMkLst>
          <pc:docMk/>
          <pc:sldMk cId="3800389283" sldId="1740"/>
        </pc:sldMkLst>
      </pc:sldChg>
      <pc:sldChg chg="del">
        <pc:chgData name="Francisco Artes" userId="5be56ff3f51c4e1a" providerId="LiveId" clId="{2D90D706-E388-4832-B70C-4D48641ADD20}" dt="2020-07-07T13:01:53.293" v="619" actId="47"/>
        <pc:sldMkLst>
          <pc:docMk/>
          <pc:sldMk cId="3288932624" sldId="1741"/>
        </pc:sldMkLst>
      </pc:sldChg>
      <pc:sldChg chg="del">
        <pc:chgData name="Francisco Artes" userId="5be56ff3f51c4e1a" providerId="LiveId" clId="{2D90D706-E388-4832-B70C-4D48641ADD20}" dt="2020-07-07T13:01:52.673" v="618" actId="47"/>
        <pc:sldMkLst>
          <pc:docMk/>
          <pc:sldMk cId="2775615537" sldId="1742"/>
        </pc:sldMkLst>
      </pc:sldChg>
      <pc:sldChg chg="del">
        <pc:chgData name="Francisco Artes" userId="5be56ff3f51c4e1a" providerId="LiveId" clId="{2D90D706-E388-4832-B70C-4D48641ADD20}" dt="2020-07-07T13:02:18.166" v="654" actId="47"/>
        <pc:sldMkLst>
          <pc:docMk/>
          <pc:sldMk cId="1529540081" sldId="1743"/>
        </pc:sldMkLst>
      </pc:sldChg>
      <pc:sldChg chg="del">
        <pc:chgData name="Francisco Artes" userId="5be56ff3f51c4e1a" providerId="LiveId" clId="{2D90D706-E388-4832-B70C-4D48641ADD20}" dt="2020-07-07T13:02:03.522" v="627" actId="47"/>
        <pc:sldMkLst>
          <pc:docMk/>
          <pc:sldMk cId="4169499274" sldId="1744"/>
        </pc:sldMkLst>
      </pc:sldChg>
      <pc:sldChg chg="del">
        <pc:chgData name="Francisco Artes" userId="5be56ff3f51c4e1a" providerId="LiveId" clId="{2D90D706-E388-4832-B70C-4D48641ADD20}" dt="2020-07-07T13:02:07.366" v="636" actId="47"/>
        <pc:sldMkLst>
          <pc:docMk/>
          <pc:sldMk cId="4271669321" sldId="1745"/>
        </pc:sldMkLst>
      </pc:sldChg>
      <pc:sldChg chg="del">
        <pc:chgData name="Francisco Artes" userId="5be56ff3f51c4e1a" providerId="LiveId" clId="{2D90D706-E388-4832-B70C-4D48641ADD20}" dt="2020-07-07T13:02:07.797" v="637" actId="47"/>
        <pc:sldMkLst>
          <pc:docMk/>
          <pc:sldMk cId="9097948" sldId="1746"/>
        </pc:sldMkLst>
      </pc:sldChg>
      <pc:sldChg chg="delSp modSp mod ord setBg delAnim">
        <pc:chgData name="Francisco Artes" userId="5be56ff3f51c4e1a" providerId="LiveId" clId="{2D90D706-E388-4832-B70C-4D48641ADD20}" dt="2020-07-07T13:36:02.473" v="2155" actId="1036"/>
        <pc:sldMkLst>
          <pc:docMk/>
          <pc:sldMk cId="2852643820" sldId="1747"/>
        </pc:sldMkLst>
        <pc:spChg chg="mod">
          <ac:chgData name="Francisco Artes" userId="5be56ff3f51c4e1a" providerId="LiveId" clId="{2D90D706-E388-4832-B70C-4D48641ADD20}" dt="2020-07-07T13:35:52.600" v="2149" actId="20577"/>
          <ac:spMkLst>
            <pc:docMk/>
            <pc:sldMk cId="2852643820" sldId="1747"/>
            <ac:spMk id="5" creationId="{181C55FF-D707-4ED3-85FA-3F6ED09476D7}"/>
          </ac:spMkLst>
        </pc:spChg>
        <pc:spChg chg="mod">
          <ac:chgData name="Francisco Artes" userId="5be56ff3f51c4e1a" providerId="LiveId" clId="{2D90D706-E388-4832-B70C-4D48641ADD20}" dt="2020-07-07T13:36:02.473" v="2155" actId="1036"/>
          <ac:spMkLst>
            <pc:docMk/>
            <pc:sldMk cId="2852643820" sldId="1747"/>
            <ac:spMk id="7" creationId="{089573C8-1C6F-4B58-9FAE-D15A30AAC154}"/>
          </ac:spMkLst>
        </pc:spChg>
        <pc:spChg chg="del mod">
          <ac:chgData name="Francisco Artes" userId="5be56ff3f51c4e1a" providerId="LiveId" clId="{2D90D706-E388-4832-B70C-4D48641ADD20}" dt="2020-07-07T13:09:49.552" v="821" actId="478"/>
          <ac:spMkLst>
            <pc:docMk/>
            <pc:sldMk cId="2852643820" sldId="1747"/>
            <ac:spMk id="8" creationId="{F57F679F-ACC2-49AD-A040-3EDD52034D05}"/>
          </ac:spMkLst>
        </pc:spChg>
      </pc:sldChg>
      <pc:sldChg chg="del">
        <pc:chgData name="Francisco Artes" userId="5be56ff3f51c4e1a" providerId="LiveId" clId="{2D90D706-E388-4832-B70C-4D48641ADD20}" dt="2020-07-07T13:19:01.461" v="1087" actId="47"/>
        <pc:sldMkLst>
          <pc:docMk/>
          <pc:sldMk cId="3856663133" sldId="1748"/>
        </pc:sldMkLst>
      </pc:sldChg>
      <pc:sldChg chg="del">
        <pc:chgData name="Francisco Artes" userId="5be56ff3f51c4e1a" providerId="LiveId" clId="{2D90D706-E388-4832-B70C-4D48641ADD20}" dt="2020-07-07T13:02:05.702" v="632" actId="47"/>
        <pc:sldMkLst>
          <pc:docMk/>
          <pc:sldMk cId="52610457" sldId="1749"/>
        </pc:sldMkLst>
      </pc:sldChg>
      <pc:sldChg chg="addSp delSp modSp new del mod">
        <pc:chgData name="Francisco Artes" userId="5be56ff3f51c4e1a" providerId="LiveId" clId="{2D90D706-E388-4832-B70C-4D48641ADD20}" dt="2020-07-07T13:18:15.104" v="1081" actId="47"/>
        <pc:sldMkLst>
          <pc:docMk/>
          <pc:sldMk cId="1613195430" sldId="1749"/>
        </pc:sldMkLst>
        <pc:spChg chg="add del mod">
          <ac:chgData name="Francisco Artes" userId="5be56ff3f51c4e1a" providerId="LiveId" clId="{2D90D706-E388-4832-B70C-4D48641ADD20}" dt="2020-07-07T13:07:44.843" v="741" actId="1076"/>
          <ac:spMkLst>
            <pc:docMk/>
            <pc:sldMk cId="1613195430" sldId="1749"/>
            <ac:spMk id="4" creationId="{8EEA42E3-C498-4E43-A0EB-3F83F5A6BA49}"/>
          </ac:spMkLst>
        </pc:spChg>
        <pc:spChg chg="add del mod">
          <ac:chgData name="Francisco Artes" userId="5be56ff3f51c4e1a" providerId="LiveId" clId="{2D90D706-E388-4832-B70C-4D48641ADD20}" dt="2020-07-07T13:07:47.092" v="745"/>
          <ac:spMkLst>
            <pc:docMk/>
            <pc:sldMk cId="1613195430" sldId="1749"/>
            <ac:spMk id="6" creationId="{60688106-585F-4683-B4E6-7601EC01C337}"/>
          </ac:spMkLst>
        </pc:spChg>
        <pc:picChg chg="add del mod">
          <ac:chgData name="Francisco Artes" userId="5be56ff3f51c4e1a" providerId="LiveId" clId="{2D90D706-E388-4832-B70C-4D48641ADD20}" dt="2020-07-07T13:07:46.598" v="744" actId="1076"/>
          <ac:picMkLst>
            <pc:docMk/>
            <pc:sldMk cId="1613195430" sldId="1749"/>
            <ac:picMk id="3" creationId="{AB9AE91F-1284-43F9-97BD-DB9CDBAC656F}"/>
          </ac:picMkLst>
        </pc:picChg>
        <pc:picChg chg="add del mod">
          <ac:chgData name="Francisco Artes" userId="5be56ff3f51c4e1a" providerId="LiveId" clId="{2D90D706-E388-4832-B70C-4D48641ADD20}" dt="2020-07-07T13:07:45.543" v="742" actId="1076"/>
          <ac:picMkLst>
            <pc:docMk/>
            <pc:sldMk cId="1613195430" sldId="1749"/>
            <ac:picMk id="5" creationId="{25DCD982-CFF4-470D-A30B-E430B5F01AFD}"/>
          </ac:picMkLst>
        </pc:picChg>
      </pc:sldChg>
      <pc:sldChg chg="del">
        <pc:chgData name="Francisco Artes" userId="5be56ff3f51c4e1a" providerId="LiveId" clId="{2D90D706-E388-4832-B70C-4D48641ADD20}" dt="2020-07-07T13:02:09.857" v="642" actId="47"/>
        <pc:sldMkLst>
          <pc:docMk/>
          <pc:sldMk cId="636477075" sldId="1750"/>
        </pc:sldMkLst>
      </pc:sldChg>
      <pc:sldChg chg="add del">
        <pc:chgData name="Francisco Artes" userId="5be56ff3f51c4e1a" providerId="LiveId" clId="{2D90D706-E388-4832-B70C-4D48641ADD20}" dt="2020-07-07T13:18:42.615" v="1085" actId="47"/>
        <pc:sldMkLst>
          <pc:docMk/>
          <pc:sldMk cId="4106176717" sldId="1750"/>
        </pc:sldMkLst>
      </pc:sldChg>
      <pc:sldChg chg="del">
        <pc:chgData name="Francisco Artes" userId="5be56ff3f51c4e1a" providerId="LiveId" clId="{2D90D706-E388-4832-B70C-4D48641ADD20}" dt="2020-07-07T13:02:08.210" v="638" actId="47"/>
        <pc:sldMkLst>
          <pc:docMk/>
          <pc:sldMk cId="2980834746" sldId="1751"/>
        </pc:sldMkLst>
      </pc:sldChg>
      <pc:sldChg chg="modSp add mod">
        <pc:chgData name="Francisco Artes" userId="5be56ff3f51c4e1a" providerId="LiveId" clId="{2D90D706-E388-4832-B70C-4D48641ADD20}" dt="2020-07-07T13:37:42.579" v="2294" actId="207"/>
        <pc:sldMkLst>
          <pc:docMk/>
          <pc:sldMk cId="3777356742" sldId="1751"/>
        </pc:sldMkLst>
        <pc:spChg chg="mod">
          <ac:chgData name="Francisco Artes" userId="5be56ff3f51c4e1a" providerId="LiveId" clId="{2D90D706-E388-4832-B70C-4D48641ADD20}" dt="2020-07-07T13:11:34.625" v="966" actId="20577"/>
          <ac:spMkLst>
            <pc:docMk/>
            <pc:sldMk cId="3777356742" sldId="1751"/>
            <ac:spMk id="5" creationId="{181C55FF-D707-4ED3-85FA-3F6ED09476D7}"/>
          </ac:spMkLst>
        </pc:spChg>
        <pc:spChg chg="mod">
          <ac:chgData name="Francisco Artes" userId="5be56ff3f51c4e1a" providerId="LiveId" clId="{2D90D706-E388-4832-B70C-4D48641ADD20}" dt="2020-07-07T13:37:42.579" v="2294" actId="207"/>
          <ac:spMkLst>
            <pc:docMk/>
            <pc:sldMk cId="3777356742" sldId="1751"/>
            <ac:spMk id="7" creationId="{089573C8-1C6F-4B58-9FAE-D15A30AAC154}"/>
          </ac:spMkLst>
        </pc:spChg>
      </pc:sldChg>
      <pc:sldChg chg="del">
        <pc:chgData name="Francisco Artes" userId="5be56ff3f51c4e1a" providerId="LiveId" clId="{2D90D706-E388-4832-B70C-4D48641ADD20}" dt="2020-07-07T13:02:08.607" v="639" actId="47"/>
        <pc:sldMkLst>
          <pc:docMk/>
          <pc:sldMk cId="592912036" sldId="1752"/>
        </pc:sldMkLst>
      </pc:sldChg>
      <pc:sldChg chg="modSp add mod ord">
        <pc:chgData name="Francisco Artes" userId="5be56ff3f51c4e1a" providerId="LiveId" clId="{2D90D706-E388-4832-B70C-4D48641ADD20}" dt="2020-07-07T13:45:29.167" v="2502" actId="207"/>
        <pc:sldMkLst>
          <pc:docMk/>
          <pc:sldMk cId="3031883284" sldId="1752"/>
        </pc:sldMkLst>
        <pc:spChg chg="mod">
          <ac:chgData name="Francisco Artes" userId="5be56ff3f51c4e1a" providerId="LiveId" clId="{2D90D706-E388-4832-B70C-4D48641ADD20}" dt="2020-07-07T13:15:41.928" v="1031" actId="20577"/>
          <ac:spMkLst>
            <pc:docMk/>
            <pc:sldMk cId="3031883284" sldId="1752"/>
            <ac:spMk id="5" creationId="{181C55FF-D707-4ED3-85FA-3F6ED09476D7}"/>
          </ac:spMkLst>
        </pc:spChg>
        <pc:spChg chg="mod">
          <ac:chgData name="Francisco Artes" userId="5be56ff3f51c4e1a" providerId="LiveId" clId="{2D90D706-E388-4832-B70C-4D48641ADD20}" dt="2020-07-07T13:45:29.167" v="2502" actId="207"/>
          <ac:spMkLst>
            <pc:docMk/>
            <pc:sldMk cId="3031883284" sldId="1752"/>
            <ac:spMk id="7" creationId="{089573C8-1C6F-4B58-9FAE-D15A30AAC154}"/>
          </ac:spMkLst>
        </pc:spChg>
      </pc:sldChg>
      <pc:sldChg chg="modSp add mod">
        <pc:chgData name="Francisco Artes" userId="5be56ff3f51c4e1a" providerId="LiveId" clId="{2D90D706-E388-4832-B70C-4D48641ADD20}" dt="2020-07-07T13:43:33.491" v="2469" actId="1076"/>
        <pc:sldMkLst>
          <pc:docMk/>
          <pc:sldMk cId="3425514800" sldId="1753"/>
        </pc:sldMkLst>
        <pc:spChg chg="mod">
          <ac:chgData name="Francisco Artes" userId="5be56ff3f51c4e1a" providerId="LiveId" clId="{2D90D706-E388-4832-B70C-4D48641ADD20}" dt="2020-07-07T13:16:07.804" v="1057" actId="20577"/>
          <ac:spMkLst>
            <pc:docMk/>
            <pc:sldMk cId="3425514800" sldId="1753"/>
            <ac:spMk id="5" creationId="{181C55FF-D707-4ED3-85FA-3F6ED09476D7}"/>
          </ac:spMkLst>
        </pc:spChg>
        <pc:spChg chg="mod">
          <ac:chgData name="Francisco Artes" userId="5be56ff3f51c4e1a" providerId="LiveId" clId="{2D90D706-E388-4832-B70C-4D48641ADD20}" dt="2020-07-07T13:43:33.491" v="2469" actId="1076"/>
          <ac:spMkLst>
            <pc:docMk/>
            <pc:sldMk cId="3425514800" sldId="1753"/>
            <ac:spMk id="7" creationId="{089573C8-1C6F-4B58-9FAE-D15A30AAC154}"/>
          </ac:spMkLst>
        </pc:spChg>
      </pc:sldChg>
      <pc:sldChg chg="del">
        <pc:chgData name="Francisco Artes" userId="5be56ff3f51c4e1a" providerId="LiveId" clId="{2D90D706-E388-4832-B70C-4D48641ADD20}" dt="2020-07-07T13:02:09.004" v="640" actId="47"/>
        <pc:sldMkLst>
          <pc:docMk/>
          <pc:sldMk cId="3667040652" sldId="1753"/>
        </pc:sldMkLst>
      </pc:sldChg>
      <pc:sldChg chg="modSp add mod">
        <pc:chgData name="Francisco Artes" userId="5be56ff3f51c4e1a" providerId="LiveId" clId="{2D90D706-E388-4832-B70C-4D48641ADD20}" dt="2020-07-07T13:46:47.277" v="2574" actId="20577"/>
        <pc:sldMkLst>
          <pc:docMk/>
          <pc:sldMk cId="2805549294" sldId="1754"/>
        </pc:sldMkLst>
        <pc:spChg chg="mod">
          <ac:chgData name="Francisco Artes" userId="5be56ff3f51c4e1a" providerId="LiveId" clId="{2D90D706-E388-4832-B70C-4D48641ADD20}" dt="2020-07-07T13:46:47.277" v="2574" actId="20577"/>
          <ac:spMkLst>
            <pc:docMk/>
            <pc:sldMk cId="2805549294" sldId="1754"/>
            <ac:spMk id="5" creationId="{181C55FF-D707-4ED3-85FA-3F6ED09476D7}"/>
          </ac:spMkLst>
        </pc:spChg>
        <pc:spChg chg="mod">
          <ac:chgData name="Francisco Artes" userId="5be56ff3f51c4e1a" providerId="LiveId" clId="{2D90D706-E388-4832-B70C-4D48641ADD20}" dt="2020-07-07T13:46:06.147" v="2517" actId="1038"/>
          <ac:spMkLst>
            <pc:docMk/>
            <pc:sldMk cId="2805549294" sldId="1754"/>
            <ac:spMk id="7" creationId="{089573C8-1C6F-4B58-9FAE-D15A30AAC154}"/>
          </ac:spMkLst>
        </pc:spChg>
      </pc:sldChg>
      <pc:sldChg chg="del">
        <pc:chgData name="Francisco Artes" userId="5be56ff3f51c4e1a" providerId="LiveId" clId="{2D90D706-E388-4832-B70C-4D48641ADD20}" dt="2020-07-07T13:02:09.437" v="641" actId="47"/>
        <pc:sldMkLst>
          <pc:docMk/>
          <pc:sldMk cId="3908223814" sldId="1754"/>
        </pc:sldMkLst>
      </pc:sldChg>
      <pc:sldChg chg="del">
        <pc:chgData name="Francisco Artes" userId="5be56ff3f51c4e1a" providerId="LiveId" clId="{2D90D706-E388-4832-B70C-4D48641ADD20}" dt="2020-07-07T13:02:10.268" v="643" actId="47"/>
        <pc:sldMkLst>
          <pc:docMk/>
          <pc:sldMk cId="441430868" sldId="1755"/>
        </pc:sldMkLst>
      </pc:sldChg>
      <pc:sldChg chg="modSp add mod">
        <pc:chgData name="Francisco Artes" userId="5be56ff3f51c4e1a" providerId="LiveId" clId="{2D90D706-E388-4832-B70C-4D48641ADD20}" dt="2020-07-07T13:45:10.193" v="2499" actId="207"/>
        <pc:sldMkLst>
          <pc:docMk/>
          <pc:sldMk cId="3345099276" sldId="1755"/>
        </pc:sldMkLst>
        <pc:spChg chg="mod">
          <ac:chgData name="Francisco Artes" userId="5be56ff3f51c4e1a" providerId="LiveId" clId="{2D90D706-E388-4832-B70C-4D48641ADD20}" dt="2020-07-07T13:45:10.193" v="2499" actId="207"/>
          <ac:spMkLst>
            <pc:docMk/>
            <pc:sldMk cId="3345099276" sldId="1755"/>
            <ac:spMk id="7" creationId="{089573C8-1C6F-4B58-9FAE-D15A30AAC154}"/>
          </ac:spMkLst>
        </pc:spChg>
      </pc:sldChg>
      <pc:sldChg chg="del">
        <pc:chgData name="Francisco Artes" userId="5be56ff3f51c4e1a" providerId="LiveId" clId="{2D90D706-E388-4832-B70C-4D48641ADD20}" dt="2020-07-07T13:02:21.459" v="659" actId="47"/>
        <pc:sldMkLst>
          <pc:docMk/>
          <pc:sldMk cId="509745939" sldId="1756"/>
        </pc:sldMkLst>
      </pc:sldChg>
      <pc:sldChg chg="modSp add mod">
        <pc:chgData name="Francisco Artes" userId="5be56ff3f51c4e1a" providerId="LiveId" clId="{2D90D706-E388-4832-B70C-4D48641ADD20}" dt="2020-07-07T13:45:46.167" v="2506" actId="207"/>
        <pc:sldMkLst>
          <pc:docMk/>
          <pc:sldMk cId="2064874836" sldId="1756"/>
        </pc:sldMkLst>
        <pc:spChg chg="mod">
          <ac:chgData name="Francisco Artes" userId="5be56ff3f51c4e1a" providerId="LiveId" clId="{2D90D706-E388-4832-B70C-4D48641ADD20}" dt="2020-07-07T13:45:46.167" v="2506" actId="207"/>
          <ac:spMkLst>
            <pc:docMk/>
            <pc:sldMk cId="2064874836" sldId="1756"/>
            <ac:spMk id="7" creationId="{089573C8-1C6F-4B58-9FAE-D15A30AAC154}"/>
          </ac:spMkLst>
        </pc:spChg>
      </pc:sldChg>
      <pc:sldChg chg="modSp add mod">
        <pc:chgData name="Francisco Artes" userId="5be56ff3f51c4e1a" providerId="LiveId" clId="{2D90D706-E388-4832-B70C-4D48641ADD20}" dt="2020-07-09T10:42:54.222" v="2657" actId="20577"/>
        <pc:sldMkLst>
          <pc:docMk/>
          <pc:sldMk cId="1356540935" sldId="1757"/>
        </pc:sldMkLst>
        <pc:spChg chg="mod">
          <ac:chgData name="Francisco Artes" userId="5be56ff3f51c4e1a" providerId="LiveId" clId="{2D90D706-E388-4832-B70C-4D48641ADD20}" dt="2020-07-09T10:42:54.222" v="2657" actId="20577"/>
          <ac:spMkLst>
            <pc:docMk/>
            <pc:sldMk cId="1356540935" sldId="1757"/>
            <ac:spMk id="5" creationId="{181C55FF-D707-4ED3-85FA-3F6ED09476D7}"/>
          </ac:spMkLst>
        </pc:spChg>
        <pc:spChg chg="mod">
          <ac:chgData name="Francisco Artes" userId="5be56ff3f51c4e1a" providerId="LiveId" clId="{2D90D706-E388-4832-B70C-4D48641ADD20}" dt="2020-07-09T10:42:48.446" v="2653" actId="1037"/>
          <ac:spMkLst>
            <pc:docMk/>
            <pc:sldMk cId="1356540935" sldId="1757"/>
            <ac:spMk id="7" creationId="{089573C8-1C6F-4B58-9FAE-D15A30AAC154}"/>
          </ac:spMkLst>
        </pc:spChg>
      </pc:sldChg>
      <pc:sldChg chg="del">
        <pc:chgData name="Francisco Artes" userId="5be56ff3f51c4e1a" providerId="LiveId" clId="{2D90D706-E388-4832-B70C-4D48641ADD20}" dt="2020-07-07T13:02:12.491" v="648" actId="47"/>
        <pc:sldMkLst>
          <pc:docMk/>
          <pc:sldMk cId="2890140972" sldId="1757"/>
        </pc:sldMkLst>
      </pc:sldChg>
      <pc:sldChg chg="del">
        <pc:chgData name="Francisco Artes" userId="5be56ff3f51c4e1a" providerId="LiveId" clId="{2D90D706-E388-4832-B70C-4D48641ADD20}" dt="2020-07-07T13:02:11.968" v="647" actId="47"/>
        <pc:sldMkLst>
          <pc:docMk/>
          <pc:sldMk cId="2507031609" sldId="1758"/>
        </pc:sldMkLst>
      </pc:sldChg>
      <pc:sldMasterChg chg="addSp delSp modSp mod modSldLayout">
        <pc:chgData name="Francisco Artes" userId="5be56ff3f51c4e1a" providerId="LiveId" clId="{2D90D706-E388-4832-B70C-4D48641ADD20}" dt="2020-07-07T13:00:39.610" v="587" actId="478"/>
        <pc:sldMasterMkLst>
          <pc:docMk/>
          <pc:sldMasterMk cId="3490192964" sldId="2147484511"/>
        </pc:sldMasterMkLst>
        <pc:spChg chg="mod">
          <ac:chgData name="Francisco Artes" userId="5be56ff3f51c4e1a" providerId="LiveId" clId="{2D90D706-E388-4832-B70C-4D48641ADD20}" dt="2020-07-07T12:53:52.014" v="508" actId="1038"/>
          <ac:spMkLst>
            <pc:docMk/>
            <pc:sldMasterMk cId="3490192964" sldId="2147484511"/>
            <ac:spMk id="7" creationId="{77F733C9-F453-4D1A-8A0B-5AC93AAA7DD6}"/>
          </ac:spMkLst>
        </pc:spChg>
        <pc:picChg chg="add mod">
          <ac:chgData name="Francisco Artes" userId="5be56ff3f51c4e1a" providerId="LiveId" clId="{2D90D706-E388-4832-B70C-4D48641ADD20}" dt="2020-07-07T12:50:22.650" v="371" actId="1038"/>
          <ac:picMkLst>
            <pc:docMk/>
            <pc:sldMasterMk cId="3490192964" sldId="2147484511"/>
            <ac:picMk id="2" creationId="{DFF2FC1B-4634-4D31-87DD-50C004910708}"/>
          </ac:picMkLst>
        </pc:picChg>
        <pc:picChg chg="add mod">
          <ac:chgData name="Francisco Artes" userId="5be56ff3f51c4e1a" providerId="LiveId" clId="{2D90D706-E388-4832-B70C-4D48641ADD20}" dt="2020-07-07T12:50:22.650" v="371" actId="1038"/>
          <ac:picMkLst>
            <pc:docMk/>
            <pc:sldMasterMk cId="3490192964" sldId="2147484511"/>
            <ac:picMk id="3" creationId="{65184F09-895A-4E0B-8931-262F29AF15A8}"/>
          </ac:picMkLst>
        </pc:picChg>
        <pc:picChg chg="add mod">
          <ac:chgData name="Francisco Artes" userId="5be56ff3f51c4e1a" providerId="LiveId" clId="{2D90D706-E388-4832-B70C-4D48641ADD20}" dt="2020-07-07T12:50:22.650" v="371" actId="1038"/>
          <ac:picMkLst>
            <pc:docMk/>
            <pc:sldMasterMk cId="3490192964" sldId="2147484511"/>
            <ac:picMk id="4" creationId="{7E813048-2EE5-4F7F-8689-45F73F19904F}"/>
          </ac:picMkLst>
        </pc:picChg>
        <pc:picChg chg="add mod">
          <ac:chgData name="Francisco Artes" userId="5be56ff3f51c4e1a" providerId="LiveId" clId="{2D90D706-E388-4832-B70C-4D48641ADD20}" dt="2020-07-07T12:50:22.650" v="371" actId="1038"/>
          <ac:picMkLst>
            <pc:docMk/>
            <pc:sldMasterMk cId="3490192964" sldId="2147484511"/>
            <ac:picMk id="5" creationId="{1B0E912A-0B36-4909-9A2E-41DF2B205000}"/>
          </ac:picMkLst>
        </pc:picChg>
        <pc:picChg chg="add del mod">
          <ac:chgData name="Francisco Artes" userId="5be56ff3f51c4e1a" providerId="LiveId" clId="{2D90D706-E388-4832-B70C-4D48641ADD20}" dt="2020-07-07T12:48:54.772" v="294" actId="478"/>
          <ac:picMkLst>
            <pc:docMk/>
            <pc:sldMasterMk cId="3490192964" sldId="2147484511"/>
            <ac:picMk id="6" creationId="{77E5AD5B-567D-4ED5-B0CE-5FE8AD5FA82D}"/>
          </ac:picMkLst>
        </pc:picChg>
        <pc:picChg chg="del">
          <ac:chgData name="Francisco Artes" userId="5be56ff3f51c4e1a" providerId="LiveId" clId="{2D90D706-E388-4832-B70C-4D48641ADD20}" dt="2020-07-07T12:35:22.764" v="122" actId="478"/>
          <ac:picMkLst>
            <pc:docMk/>
            <pc:sldMasterMk cId="3490192964" sldId="2147484511"/>
            <ac:picMk id="8" creationId="{6E62AEFE-66BD-427A-ACCD-7F15ADE09C59}"/>
          </ac:picMkLst>
        </pc:picChg>
        <pc:picChg chg="del">
          <ac:chgData name="Francisco Artes" userId="5be56ff3f51c4e1a" providerId="LiveId" clId="{2D90D706-E388-4832-B70C-4D48641ADD20}" dt="2020-07-07T12:35:22.764" v="122" actId="478"/>
          <ac:picMkLst>
            <pc:docMk/>
            <pc:sldMasterMk cId="3490192964" sldId="2147484511"/>
            <ac:picMk id="9" creationId="{BE691337-BB46-4428-AC41-079B336F8FC0}"/>
          </ac:picMkLst>
        </pc:picChg>
        <pc:picChg chg="del">
          <ac:chgData name="Francisco Artes" userId="5be56ff3f51c4e1a" providerId="LiveId" clId="{2D90D706-E388-4832-B70C-4D48641ADD20}" dt="2020-07-07T12:36:04.423" v="145" actId="478"/>
          <ac:picMkLst>
            <pc:docMk/>
            <pc:sldMasterMk cId="3490192964" sldId="2147484511"/>
            <ac:picMk id="10" creationId="{2CE848BC-927C-4341-93A1-5DDD6612D978}"/>
          </ac:picMkLst>
        </pc:picChg>
        <pc:picChg chg="add mod">
          <ac:chgData name="Francisco Artes" userId="5be56ff3f51c4e1a" providerId="LiveId" clId="{2D90D706-E388-4832-B70C-4D48641ADD20}" dt="2020-07-07T12:50:22.650" v="371" actId="1038"/>
          <ac:picMkLst>
            <pc:docMk/>
            <pc:sldMasterMk cId="3490192964" sldId="2147484511"/>
            <ac:picMk id="11" creationId="{BDC7F66F-A97E-4D13-900C-ACE159407A53}"/>
          </ac:picMkLst>
        </pc:picChg>
        <pc:picChg chg="add mod">
          <ac:chgData name="Francisco Artes" userId="5be56ff3f51c4e1a" providerId="LiveId" clId="{2D90D706-E388-4832-B70C-4D48641ADD20}" dt="2020-07-07T12:50:22.650" v="371" actId="1038"/>
          <ac:picMkLst>
            <pc:docMk/>
            <pc:sldMasterMk cId="3490192964" sldId="2147484511"/>
            <ac:picMk id="12" creationId="{9F58D470-0A67-448C-B186-770F61C2218C}"/>
          </ac:picMkLst>
        </pc:picChg>
        <pc:picChg chg="add mod">
          <ac:chgData name="Francisco Artes" userId="5be56ff3f51c4e1a" providerId="LiveId" clId="{2D90D706-E388-4832-B70C-4D48641ADD20}" dt="2020-07-07T12:50:22.650" v="371" actId="1038"/>
          <ac:picMkLst>
            <pc:docMk/>
            <pc:sldMasterMk cId="3490192964" sldId="2147484511"/>
            <ac:picMk id="13" creationId="{701EE7DC-B357-4B49-A200-7A2CF4FDBA8E}"/>
          </ac:picMkLst>
        </pc:picChg>
        <pc:picChg chg="add del">
          <ac:chgData name="Francisco Artes" userId="5be56ff3f51c4e1a" providerId="LiveId" clId="{2D90D706-E388-4832-B70C-4D48641ADD20}" dt="2020-07-07T12:48:35.875" v="291"/>
          <ac:picMkLst>
            <pc:docMk/>
            <pc:sldMasterMk cId="3490192964" sldId="2147484511"/>
            <ac:picMk id="14" creationId="{B50D8851-B59E-47A0-B2B4-299095301E09}"/>
          </ac:picMkLst>
        </pc:picChg>
        <pc:picChg chg="add del mod">
          <ac:chgData name="Francisco Artes" userId="5be56ff3f51c4e1a" providerId="LiveId" clId="{2D90D706-E388-4832-B70C-4D48641ADD20}" dt="2020-07-07T12:50:02.505" v="306" actId="478"/>
          <ac:picMkLst>
            <pc:docMk/>
            <pc:sldMasterMk cId="3490192964" sldId="2147484511"/>
            <ac:picMk id="15" creationId="{8A228537-A9B3-401D-998E-00652C5825B5}"/>
          </ac:picMkLst>
        </pc:picChg>
        <pc:picChg chg="add mod">
          <ac:chgData name="Francisco Artes" userId="5be56ff3f51c4e1a" providerId="LiveId" clId="{2D90D706-E388-4832-B70C-4D48641ADD20}" dt="2020-07-07T12:50:22.650" v="371" actId="1038"/>
          <ac:picMkLst>
            <pc:docMk/>
            <pc:sldMasterMk cId="3490192964" sldId="2147484511"/>
            <ac:picMk id="16" creationId="{088F278D-02F0-4521-BB7E-924F30F78D5E}"/>
          </ac:picMkLst>
        </pc:picChg>
        <pc:picChg chg="add mod">
          <ac:chgData name="Francisco Artes" userId="5be56ff3f51c4e1a" providerId="LiveId" clId="{2D90D706-E388-4832-B70C-4D48641ADD20}" dt="2020-07-07T13:00:35.140" v="586"/>
          <ac:picMkLst>
            <pc:docMk/>
            <pc:sldMasterMk cId="3490192964" sldId="2147484511"/>
            <ac:picMk id="17" creationId="{B7C25ACE-E24F-458D-BDAF-0F59F09D9217}"/>
          </ac:picMkLst>
        </pc:picChg>
        <pc:sldLayoutChg chg="addSp delSp modSp mod">
          <pc:chgData name="Francisco Artes" userId="5be56ff3f51c4e1a" providerId="LiveId" clId="{2D90D706-E388-4832-B70C-4D48641ADD20}" dt="2020-07-07T13:00:39.610" v="587" actId="478"/>
          <pc:sldLayoutMkLst>
            <pc:docMk/>
            <pc:sldMasterMk cId="3490192964" sldId="2147484511"/>
            <pc:sldLayoutMk cId="1245192925" sldId="2147484555"/>
          </pc:sldLayoutMkLst>
          <pc:spChg chg="mod">
            <ac:chgData name="Francisco Artes" userId="5be56ff3f51c4e1a" providerId="LiveId" clId="{2D90D706-E388-4832-B70C-4D48641ADD20}" dt="2020-07-07T13:00:11.326" v="584" actId="242"/>
            <ac:spMkLst>
              <pc:docMk/>
              <pc:sldMasterMk cId="3490192964" sldId="2147484511"/>
              <pc:sldLayoutMk cId="1245192925" sldId="2147484555"/>
              <ac:spMk id="13" creationId="{F318B30B-F346-42C9-85F3-E04BCAFA97DB}"/>
            </ac:spMkLst>
          </pc:spChg>
          <pc:picChg chg="add del mod">
            <ac:chgData name="Francisco Artes" userId="5be56ff3f51c4e1a" providerId="LiveId" clId="{2D90D706-E388-4832-B70C-4D48641ADD20}" dt="2020-07-07T13:00:39.610" v="587" actId="478"/>
            <ac:picMkLst>
              <pc:docMk/>
              <pc:sldMasterMk cId="3490192964" sldId="2147484511"/>
              <pc:sldLayoutMk cId="1245192925" sldId="2147484555"/>
              <ac:picMk id="2" creationId="{82B6F0C7-4D47-45B9-88EA-9B283CF095CD}"/>
            </ac:picMkLst>
          </pc:picChg>
          <pc:picChg chg="del">
            <ac:chgData name="Francisco Artes" userId="5be56ff3f51c4e1a" providerId="LiveId" clId="{2D90D706-E388-4832-B70C-4D48641ADD20}" dt="2020-07-07T12:59:31.319" v="529" actId="478"/>
            <ac:picMkLst>
              <pc:docMk/>
              <pc:sldMasterMk cId="3490192964" sldId="2147484511"/>
              <pc:sldLayoutMk cId="1245192925" sldId="2147484555"/>
              <ac:picMk id="3" creationId="{154C6BC7-FD0D-4E3B-9115-4321C7CC9970}"/>
            </ac:picMkLst>
          </pc:picChg>
          <pc:picChg chg="del">
            <ac:chgData name="Francisco Artes" userId="5be56ff3f51c4e1a" providerId="LiveId" clId="{2D90D706-E388-4832-B70C-4D48641ADD20}" dt="2020-07-07T12:59:27.061" v="528" actId="478"/>
            <ac:picMkLst>
              <pc:docMk/>
              <pc:sldMasterMk cId="3490192964" sldId="2147484511"/>
              <pc:sldLayoutMk cId="1245192925" sldId="2147484555"/>
              <ac:picMk id="4" creationId="{8E90A515-0B0E-42B8-9AB2-DCCD8A48F344}"/>
            </ac:picMkLst>
          </pc:picChg>
        </pc:sldLayoutChg>
        <pc:sldLayoutChg chg="delSp mod">
          <pc:chgData name="Francisco Artes" userId="5be56ff3f51c4e1a" providerId="LiveId" clId="{2D90D706-E388-4832-B70C-4D48641ADD20}" dt="2020-07-07T13:00:20.510" v="585" actId="478"/>
          <pc:sldLayoutMkLst>
            <pc:docMk/>
            <pc:sldMasterMk cId="3490192964" sldId="2147484511"/>
            <pc:sldLayoutMk cId="3144558402" sldId="2147484641"/>
          </pc:sldLayoutMkLst>
          <pc:picChg chg="del">
            <ac:chgData name="Francisco Artes" userId="5be56ff3f51c4e1a" providerId="LiveId" clId="{2D90D706-E388-4832-B70C-4D48641ADD20}" dt="2020-07-07T13:00:20.510" v="585" actId="478"/>
            <ac:picMkLst>
              <pc:docMk/>
              <pc:sldMasterMk cId="3490192964" sldId="2147484511"/>
              <pc:sldLayoutMk cId="3144558402" sldId="2147484641"/>
              <ac:picMk id="5" creationId="{A31EFB51-C466-4FFB-ACCE-A0859351A128}"/>
            </ac:picMkLst>
          </pc:picChg>
        </pc:sldLayoutChg>
      </pc:sldMasterChg>
    </pc:docChg>
  </pc:docChgLst>
  <pc:docChgLst>
    <pc:chgData name="Francisco Artés" userId="5be56ff3f51c4e1a" providerId="LiveId" clId="{EF332E84-F99B-4D33-93E3-000EBE208121}"/>
    <pc:docChg chg="undo custSel addSld delSld modSld">
      <pc:chgData name="Francisco Artés" userId="5be56ff3f51c4e1a" providerId="LiveId" clId="{EF332E84-F99B-4D33-93E3-000EBE208121}" dt="2023-08-18T19:59:39.703" v="534" actId="114"/>
      <pc:docMkLst>
        <pc:docMk/>
      </pc:docMkLst>
      <pc:sldChg chg="modSp mod">
        <pc:chgData name="Francisco Artés" userId="5be56ff3f51c4e1a" providerId="LiveId" clId="{EF332E84-F99B-4D33-93E3-000EBE208121}" dt="2023-08-18T19:59:39.703" v="534" actId="114"/>
        <pc:sldMkLst>
          <pc:docMk/>
          <pc:sldMk cId="2228334462" sldId="2482"/>
        </pc:sldMkLst>
        <pc:spChg chg="mod">
          <ac:chgData name="Francisco Artés" userId="5be56ff3f51c4e1a" providerId="LiveId" clId="{EF332E84-F99B-4D33-93E3-000EBE208121}" dt="2023-08-18T19:59:39.703" v="534" actId="114"/>
          <ac:spMkLst>
            <pc:docMk/>
            <pc:sldMk cId="2228334462" sldId="2482"/>
            <ac:spMk id="3" creationId="{9BF413CB-D4F7-B1D7-AB99-860B60072469}"/>
          </ac:spMkLst>
        </pc:spChg>
      </pc:sldChg>
      <pc:sldChg chg="addSp modSp new mod">
        <pc:chgData name="Francisco Artés" userId="5be56ff3f51c4e1a" providerId="LiveId" clId="{EF332E84-F99B-4D33-93E3-000EBE208121}" dt="2023-08-14T20:50:51.296" v="533" actId="1035"/>
        <pc:sldMkLst>
          <pc:docMk/>
          <pc:sldMk cId="48909516" sldId="2486"/>
        </pc:sldMkLst>
        <pc:spChg chg="mod">
          <ac:chgData name="Francisco Artés" userId="5be56ff3f51c4e1a" providerId="LiveId" clId="{EF332E84-F99B-4D33-93E3-000EBE208121}" dt="2023-08-14T20:44:52.219" v="49" actId="20577"/>
          <ac:spMkLst>
            <pc:docMk/>
            <pc:sldMk cId="48909516" sldId="2486"/>
            <ac:spMk id="2" creationId="{2AFC8688-06D5-11D8-5B02-B43925D5E4B2}"/>
          </ac:spMkLst>
        </pc:spChg>
        <pc:spChg chg="mod">
          <ac:chgData name="Francisco Artés" userId="5be56ff3f51c4e1a" providerId="LiveId" clId="{EF332E84-F99B-4D33-93E3-000EBE208121}" dt="2023-08-14T20:50:41.826" v="526" actId="207"/>
          <ac:spMkLst>
            <pc:docMk/>
            <pc:sldMk cId="48909516" sldId="2486"/>
            <ac:spMk id="3" creationId="{C6923341-DB71-F2D3-E329-CC205B6F38CF}"/>
          </ac:spMkLst>
        </pc:spChg>
        <pc:picChg chg="add mod">
          <ac:chgData name="Francisco Artés" userId="5be56ff3f51c4e1a" providerId="LiveId" clId="{EF332E84-F99B-4D33-93E3-000EBE208121}" dt="2023-08-14T20:50:51.296" v="533" actId="1035"/>
          <ac:picMkLst>
            <pc:docMk/>
            <pc:sldMk cId="48909516" sldId="2486"/>
            <ac:picMk id="5" creationId="{4757ABCE-EDB1-95CA-2260-98545FD08FF6}"/>
          </ac:picMkLst>
        </pc:picChg>
      </pc:sldChg>
      <pc:sldChg chg="new del">
        <pc:chgData name="Francisco Artés" userId="5be56ff3f51c4e1a" providerId="LiveId" clId="{EF332E84-F99B-4D33-93E3-000EBE208121}" dt="2023-08-14T20:44:24.099" v="5" actId="680"/>
        <pc:sldMkLst>
          <pc:docMk/>
          <pc:sldMk cId="1060935898" sldId="2486"/>
        </pc:sldMkLst>
      </pc:sldChg>
      <pc:sldChg chg="new del">
        <pc:chgData name="Francisco Artés" userId="5be56ff3f51c4e1a" providerId="LiveId" clId="{EF332E84-F99B-4D33-93E3-000EBE208121}" dt="2023-08-14T20:44:33.058" v="7" actId="680"/>
        <pc:sldMkLst>
          <pc:docMk/>
          <pc:sldMk cId="2019200361" sldId="2486"/>
        </pc:sldMkLst>
      </pc:sldChg>
      <pc:sldChg chg="new add del">
        <pc:chgData name="Francisco Artés" userId="5be56ff3f51c4e1a" providerId="LiveId" clId="{EF332E84-F99B-4D33-93E3-000EBE208121}" dt="2023-08-14T20:44:23.333" v="4" actId="680"/>
        <pc:sldMkLst>
          <pc:docMk/>
          <pc:sldMk cId="1715026495" sldId="2487"/>
        </pc:sldMkLst>
      </pc:sldChg>
    </pc:docChg>
  </pc:docChgLst>
  <pc:docChgLst>
    <pc:chgData name="Francisco Artes" userId="5be56ff3f51c4e1a" providerId="LiveId" clId="{45817882-8836-43AD-9FEB-306465E8CE0B}"/>
    <pc:docChg chg="undo custSel addSld delSld modSld sldOrd modMainMaster">
      <pc:chgData name="Francisco Artes" userId="5be56ff3f51c4e1a" providerId="LiveId" clId="{45817882-8836-43AD-9FEB-306465E8CE0B}" dt="2020-05-28T18:22:54.157" v="1402" actId="47"/>
      <pc:docMkLst>
        <pc:docMk/>
      </pc:docMkLst>
      <pc:sldChg chg="modSp mod">
        <pc:chgData name="Francisco Artes" userId="5be56ff3f51c4e1a" providerId="LiveId" clId="{45817882-8836-43AD-9FEB-306465E8CE0B}" dt="2020-05-28T17:54:46.339" v="236" actId="20577"/>
        <pc:sldMkLst>
          <pc:docMk/>
          <pc:sldMk cId="1273336627" sldId="256"/>
        </pc:sldMkLst>
        <pc:spChg chg="mod">
          <ac:chgData name="Francisco Artes" userId="5be56ff3f51c4e1a" providerId="LiveId" clId="{45817882-8836-43AD-9FEB-306465E8CE0B}" dt="2020-05-28T17:54:46.339" v="236" actId="20577"/>
          <ac:spMkLst>
            <pc:docMk/>
            <pc:sldMk cId="1273336627" sldId="256"/>
            <ac:spMk id="3" creationId="{00000000-0000-0000-0000-000000000000}"/>
          </ac:spMkLst>
        </pc:spChg>
      </pc:sldChg>
      <pc:sldChg chg="del">
        <pc:chgData name="Francisco Artes" userId="5be56ff3f51c4e1a" providerId="LiveId" clId="{45817882-8836-43AD-9FEB-306465E8CE0B}" dt="2020-05-28T17:47:11.814" v="0" actId="47"/>
        <pc:sldMkLst>
          <pc:docMk/>
          <pc:sldMk cId="399491659" sldId="697"/>
        </pc:sldMkLst>
      </pc:sldChg>
      <pc:sldChg chg="del">
        <pc:chgData name="Francisco Artes" userId="5be56ff3f51c4e1a" providerId="LiveId" clId="{45817882-8836-43AD-9FEB-306465E8CE0B}" dt="2020-05-28T17:47:28.478" v="2" actId="47"/>
        <pc:sldMkLst>
          <pc:docMk/>
          <pc:sldMk cId="1592927940" sldId="1401"/>
        </pc:sldMkLst>
      </pc:sldChg>
      <pc:sldChg chg="del">
        <pc:chgData name="Francisco Artes" userId="5be56ff3f51c4e1a" providerId="LiveId" clId="{45817882-8836-43AD-9FEB-306465E8CE0B}" dt="2020-05-28T17:47:32.308" v="3" actId="47"/>
        <pc:sldMkLst>
          <pc:docMk/>
          <pc:sldMk cId="586919654" sldId="1504"/>
        </pc:sldMkLst>
      </pc:sldChg>
      <pc:sldChg chg="del ord">
        <pc:chgData name="Francisco Artes" userId="5be56ff3f51c4e1a" providerId="LiveId" clId="{45817882-8836-43AD-9FEB-306465E8CE0B}" dt="2020-05-28T18:05:59.346" v="570" actId="47"/>
        <pc:sldMkLst>
          <pc:docMk/>
          <pc:sldMk cId="762566083" sldId="1505"/>
        </pc:sldMkLst>
      </pc:sldChg>
      <pc:sldChg chg="del">
        <pc:chgData name="Francisco Artes" userId="5be56ff3f51c4e1a" providerId="LiveId" clId="{45817882-8836-43AD-9FEB-306465E8CE0B}" dt="2020-05-28T17:47:49.885" v="8" actId="47"/>
        <pc:sldMkLst>
          <pc:docMk/>
          <pc:sldMk cId="4072879994" sldId="1506"/>
        </pc:sldMkLst>
      </pc:sldChg>
      <pc:sldChg chg="del">
        <pc:chgData name="Francisco Artes" userId="5be56ff3f51c4e1a" providerId="LiveId" clId="{45817882-8836-43AD-9FEB-306465E8CE0B}" dt="2020-05-28T17:47:50.913" v="10" actId="47"/>
        <pc:sldMkLst>
          <pc:docMk/>
          <pc:sldMk cId="1765172004" sldId="1510"/>
        </pc:sldMkLst>
      </pc:sldChg>
      <pc:sldChg chg="del">
        <pc:chgData name="Francisco Artes" userId="5be56ff3f51c4e1a" providerId="LiveId" clId="{45817882-8836-43AD-9FEB-306465E8CE0B}" dt="2020-05-28T17:47:51.411" v="11" actId="47"/>
        <pc:sldMkLst>
          <pc:docMk/>
          <pc:sldMk cId="3240942295" sldId="1513"/>
        </pc:sldMkLst>
      </pc:sldChg>
      <pc:sldChg chg="del">
        <pc:chgData name="Francisco Artes" userId="5be56ff3f51c4e1a" providerId="LiveId" clId="{45817882-8836-43AD-9FEB-306465E8CE0B}" dt="2020-05-28T17:47:52.461" v="13" actId="47"/>
        <pc:sldMkLst>
          <pc:docMk/>
          <pc:sldMk cId="416463873" sldId="1518"/>
        </pc:sldMkLst>
      </pc:sldChg>
      <pc:sldChg chg="del">
        <pc:chgData name="Francisco Artes" userId="5be56ff3f51c4e1a" providerId="LiveId" clId="{45817882-8836-43AD-9FEB-306465E8CE0B}" dt="2020-05-28T17:47:51.937" v="12" actId="47"/>
        <pc:sldMkLst>
          <pc:docMk/>
          <pc:sldMk cId="4243100857" sldId="1519"/>
        </pc:sldMkLst>
      </pc:sldChg>
      <pc:sldChg chg="del">
        <pc:chgData name="Francisco Artes" userId="5be56ff3f51c4e1a" providerId="LiveId" clId="{45817882-8836-43AD-9FEB-306465E8CE0B}" dt="2020-05-28T17:47:50.448" v="9" actId="47"/>
        <pc:sldMkLst>
          <pc:docMk/>
          <pc:sldMk cId="430295159" sldId="1522"/>
        </pc:sldMkLst>
      </pc:sldChg>
      <pc:sldChg chg="modSp mod">
        <pc:chgData name="Francisco Artes" userId="5be56ff3f51c4e1a" providerId="LiveId" clId="{45817882-8836-43AD-9FEB-306465E8CE0B}" dt="2020-05-28T17:53:09.512" v="189" actId="20577"/>
        <pc:sldMkLst>
          <pc:docMk/>
          <pc:sldMk cId="2100661380" sldId="1525"/>
        </pc:sldMkLst>
        <pc:spChg chg="mod">
          <ac:chgData name="Francisco Artes" userId="5be56ff3f51c4e1a" providerId="LiveId" clId="{45817882-8836-43AD-9FEB-306465E8CE0B}" dt="2020-05-28T17:52:27.347" v="111" actId="5793"/>
          <ac:spMkLst>
            <pc:docMk/>
            <pc:sldMk cId="2100661380" sldId="1525"/>
            <ac:spMk id="13" creationId="{773476D0-5096-D249-9B0D-61458EFFF455}"/>
          </ac:spMkLst>
        </pc:spChg>
        <pc:spChg chg="mod">
          <ac:chgData name="Francisco Artes" userId="5be56ff3f51c4e1a" providerId="LiveId" clId="{45817882-8836-43AD-9FEB-306465E8CE0B}" dt="2020-05-28T17:52:30.762" v="115" actId="5793"/>
          <ac:spMkLst>
            <pc:docMk/>
            <pc:sldMk cId="2100661380" sldId="1525"/>
            <ac:spMk id="14" creationId="{DAD0393A-7369-5C43-BFB4-630BCCB0D79E}"/>
          </ac:spMkLst>
        </pc:spChg>
        <pc:spChg chg="mod">
          <ac:chgData name="Francisco Artes" userId="5be56ff3f51c4e1a" providerId="LiveId" clId="{45817882-8836-43AD-9FEB-306465E8CE0B}" dt="2020-05-28T17:51:49.951" v="87" actId="5793"/>
          <ac:spMkLst>
            <pc:docMk/>
            <pc:sldMk cId="2100661380" sldId="1525"/>
            <ac:spMk id="17" creationId="{5F37215A-006B-1A48-BD2A-4DA98AE1C1C4}"/>
          </ac:spMkLst>
        </pc:spChg>
        <pc:spChg chg="mod">
          <ac:chgData name="Francisco Artes" userId="5be56ff3f51c4e1a" providerId="LiveId" clId="{45817882-8836-43AD-9FEB-306465E8CE0B}" dt="2020-05-28T17:52:00.224" v="95" actId="5793"/>
          <ac:spMkLst>
            <pc:docMk/>
            <pc:sldMk cId="2100661380" sldId="1525"/>
            <ac:spMk id="18" creationId="{596D9BF7-BA08-7B4E-A079-0350835D501D}"/>
          </ac:spMkLst>
        </pc:spChg>
        <pc:spChg chg="mod">
          <ac:chgData name="Francisco Artes" userId="5be56ff3f51c4e1a" providerId="LiveId" clId="{45817882-8836-43AD-9FEB-306465E8CE0B}" dt="2020-05-28T17:52:11.924" v="99" actId="5793"/>
          <ac:spMkLst>
            <pc:docMk/>
            <pc:sldMk cId="2100661380" sldId="1525"/>
            <ac:spMk id="19" creationId="{3C154105-1832-8C4D-A69F-C7A615B85D30}"/>
          </ac:spMkLst>
        </pc:spChg>
        <pc:spChg chg="mod">
          <ac:chgData name="Francisco Artes" userId="5be56ff3f51c4e1a" providerId="LiveId" clId="{45817882-8836-43AD-9FEB-306465E8CE0B}" dt="2020-05-28T17:52:34.619" v="119" actId="5793"/>
          <ac:spMkLst>
            <pc:docMk/>
            <pc:sldMk cId="2100661380" sldId="1525"/>
            <ac:spMk id="20" creationId="{5F93DFCE-5DE3-C644-8EDB-DDB15B242DFF}"/>
          </ac:spMkLst>
        </pc:spChg>
        <pc:spChg chg="mod">
          <ac:chgData name="Francisco Artes" userId="5be56ff3f51c4e1a" providerId="LiveId" clId="{45817882-8836-43AD-9FEB-306465E8CE0B}" dt="2020-05-28T17:52:38.093" v="123" actId="5793"/>
          <ac:spMkLst>
            <pc:docMk/>
            <pc:sldMk cId="2100661380" sldId="1525"/>
            <ac:spMk id="21" creationId="{99EF529C-7D6A-014C-B102-AD9234A5843E}"/>
          </ac:spMkLst>
        </pc:spChg>
        <pc:spChg chg="mod">
          <ac:chgData name="Francisco Artes" userId="5be56ff3f51c4e1a" providerId="LiveId" clId="{45817882-8836-43AD-9FEB-306465E8CE0B}" dt="2020-05-28T17:51:54.947" v="91" actId="5793"/>
          <ac:spMkLst>
            <pc:docMk/>
            <pc:sldMk cId="2100661380" sldId="1525"/>
            <ac:spMk id="22" creationId="{756A2EB1-4832-FA49-8700-7AD57EA4D7A8}"/>
          </ac:spMkLst>
        </pc:spChg>
        <pc:spChg chg="mod">
          <ac:chgData name="Francisco Artes" userId="5be56ff3f51c4e1a" providerId="LiveId" clId="{45817882-8836-43AD-9FEB-306465E8CE0B}" dt="2020-05-28T17:52:19.780" v="103" actId="5793"/>
          <ac:spMkLst>
            <pc:docMk/>
            <pc:sldMk cId="2100661380" sldId="1525"/>
            <ac:spMk id="23" creationId="{4D8ADD7D-7B6B-A34C-8E55-1F3801580015}"/>
          </ac:spMkLst>
        </pc:spChg>
        <pc:spChg chg="mod">
          <ac:chgData name="Francisco Artes" userId="5be56ff3f51c4e1a" providerId="LiveId" clId="{45817882-8836-43AD-9FEB-306465E8CE0B}" dt="2020-05-28T17:52:23.316" v="107" actId="5793"/>
          <ac:spMkLst>
            <pc:docMk/>
            <pc:sldMk cId="2100661380" sldId="1525"/>
            <ac:spMk id="24" creationId="{CB0A2B0C-EBAB-0248-B818-4E4DC952DBE2}"/>
          </ac:spMkLst>
        </pc:spChg>
        <pc:spChg chg="mod">
          <ac:chgData name="Francisco Artes" userId="5be56ff3f51c4e1a" providerId="LiveId" clId="{45817882-8836-43AD-9FEB-306465E8CE0B}" dt="2020-05-28T17:52:43.473" v="127" actId="5793"/>
          <ac:spMkLst>
            <pc:docMk/>
            <pc:sldMk cId="2100661380" sldId="1525"/>
            <ac:spMk id="25" creationId="{A02AB29C-A2F0-B34B-90E4-0975C3635D71}"/>
          </ac:spMkLst>
        </pc:spChg>
        <pc:spChg chg="mod">
          <ac:chgData name="Francisco Artes" userId="5be56ff3f51c4e1a" providerId="LiveId" clId="{45817882-8836-43AD-9FEB-306465E8CE0B}" dt="2020-05-28T17:52:46.440" v="131" actId="5793"/>
          <ac:spMkLst>
            <pc:docMk/>
            <pc:sldMk cId="2100661380" sldId="1525"/>
            <ac:spMk id="26" creationId="{F403D2B1-D421-F44E-881B-0A4689C78993}"/>
          </ac:spMkLst>
        </pc:spChg>
        <pc:spChg chg="mod">
          <ac:chgData name="Francisco Artes" userId="5be56ff3f51c4e1a" providerId="LiveId" clId="{45817882-8836-43AD-9FEB-306465E8CE0B}" dt="2020-05-28T17:52:49.660" v="135" actId="5793"/>
          <ac:spMkLst>
            <pc:docMk/>
            <pc:sldMk cId="2100661380" sldId="1525"/>
            <ac:spMk id="27" creationId="{051B8E1C-3136-8E47-95FC-945EA2D1A7ED}"/>
          </ac:spMkLst>
        </pc:spChg>
        <pc:spChg chg="mod">
          <ac:chgData name="Francisco Artes" userId="5be56ff3f51c4e1a" providerId="LiveId" clId="{45817882-8836-43AD-9FEB-306465E8CE0B}" dt="2020-05-28T17:53:09.512" v="189" actId="20577"/>
          <ac:spMkLst>
            <pc:docMk/>
            <pc:sldMk cId="2100661380" sldId="1525"/>
            <ac:spMk id="28" creationId="{BD733073-BBC5-6245-9D38-7EC4ADD0FF54}"/>
          </ac:spMkLst>
        </pc:spChg>
      </pc:sldChg>
      <pc:sldChg chg="del">
        <pc:chgData name="Francisco Artes" userId="5be56ff3f51c4e1a" providerId="LiveId" clId="{45817882-8836-43AD-9FEB-306465E8CE0B}" dt="2020-05-28T17:47:53.484" v="15" actId="47"/>
        <pc:sldMkLst>
          <pc:docMk/>
          <pc:sldMk cId="2812228913" sldId="1530"/>
        </pc:sldMkLst>
      </pc:sldChg>
      <pc:sldChg chg="del">
        <pc:chgData name="Francisco Artes" userId="5be56ff3f51c4e1a" providerId="LiveId" clId="{45817882-8836-43AD-9FEB-306465E8CE0B}" dt="2020-05-28T17:47:54.015" v="16" actId="47"/>
        <pc:sldMkLst>
          <pc:docMk/>
          <pc:sldMk cId="1460365181" sldId="1532"/>
        </pc:sldMkLst>
      </pc:sldChg>
      <pc:sldChg chg="del">
        <pc:chgData name="Francisco Artes" userId="5be56ff3f51c4e1a" providerId="LiveId" clId="{45817882-8836-43AD-9FEB-306465E8CE0B}" dt="2020-05-28T17:47:55.097" v="18" actId="47"/>
        <pc:sldMkLst>
          <pc:docMk/>
          <pc:sldMk cId="3544022844" sldId="1535"/>
        </pc:sldMkLst>
      </pc:sldChg>
      <pc:sldChg chg="del">
        <pc:chgData name="Francisco Artes" userId="5be56ff3f51c4e1a" providerId="LiveId" clId="{45817882-8836-43AD-9FEB-306465E8CE0B}" dt="2020-05-28T17:47:54.569" v="17" actId="47"/>
        <pc:sldMkLst>
          <pc:docMk/>
          <pc:sldMk cId="4015227659" sldId="1538"/>
        </pc:sldMkLst>
      </pc:sldChg>
      <pc:sldChg chg="del">
        <pc:chgData name="Francisco Artes" userId="5be56ff3f51c4e1a" providerId="LiveId" clId="{45817882-8836-43AD-9FEB-306465E8CE0B}" dt="2020-05-28T17:47:55.653" v="19" actId="47"/>
        <pc:sldMkLst>
          <pc:docMk/>
          <pc:sldMk cId="2330811446" sldId="1539"/>
        </pc:sldMkLst>
      </pc:sldChg>
      <pc:sldChg chg="del">
        <pc:chgData name="Francisco Artes" userId="5be56ff3f51c4e1a" providerId="LiveId" clId="{45817882-8836-43AD-9FEB-306465E8CE0B}" dt="2020-05-28T17:47:56.174" v="20" actId="47"/>
        <pc:sldMkLst>
          <pc:docMk/>
          <pc:sldMk cId="450678493" sldId="1540"/>
        </pc:sldMkLst>
      </pc:sldChg>
      <pc:sldChg chg="del">
        <pc:chgData name="Francisco Artes" userId="5be56ff3f51c4e1a" providerId="LiveId" clId="{45817882-8836-43AD-9FEB-306465E8CE0B}" dt="2020-05-28T17:47:56.686" v="21" actId="47"/>
        <pc:sldMkLst>
          <pc:docMk/>
          <pc:sldMk cId="3959397846" sldId="1541"/>
        </pc:sldMkLst>
      </pc:sldChg>
      <pc:sldChg chg="del">
        <pc:chgData name="Francisco Artes" userId="5be56ff3f51c4e1a" providerId="LiveId" clId="{45817882-8836-43AD-9FEB-306465E8CE0B}" dt="2020-05-28T17:47:57.299" v="22" actId="47"/>
        <pc:sldMkLst>
          <pc:docMk/>
          <pc:sldMk cId="824559410" sldId="1542"/>
        </pc:sldMkLst>
      </pc:sldChg>
      <pc:sldChg chg="del">
        <pc:chgData name="Francisco Artes" userId="5be56ff3f51c4e1a" providerId="LiveId" clId="{45817882-8836-43AD-9FEB-306465E8CE0B}" dt="2020-05-28T17:47:57.962" v="23" actId="47"/>
        <pc:sldMkLst>
          <pc:docMk/>
          <pc:sldMk cId="1296479991" sldId="1543"/>
        </pc:sldMkLst>
      </pc:sldChg>
      <pc:sldChg chg="del">
        <pc:chgData name="Francisco Artes" userId="5be56ff3f51c4e1a" providerId="LiveId" clId="{45817882-8836-43AD-9FEB-306465E8CE0B}" dt="2020-05-28T17:47:58.559" v="24" actId="47"/>
        <pc:sldMkLst>
          <pc:docMk/>
          <pc:sldMk cId="3968478420" sldId="1544"/>
        </pc:sldMkLst>
      </pc:sldChg>
      <pc:sldChg chg="del">
        <pc:chgData name="Francisco Artes" userId="5be56ff3f51c4e1a" providerId="LiveId" clId="{45817882-8836-43AD-9FEB-306465E8CE0B}" dt="2020-05-28T17:49:36.922" v="51" actId="47"/>
        <pc:sldMkLst>
          <pc:docMk/>
          <pc:sldMk cId="854326890" sldId="1546"/>
        </pc:sldMkLst>
      </pc:sldChg>
      <pc:sldChg chg="del">
        <pc:chgData name="Francisco Artes" userId="5be56ff3f51c4e1a" providerId="LiveId" clId="{45817882-8836-43AD-9FEB-306465E8CE0B}" dt="2020-05-28T17:47:47.243" v="7" actId="47"/>
        <pc:sldMkLst>
          <pc:docMk/>
          <pc:sldMk cId="835789253" sldId="1547"/>
        </pc:sldMkLst>
      </pc:sldChg>
      <pc:sldChg chg="modSp add del mod ord">
        <pc:chgData name="Francisco Artes" userId="5be56ff3f51c4e1a" providerId="LiveId" clId="{45817882-8836-43AD-9FEB-306465E8CE0B}" dt="2020-05-28T18:08:33.422" v="580" actId="20577"/>
        <pc:sldMkLst>
          <pc:docMk/>
          <pc:sldMk cId="352571890" sldId="1548"/>
        </pc:sldMkLst>
        <pc:spChg chg="mod">
          <ac:chgData name="Francisco Artes" userId="5be56ff3f51c4e1a" providerId="LiveId" clId="{45817882-8836-43AD-9FEB-306465E8CE0B}" dt="2020-05-28T18:08:33.422" v="580" actId="20577"/>
          <ac:spMkLst>
            <pc:docMk/>
            <pc:sldMk cId="352571890" sldId="1548"/>
            <ac:spMk id="16" creationId="{B7496752-7AC1-B641-B89C-0B14FD3D41E7}"/>
          </ac:spMkLst>
        </pc:spChg>
        <pc:spChg chg="mod">
          <ac:chgData name="Francisco Artes" userId="5be56ff3f51c4e1a" providerId="LiveId" clId="{45817882-8836-43AD-9FEB-306465E8CE0B}" dt="2020-05-28T18:05:21.195" v="557" actId="113"/>
          <ac:spMkLst>
            <pc:docMk/>
            <pc:sldMk cId="352571890" sldId="1548"/>
            <ac:spMk id="23" creationId="{7E42C4C7-1162-4AC9-B404-38A829C12A37}"/>
          </ac:spMkLst>
        </pc:spChg>
      </pc:sldChg>
      <pc:sldChg chg="del">
        <pc:chgData name="Francisco Artes" userId="5be56ff3f51c4e1a" providerId="LiveId" clId="{45817882-8836-43AD-9FEB-306465E8CE0B}" dt="2020-05-28T17:47:52.934" v="14" actId="47"/>
        <pc:sldMkLst>
          <pc:docMk/>
          <pc:sldMk cId="1241646649" sldId="1549"/>
        </pc:sldMkLst>
      </pc:sldChg>
      <pc:sldChg chg="modSp mod ord">
        <pc:chgData name="Francisco Artes" userId="5be56ff3f51c4e1a" providerId="LiveId" clId="{45817882-8836-43AD-9FEB-306465E8CE0B}" dt="2020-05-28T18:02:31.675" v="446" actId="20577"/>
        <pc:sldMkLst>
          <pc:docMk/>
          <pc:sldMk cId="3863868653" sldId="1557"/>
        </pc:sldMkLst>
        <pc:spChg chg="mod">
          <ac:chgData name="Francisco Artes" userId="5be56ff3f51c4e1a" providerId="LiveId" clId="{45817882-8836-43AD-9FEB-306465E8CE0B}" dt="2020-05-28T18:02:31.675" v="446" actId="20577"/>
          <ac:spMkLst>
            <pc:docMk/>
            <pc:sldMk cId="3863868653" sldId="1557"/>
            <ac:spMk id="2" creationId="{B2183CED-4BE2-A649-B0AA-8735498249B4}"/>
          </ac:spMkLst>
        </pc:spChg>
      </pc:sldChg>
      <pc:sldChg chg="modSp add del mod">
        <pc:chgData name="Francisco Artes" userId="5be56ff3f51c4e1a" providerId="LiveId" clId="{45817882-8836-43AD-9FEB-306465E8CE0B}" dt="2020-05-28T17:49:42.042" v="56" actId="47"/>
        <pc:sldMkLst>
          <pc:docMk/>
          <pc:sldMk cId="530088718" sldId="1558"/>
        </pc:sldMkLst>
        <pc:spChg chg="mod">
          <ac:chgData name="Francisco Artes" userId="5be56ff3f51c4e1a" providerId="LiveId" clId="{45817882-8836-43AD-9FEB-306465E8CE0B}" dt="2020-05-28T17:48:21.411" v="48" actId="20577"/>
          <ac:spMkLst>
            <pc:docMk/>
            <pc:sldMk cId="530088718" sldId="1558"/>
            <ac:spMk id="2" creationId="{B2183CED-4BE2-A649-B0AA-8735498249B4}"/>
          </ac:spMkLst>
        </pc:spChg>
      </pc:sldChg>
      <pc:sldChg chg="modSp mod ord">
        <pc:chgData name="Francisco Artes" userId="5be56ff3f51c4e1a" providerId="LiveId" clId="{45817882-8836-43AD-9FEB-306465E8CE0B}" dt="2020-05-28T18:02:55.715" v="463" actId="20577"/>
        <pc:sldMkLst>
          <pc:docMk/>
          <pc:sldMk cId="2230416662" sldId="1563"/>
        </pc:sldMkLst>
        <pc:spChg chg="mod">
          <ac:chgData name="Francisco Artes" userId="5be56ff3f51c4e1a" providerId="LiveId" clId="{45817882-8836-43AD-9FEB-306465E8CE0B}" dt="2020-05-28T18:02:55.715" v="463" actId="20577"/>
          <ac:spMkLst>
            <pc:docMk/>
            <pc:sldMk cId="2230416662" sldId="1563"/>
            <ac:spMk id="2" creationId="{B2183CED-4BE2-A649-B0AA-8735498249B4}"/>
          </ac:spMkLst>
        </pc:spChg>
      </pc:sldChg>
      <pc:sldChg chg="del">
        <pc:chgData name="Francisco Artes" userId="5be56ff3f51c4e1a" providerId="LiveId" clId="{45817882-8836-43AD-9FEB-306465E8CE0B}" dt="2020-05-28T18:02:22.881" v="425" actId="47"/>
        <pc:sldMkLst>
          <pc:docMk/>
          <pc:sldMk cId="3210109245" sldId="1564"/>
        </pc:sldMkLst>
      </pc:sldChg>
      <pc:sldChg chg="del">
        <pc:chgData name="Francisco Artes" userId="5be56ff3f51c4e1a" providerId="LiveId" clId="{45817882-8836-43AD-9FEB-306465E8CE0B}" dt="2020-05-28T17:49:36.305" v="50" actId="47"/>
        <pc:sldMkLst>
          <pc:docMk/>
          <pc:sldMk cId="423455299" sldId="1565"/>
        </pc:sldMkLst>
      </pc:sldChg>
      <pc:sldChg chg="addSp delSp modSp del mod ord delAnim">
        <pc:chgData name="Francisco Artes" userId="5be56ff3f51c4e1a" providerId="LiveId" clId="{45817882-8836-43AD-9FEB-306465E8CE0B}" dt="2020-05-28T18:22:54.157" v="1402" actId="47"/>
        <pc:sldMkLst>
          <pc:docMk/>
          <pc:sldMk cId="2350634224" sldId="1566"/>
        </pc:sldMkLst>
        <pc:spChg chg="del">
          <ac:chgData name="Francisco Artes" userId="5be56ff3f51c4e1a" providerId="LiveId" clId="{45817882-8836-43AD-9FEB-306465E8CE0B}" dt="2020-05-28T18:21:54.738" v="1328" actId="478"/>
          <ac:spMkLst>
            <pc:docMk/>
            <pc:sldMk cId="2350634224" sldId="1566"/>
            <ac:spMk id="2" creationId="{B52A7DE1-2FB4-4A6A-B4A2-F1D1285637FF}"/>
          </ac:spMkLst>
        </pc:spChg>
        <pc:spChg chg="del">
          <ac:chgData name="Francisco Artes" userId="5be56ff3f51c4e1a" providerId="LiveId" clId="{45817882-8836-43AD-9FEB-306465E8CE0B}" dt="2020-05-28T18:22:03.892" v="1330" actId="21"/>
          <ac:spMkLst>
            <pc:docMk/>
            <pc:sldMk cId="2350634224" sldId="1566"/>
            <ac:spMk id="5" creationId="{992FBF41-02EA-45D3-8A05-A69145585547}"/>
          </ac:spMkLst>
        </pc:spChg>
        <pc:spChg chg="del mod">
          <ac:chgData name="Francisco Artes" userId="5be56ff3f51c4e1a" providerId="LiveId" clId="{45817882-8836-43AD-9FEB-306465E8CE0B}" dt="2020-05-28T18:22:46.113" v="1399" actId="21"/>
          <ac:spMkLst>
            <pc:docMk/>
            <pc:sldMk cId="2350634224" sldId="1566"/>
            <ac:spMk id="8" creationId="{BC699150-3A5A-469C-A956-8339E4D0CA47}"/>
          </ac:spMkLst>
        </pc:spChg>
        <pc:spChg chg="del mod">
          <ac:chgData name="Francisco Artes" userId="5be56ff3f51c4e1a" providerId="LiveId" clId="{45817882-8836-43AD-9FEB-306465E8CE0B}" dt="2020-05-28T18:22:46.113" v="1399" actId="21"/>
          <ac:spMkLst>
            <pc:docMk/>
            <pc:sldMk cId="2350634224" sldId="1566"/>
            <ac:spMk id="13" creationId="{37506147-3949-4FD8-B517-C93ECB81A0D0}"/>
          </ac:spMkLst>
        </pc:spChg>
        <pc:spChg chg="add del mod">
          <ac:chgData name="Francisco Artes" userId="5be56ff3f51c4e1a" providerId="LiveId" clId="{45817882-8836-43AD-9FEB-306465E8CE0B}" dt="2020-05-28T18:21:59.371" v="1329" actId="478"/>
          <ac:spMkLst>
            <pc:docMk/>
            <pc:sldMk cId="2350634224" sldId="1566"/>
            <ac:spMk id="15" creationId="{7E960684-0654-4A9E-B044-71B8731417F1}"/>
          </ac:spMkLst>
        </pc:spChg>
        <pc:picChg chg="del">
          <ac:chgData name="Francisco Artes" userId="5be56ff3f51c4e1a" providerId="LiveId" clId="{45817882-8836-43AD-9FEB-306465E8CE0B}" dt="2020-05-28T18:22:34.941" v="1391" actId="478"/>
          <ac:picMkLst>
            <pc:docMk/>
            <pc:sldMk cId="2350634224" sldId="1566"/>
            <ac:picMk id="4" creationId="{0575AF46-5365-4C2E-9465-B38204355F51}"/>
          </ac:picMkLst>
        </pc:picChg>
      </pc:sldChg>
      <pc:sldChg chg="del ord">
        <pc:chgData name="Francisco Artes" userId="5be56ff3f51c4e1a" providerId="LiveId" clId="{45817882-8836-43AD-9FEB-306465E8CE0B}" dt="2020-05-28T17:51:22.187" v="83" actId="47"/>
        <pc:sldMkLst>
          <pc:docMk/>
          <pc:sldMk cId="3452131375" sldId="1570"/>
        </pc:sldMkLst>
      </pc:sldChg>
      <pc:sldChg chg="del">
        <pc:chgData name="Francisco Artes" userId="5be56ff3f51c4e1a" providerId="LiveId" clId="{45817882-8836-43AD-9FEB-306465E8CE0B}" dt="2020-05-28T17:48:03.166" v="25" actId="47"/>
        <pc:sldMkLst>
          <pc:docMk/>
          <pc:sldMk cId="2514818071" sldId="1571"/>
        </pc:sldMkLst>
      </pc:sldChg>
      <pc:sldChg chg="del">
        <pc:chgData name="Francisco Artes" userId="5be56ff3f51c4e1a" providerId="LiveId" clId="{45817882-8836-43AD-9FEB-306465E8CE0B}" dt="2020-05-28T17:48:04.465" v="26" actId="47"/>
        <pc:sldMkLst>
          <pc:docMk/>
          <pc:sldMk cId="3137802554" sldId="1573"/>
        </pc:sldMkLst>
      </pc:sldChg>
      <pc:sldChg chg="del">
        <pc:chgData name="Francisco Artes" userId="5be56ff3f51c4e1a" providerId="LiveId" clId="{45817882-8836-43AD-9FEB-306465E8CE0B}" dt="2020-05-28T17:48:05.663" v="27" actId="47"/>
        <pc:sldMkLst>
          <pc:docMk/>
          <pc:sldMk cId="519345423" sldId="1574"/>
        </pc:sldMkLst>
      </pc:sldChg>
      <pc:sldChg chg="del">
        <pc:chgData name="Francisco Artes" userId="5be56ff3f51c4e1a" providerId="LiveId" clId="{45817882-8836-43AD-9FEB-306465E8CE0B}" dt="2020-05-28T17:48:06.502" v="28" actId="47"/>
        <pc:sldMkLst>
          <pc:docMk/>
          <pc:sldMk cId="1092533108" sldId="1575"/>
        </pc:sldMkLst>
      </pc:sldChg>
      <pc:sldChg chg="del">
        <pc:chgData name="Francisco Artes" userId="5be56ff3f51c4e1a" providerId="LiveId" clId="{45817882-8836-43AD-9FEB-306465E8CE0B}" dt="2020-05-28T17:48:07.462" v="29" actId="47"/>
        <pc:sldMkLst>
          <pc:docMk/>
          <pc:sldMk cId="156906994" sldId="1576"/>
        </pc:sldMkLst>
      </pc:sldChg>
      <pc:sldChg chg="del">
        <pc:chgData name="Francisco Artes" userId="5be56ff3f51c4e1a" providerId="LiveId" clId="{45817882-8836-43AD-9FEB-306465E8CE0B}" dt="2020-05-28T17:48:08.212" v="30" actId="47"/>
        <pc:sldMkLst>
          <pc:docMk/>
          <pc:sldMk cId="2022454531" sldId="1577"/>
        </pc:sldMkLst>
      </pc:sldChg>
      <pc:sldChg chg="del">
        <pc:chgData name="Francisco Artes" userId="5be56ff3f51c4e1a" providerId="LiveId" clId="{45817882-8836-43AD-9FEB-306465E8CE0B}" dt="2020-05-28T17:48:09.041" v="31" actId="47"/>
        <pc:sldMkLst>
          <pc:docMk/>
          <pc:sldMk cId="476912222" sldId="1578"/>
        </pc:sldMkLst>
      </pc:sldChg>
      <pc:sldChg chg="del">
        <pc:chgData name="Francisco Artes" userId="5be56ff3f51c4e1a" providerId="LiveId" clId="{45817882-8836-43AD-9FEB-306465E8CE0B}" dt="2020-05-28T17:48:09.982" v="32" actId="47"/>
        <pc:sldMkLst>
          <pc:docMk/>
          <pc:sldMk cId="1312351727" sldId="1579"/>
        </pc:sldMkLst>
      </pc:sldChg>
      <pc:sldChg chg="del">
        <pc:chgData name="Francisco Artes" userId="5be56ff3f51c4e1a" providerId="LiveId" clId="{45817882-8836-43AD-9FEB-306465E8CE0B}" dt="2020-05-28T17:47:45.890" v="5" actId="47"/>
        <pc:sldMkLst>
          <pc:docMk/>
          <pc:sldMk cId="1633418654" sldId="1580"/>
        </pc:sldMkLst>
      </pc:sldChg>
      <pc:sldChg chg="del">
        <pc:chgData name="Francisco Artes" userId="5be56ff3f51c4e1a" providerId="LiveId" clId="{45817882-8836-43AD-9FEB-306465E8CE0B}" dt="2020-05-28T17:47:46.579" v="6" actId="47"/>
        <pc:sldMkLst>
          <pc:docMk/>
          <pc:sldMk cId="1741560024" sldId="1581"/>
        </pc:sldMkLst>
      </pc:sldChg>
      <pc:sldChg chg="del">
        <pc:chgData name="Francisco Artes" userId="5be56ff3f51c4e1a" providerId="LiveId" clId="{45817882-8836-43AD-9FEB-306465E8CE0B}" dt="2020-05-28T17:47:25.908" v="1" actId="47"/>
        <pc:sldMkLst>
          <pc:docMk/>
          <pc:sldMk cId="3851482379" sldId="1584"/>
        </pc:sldMkLst>
      </pc:sldChg>
      <pc:sldChg chg="addSp delSp modSp mod ord addAnim delAnim modAnim">
        <pc:chgData name="Francisco Artes" userId="5be56ff3f51c4e1a" providerId="LiveId" clId="{45817882-8836-43AD-9FEB-306465E8CE0B}" dt="2020-05-28T18:22:50.308" v="1401" actId="1076"/>
        <pc:sldMkLst>
          <pc:docMk/>
          <pc:sldMk cId="886216839" sldId="1585"/>
        </pc:sldMkLst>
        <pc:spChg chg="del">
          <ac:chgData name="Francisco Artes" userId="5be56ff3f51c4e1a" providerId="LiveId" clId="{45817882-8836-43AD-9FEB-306465E8CE0B}" dt="2020-05-28T18:21:01.042" v="1282" actId="478"/>
          <ac:spMkLst>
            <pc:docMk/>
            <pc:sldMk cId="886216839" sldId="1585"/>
            <ac:spMk id="2" creationId="{38C93DB5-A773-46B3-B23F-91FCA179D23E}"/>
          </ac:spMkLst>
        </pc:spChg>
        <pc:spChg chg="mod">
          <ac:chgData name="Francisco Artes" userId="5be56ff3f51c4e1a" providerId="LiveId" clId="{45817882-8836-43AD-9FEB-306465E8CE0B}" dt="2020-05-28T18:21:39.889" v="1318" actId="1076"/>
          <ac:spMkLst>
            <pc:docMk/>
            <pc:sldMk cId="886216839" sldId="1585"/>
            <ac:spMk id="6" creationId="{A448D826-8BBC-4621-AB19-B950C6824BC1}"/>
          </ac:spMkLst>
        </pc:spChg>
        <pc:spChg chg="add del mod">
          <ac:chgData name="Francisco Artes" userId="5be56ff3f51c4e1a" providerId="LiveId" clId="{45817882-8836-43AD-9FEB-306465E8CE0B}" dt="2020-05-28T18:21:03.822" v="1283" actId="478"/>
          <ac:spMkLst>
            <pc:docMk/>
            <pc:sldMk cId="886216839" sldId="1585"/>
            <ac:spMk id="8" creationId="{67DA6CA3-1A09-401E-B7EA-8BEF3521FA0A}"/>
          </ac:spMkLst>
        </pc:spChg>
        <pc:spChg chg="mod topLvl">
          <ac:chgData name="Francisco Artes" userId="5be56ff3f51c4e1a" providerId="LiveId" clId="{45817882-8836-43AD-9FEB-306465E8CE0B}" dt="2020-05-28T18:21:41.602" v="1319" actId="1076"/>
          <ac:spMkLst>
            <pc:docMk/>
            <pc:sldMk cId="886216839" sldId="1585"/>
            <ac:spMk id="10" creationId="{5012A393-960C-4924-B70D-440B1D80EA16}"/>
          </ac:spMkLst>
        </pc:spChg>
        <pc:spChg chg="mod">
          <ac:chgData name="Francisco Artes" userId="5be56ff3f51c4e1a" providerId="LiveId" clId="{45817882-8836-43AD-9FEB-306465E8CE0B}" dt="2020-05-28T18:21:27.728" v="1303" actId="165"/>
          <ac:spMkLst>
            <pc:docMk/>
            <pc:sldMk cId="886216839" sldId="1585"/>
            <ac:spMk id="11" creationId="{07D986FF-C1F0-43A4-B337-D950FF5C2440}"/>
          </ac:spMkLst>
        </pc:spChg>
        <pc:spChg chg="mod">
          <ac:chgData name="Francisco Artes" userId="5be56ff3f51c4e1a" providerId="LiveId" clId="{45817882-8836-43AD-9FEB-306465E8CE0B}" dt="2020-05-28T18:21:27.728" v="1303" actId="165"/>
          <ac:spMkLst>
            <pc:docMk/>
            <pc:sldMk cId="886216839" sldId="1585"/>
            <ac:spMk id="12" creationId="{F15390FE-B23D-4CB8-AF8D-3A4819D93A8D}"/>
          </ac:spMkLst>
        </pc:spChg>
        <pc:spChg chg="mod">
          <ac:chgData name="Francisco Artes" userId="5be56ff3f51c4e1a" providerId="LiveId" clId="{45817882-8836-43AD-9FEB-306465E8CE0B}" dt="2020-05-28T18:21:27.728" v="1303" actId="165"/>
          <ac:spMkLst>
            <pc:docMk/>
            <pc:sldMk cId="886216839" sldId="1585"/>
            <ac:spMk id="13" creationId="{B1A81A6C-BAEE-4CF4-A0F5-09B189BEF06A}"/>
          </ac:spMkLst>
        </pc:spChg>
        <pc:spChg chg="mod">
          <ac:chgData name="Francisco Artes" userId="5be56ff3f51c4e1a" providerId="LiveId" clId="{45817882-8836-43AD-9FEB-306465E8CE0B}" dt="2020-05-28T18:21:27.728" v="1303" actId="165"/>
          <ac:spMkLst>
            <pc:docMk/>
            <pc:sldMk cId="886216839" sldId="1585"/>
            <ac:spMk id="14" creationId="{6BDE63D4-50E0-47BD-800F-13F5B05A84C5}"/>
          </ac:spMkLst>
        </pc:spChg>
        <pc:spChg chg="mod">
          <ac:chgData name="Francisco Artes" userId="5be56ff3f51c4e1a" providerId="LiveId" clId="{45817882-8836-43AD-9FEB-306465E8CE0B}" dt="2020-05-28T18:21:27.728" v="1303" actId="165"/>
          <ac:spMkLst>
            <pc:docMk/>
            <pc:sldMk cId="886216839" sldId="1585"/>
            <ac:spMk id="15" creationId="{45BBEFCC-DC5C-4B18-843D-4643868D8593}"/>
          </ac:spMkLst>
        </pc:spChg>
        <pc:spChg chg="mod">
          <ac:chgData name="Francisco Artes" userId="5be56ff3f51c4e1a" providerId="LiveId" clId="{45817882-8836-43AD-9FEB-306465E8CE0B}" dt="2020-05-28T18:21:27.728" v="1303" actId="165"/>
          <ac:spMkLst>
            <pc:docMk/>
            <pc:sldMk cId="886216839" sldId="1585"/>
            <ac:spMk id="16" creationId="{7600B6C1-85A6-4C17-91C0-A12C08CC4167}"/>
          </ac:spMkLst>
        </pc:spChg>
        <pc:spChg chg="mod">
          <ac:chgData name="Francisco Artes" userId="5be56ff3f51c4e1a" providerId="LiveId" clId="{45817882-8836-43AD-9FEB-306465E8CE0B}" dt="2020-05-28T18:21:27.728" v="1303" actId="165"/>
          <ac:spMkLst>
            <pc:docMk/>
            <pc:sldMk cId="886216839" sldId="1585"/>
            <ac:spMk id="17" creationId="{D5A9E2C5-9B86-46CE-994B-6DAAD73E38E3}"/>
          </ac:spMkLst>
        </pc:spChg>
        <pc:spChg chg="mod">
          <ac:chgData name="Francisco Artes" userId="5be56ff3f51c4e1a" providerId="LiveId" clId="{45817882-8836-43AD-9FEB-306465E8CE0B}" dt="2020-05-28T18:21:27.728" v="1303" actId="165"/>
          <ac:spMkLst>
            <pc:docMk/>
            <pc:sldMk cId="886216839" sldId="1585"/>
            <ac:spMk id="18" creationId="{2118B82C-2579-47A2-AE09-29C49DFA1BA3}"/>
          </ac:spMkLst>
        </pc:spChg>
        <pc:spChg chg="del">
          <ac:chgData name="Francisco Artes" userId="5be56ff3f51c4e1a" providerId="LiveId" clId="{45817882-8836-43AD-9FEB-306465E8CE0B}" dt="2020-05-28T18:21:44.725" v="1320" actId="478"/>
          <ac:spMkLst>
            <pc:docMk/>
            <pc:sldMk cId="886216839" sldId="1585"/>
            <ac:spMk id="23" creationId="{C9C5B279-3A3E-4F7B-97A4-FF984D423030}"/>
          </ac:spMkLst>
        </pc:spChg>
        <pc:spChg chg="mod">
          <ac:chgData name="Francisco Artes" userId="5be56ff3f51c4e1a" providerId="LiveId" clId="{45817882-8836-43AD-9FEB-306465E8CE0B}" dt="2020-05-28T18:21:11.016" v="1298" actId="20577"/>
          <ac:spMkLst>
            <pc:docMk/>
            <pc:sldMk cId="886216839" sldId="1585"/>
            <ac:spMk id="24" creationId="{84BBEA34-062C-48FE-AE88-92993ADC600C}"/>
          </ac:spMkLst>
        </pc:spChg>
        <pc:spChg chg="del">
          <ac:chgData name="Francisco Artes" userId="5be56ff3f51c4e1a" providerId="LiveId" clId="{45817882-8836-43AD-9FEB-306465E8CE0B}" dt="2020-05-28T18:21:44.725" v="1320" actId="478"/>
          <ac:spMkLst>
            <pc:docMk/>
            <pc:sldMk cId="886216839" sldId="1585"/>
            <ac:spMk id="25" creationId="{0C71B048-2B13-405A-A925-C9659E148DAF}"/>
          </ac:spMkLst>
        </pc:spChg>
        <pc:spChg chg="del">
          <ac:chgData name="Francisco Artes" userId="5be56ff3f51c4e1a" providerId="LiveId" clId="{45817882-8836-43AD-9FEB-306465E8CE0B}" dt="2020-05-28T18:21:44.725" v="1320" actId="478"/>
          <ac:spMkLst>
            <pc:docMk/>
            <pc:sldMk cId="886216839" sldId="1585"/>
            <ac:spMk id="26" creationId="{F284AD8B-6DE1-48E6-903A-5FD4B1997DAF}"/>
          </ac:spMkLst>
        </pc:spChg>
        <pc:spChg chg="mod">
          <ac:chgData name="Francisco Artes" userId="5be56ff3f51c4e1a" providerId="LiveId" clId="{45817882-8836-43AD-9FEB-306465E8CE0B}" dt="2020-05-28T18:21:36.338" v="1317" actId="20577"/>
          <ac:spMkLst>
            <pc:docMk/>
            <pc:sldMk cId="886216839" sldId="1585"/>
            <ac:spMk id="27" creationId="{004BE460-A552-4DC1-8ACE-0C0DB4F816D9}"/>
          </ac:spMkLst>
        </pc:spChg>
        <pc:spChg chg="add mod">
          <ac:chgData name="Francisco Artes" userId="5be56ff3f51c4e1a" providerId="LiveId" clId="{45817882-8836-43AD-9FEB-306465E8CE0B}" dt="2020-05-28T18:22:32.139" v="1390" actId="1076"/>
          <ac:spMkLst>
            <pc:docMk/>
            <pc:sldMk cId="886216839" sldId="1585"/>
            <ac:spMk id="29" creationId="{FB0E7ED0-6C6D-445B-B51E-07DB70E6E8A2}"/>
          </ac:spMkLst>
        </pc:spChg>
        <pc:spChg chg="add mod">
          <ac:chgData name="Francisco Artes" userId="5be56ff3f51c4e1a" providerId="LiveId" clId="{45817882-8836-43AD-9FEB-306465E8CE0B}" dt="2020-05-28T18:22:50.308" v="1401" actId="1076"/>
          <ac:spMkLst>
            <pc:docMk/>
            <pc:sldMk cId="886216839" sldId="1585"/>
            <ac:spMk id="30" creationId="{E2FC21F5-02EA-400E-B514-D9665ED0B16B}"/>
          </ac:spMkLst>
        </pc:spChg>
        <pc:spChg chg="add mod">
          <ac:chgData name="Francisco Artes" userId="5be56ff3f51c4e1a" providerId="LiveId" clId="{45817882-8836-43AD-9FEB-306465E8CE0B}" dt="2020-05-28T18:22:50.308" v="1401" actId="1076"/>
          <ac:spMkLst>
            <pc:docMk/>
            <pc:sldMk cId="886216839" sldId="1585"/>
            <ac:spMk id="31" creationId="{5BC5E828-B1EF-43BE-B1D9-481DBF791647}"/>
          </ac:spMkLst>
        </pc:spChg>
        <pc:grpChg chg="del mod topLvl">
          <ac:chgData name="Francisco Artes" userId="5be56ff3f51c4e1a" providerId="LiveId" clId="{45817882-8836-43AD-9FEB-306465E8CE0B}" dt="2020-05-28T18:21:29.615" v="1304" actId="478"/>
          <ac:grpSpMkLst>
            <pc:docMk/>
            <pc:sldMk cId="886216839" sldId="1585"/>
            <ac:grpSpMk id="9" creationId="{79713362-DE66-4BC5-9DE9-A27A8CD94701}"/>
          </ac:grpSpMkLst>
        </pc:grpChg>
        <pc:grpChg chg="add del">
          <ac:chgData name="Francisco Artes" userId="5be56ff3f51c4e1a" providerId="LiveId" clId="{45817882-8836-43AD-9FEB-306465E8CE0B}" dt="2020-05-28T18:21:27.728" v="1303" actId="165"/>
          <ac:grpSpMkLst>
            <pc:docMk/>
            <pc:sldMk cId="886216839" sldId="1585"/>
            <ac:grpSpMk id="28" creationId="{A63A5F9B-E3C8-4320-96A1-F5098B143002}"/>
          </ac:grpSpMkLst>
        </pc:grpChg>
        <pc:picChg chg="del">
          <ac:chgData name="Francisco Artes" userId="5be56ff3f51c4e1a" providerId="LiveId" clId="{45817882-8836-43AD-9FEB-306465E8CE0B}" dt="2020-05-28T18:21:13.827" v="1299" actId="478"/>
          <ac:picMkLst>
            <pc:docMk/>
            <pc:sldMk cId="886216839" sldId="1585"/>
            <ac:picMk id="3" creationId="{E216EE4E-BD24-48AA-933F-348BC85B9927}"/>
          </ac:picMkLst>
        </pc:picChg>
        <pc:picChg chg="del">
          <ac:chgData name="Francisco Artes" userId="5be56ff3f51c4e1a" providerId="LiveId" clId="{45817882-8836-43AD-9FEB-306465E8CE0B}" dt="2020-05-28T18:21:15.602" v="1300" actId="478"/>
          <ac:picMkLst>
            <pc:docMk/>
            <pc:sldMk cId="886216839" sldId="1585"/>
            <ac:picMk id="5" creationId="{C12687F9-B579-4935-8812-BA61711F2ADD}"/>
          </ac:picMkLst>
        </pc:picChg>
        <pc:cxnChg chg="mod">
          <ac:chgData name="Francisco Artes" userId="5be56ff3f51c4e1a" providerId="LiveId" clId="{45817882-8836-43AD-9FEB-306465E8CE0B}" dt="2020-05-28T18:21:27.728" v="1303" actId="165"/>
          <ac:cxnSpMkLst>
            <pc:docMk/>
            <pc:sldMk cId="886216839" sldId="1585"/>
            <ac:cxnSpMk id="19" creationId="{2752DA94-6493-4BEC-A4F5-5A1CE8EE8B30}"/>
          </ac:cxnSpMkLst>
        </pc:cxnChg>
      </pc:sldChg>
      <pc:sldChg chg="modSp add del mod">
        <pc:chgData name="Francisco Artes" userId="5be56ff3f51c4e1a" providerId="LiveId" clId="{45817882-8836-43AD-9FEB-306465E8CE0B}" dt="2020-05-28T18:04:45.387" v="533" actId="47"/>
        <pc:sldMkLst>
          <pc:docMk/>
          <pc:sldMk cId="2872750110" sldId="1586"/>
        </pc:sldMkLst>
        <pc:spChg chg="mod">
          <ac:chgData name="Francisco Artes" userId="5be56ff3f51c4e1a" providerId="LiveId" clId="{45817882-8836-43AD-9FEB-306465E8CE0B}" dt="2020-05-28T17:57:41.907" v="249" actId="20577"/>
          <ac:spMkLst>
            <pc:docMk/>
            <pc:sldMk cId="2872750110" sldId="1586"/>
            <ac:spMk id="2" creationId="{B2183CED-4BE2-A649-B0AA-8735498249B4}"/>
          </ac:spMkLst>
        </pc:spChg>
      </pc:sldChg>
      <pc:sldChg chg="modSp add mod ord">
        <pc:chgData name="Francisco Artes" userId="5be56ff3f51c4e1a" providerId="LiveId" clId="{45817882-8836-43AD-9FEB-306465E8CE0B}" dt="2020-05-28T18:13:03.350" v="944" actId="14100"/>
        <pc:sldMkLst>
          <pc:docMk/>
          <pc:sldMk cId="3446321307" sldId="1587"/>
        </pc:sldMkLst>
        <pc:spChg chg="mod">
          <ac:chgData name="Francisco Artes" userId="5be56ff3f51c4e1a" providerId="LiveId" clId="{45817882-8836-43AD-9FEB-306465E8CE0B}" dt="2020-05-28T17:58:15.435" v="262" actId="20577"/>
          <ac:spMkLst>
            <pc:docMk/>
            <pc:sldMk cId="3446321307" sldId="1587"/>
            <ac:spMk id="16" creationId="{B7496752-7AC1-B641-B89C-0B14FD3D41E7}"/>
          </ac:spMkLst>
        </pc:spChg>
        <pc:spChg chg="mod">
          <ac:chgData name="Francisco Artes" userId="5be56ff3f51c4e1a" providerId="LiveId" clId="{45817882-8836-43AD-9FEB-306465E8CE0B}" dt="2020-05-28T18:13:03.350" v="944" actId="14100"/>
          <ac:spMkLst>
            <pc:docMk/>
            <pc:sldMk cId="3446321307" sldId="1587"/>
            <ac:spMk id="23" creationId="{7E42C4C7-1162-4AC9-B404-38A829C12A37}"/>
          </ac:spMkLst>
        </pc:spChg>
      </pc:sldChg>
      <pc:sldChg chg="new del">
        <pc:chgData name="Francisco Artes" userId="5be56ff3f51c4e1a" providerId="LiveId" clId="{45817882-8836-43AD-9FEB-306465E8CE0B}" dt="2020-05-28T18:03:08.759" v="465" actId="680"/>
        <pc:sldMkLst>
          <pc:docMk/>
          <pc:sldMk cId="605503592" sldId="1588"/>
        </pc:sldMkLst>
      </pc:sldChg>
      <pc:sldChg chg="del">
        <pc:chgData name="Francisco Artes" userId="5be56ff3f51c4e1a" providerId="LiveId" clId="{45817882-8836-43AD-9FEB-306465E8CE0B}" dt="2020-05-28T17:49:35.669" v="49" actId="47"/>
        <pc:sldMkLst>
          <pc:docMk/>
          <pc:sldMk cId="2448357592" sldId="1588"/>
        </pc:sldMkLst>
      </pc:sldChg>
      <pc:sldChg chg="modSp add mod">
        <pc:chgData name="Francisco Artes" userId="5be56ff3f51c4e1a" providerId="LiveId" clId="{45817882-8836-43AD-9FEB-306465E8CE0B}" dt="2020-05-28T18:03:22.436" v="481" actId="20577"/>
        <pc:sldMkLst>
          <pc:docMk/>
          <pc:sldMk cId="2461850132" sldId="1588"/>
        </pc:sldMkLst>
        <pc:spChg chg="mod">
          <ac:chgData name="Francisco Artes" userId="5be56ff3f51c4e1a" providerId="LiveId" clId="{45817882-8836-43AD-9FEB-306465E8CE0B}" dt="2020-05-28T18:03:22.436" v="481" actId="20577"/>
          <ac:spMkLst>
            <pc:docMk/>
            <pc:sldMk cId="2461850132" sldId="1588"/>
            <ac:spMk id="2" creationId="{B2183CED-4BE2-A649-B0AA-8735498249B4}"/>
          </ac:spMkLst>
        </pc:spChg>
        <pc:spChg chg="mod">
          <ac:chgData name="Francisco Artes" userId="5be56ff3f51c4e1a" providerId="LiveId" clId="{45817882-8836-43AD-9FEB-306465E8CE0B}" dt="2020-05-28T18:03:15.078" v="468" actId="20577"/>
          <ac:spMkLst>
            <pc:docMk/>
            <pc:sldMk cId="2461850132" sldId="1588"/>
            <ac:spMk id="3" creationId="{39601EE0-2733-F045-980D-3A70A5CC004C}"/>
          </ac:spMkLst>
        </pc:spChg>
      </pc:sldChg>
      <pc:sldChg chg="del">
        <pc:chgData name="Francisco Artes" userId="5be56ff3f51c4e1a" providerId="LiveId" clId="{45817882-8836-43AD-9FEB-306465E8CE0B}" dt="2020-05-28T17:49:37.530" v="52" actId="47"/>
        <pc:sldMkLst>
          <pc:docMk/>
          <pc:sldMk cId="375921488" sldId="1589"/>
        </pc:sldMkLst>
      </pc:sldChg>
      <pc:sldChg chg="modSp add mod">
        <pc:chgData name="Francisco Artes" userId="5be56ff3f51c4e1a" providerId="LiveId" clId="{45817882-8836-43AD-9FEB-306465E8CE0B}" dt="2020-05-28T18:03:44.646" v="500" actId="20577"/>
        <pc:sldMkLst>
          <pc:docMk/>
          <pc:sldMk cId="1133577501" sldId="1589"/>
        </pc:sldMkLst>
        <pc:spChg chg="mod">
          <ac:chgData name="Francisco Artes" userId="5be56ff3f51c4e1a" providerId="LiveId" clId="{45817882-8836-43AD-9FEB-306465E8CE0B}" dt="2020-05-28T18:03:44.646" v="500" actId="20577"/>
          <ac:spMkLst>
            <pc:docMk/>
            <pc:sldMk cId="1133577501" sldId="1589"/>
            <ac:spMk id="2" creationId="{B2183CED-4BE2-A649-B0AA-8735498249B4}"/>
          </ac:spMkLst>
        </pc:spChg>
        <pc:spChg chg="mod">
          <ac:chgData name="Francisco Artes" userId="5be56ff3f51c4e1a" providerId="LiveId" clId="{45817882-8836-43AD-9FEB-306465E8CE0B}" dt="2020-05-28T18:03:38.242" v="484" actId="20577"/>
          <ac:spMkLst>
            <pc:docMk/>
            <pc:sldMk cId="1133577501" sldId="1589"/>
            <ac:spMk id="3" creationId="{39601EE0-2733-F045-980D-3A70A5CC004C}"/>
          </ac:spMkLst>
        </pc:spChg>
      </pc:sldChg>
      <pc:sldChg chg="modSp add mod">
        <pc:chgData name="Francisco Artes" userId="5be56ff3f51c4e1a" providerId="LiveId" clId="{45817882-8836-43AD-9FEB-306465E8CE0B}" dt="2020-05-28T18:04:11.630" v="515" actId="20577"/>
        <pc:sldMkLst>
          <pc:docMk/>
          <pc:sldMk cId="1527228406" sldId="1590"/>
        </pc:sldMkLst>
        <pc:spChg chg="mod">
          <ac:chgData name="Francisco Artes" userId="5be56ff3f51c4e1a" providerId="LiveId" clId="{45817882-8836-43AD-9FEB-306465E8CE0B}" dt="2020-05-28T18:04:11.630" v="515" actId="20577"/>
          <ac:spMkLst>
            <pc:docMk/>
            <pc:sldMk cId="1527228406" sldId="1590"/>
            <ac:spMk id="2" creationId="{B2183CED-4BE2-A649-B0AA-8735498249B4}"/>
          </ac:spMkLst>
        </pc:spChg>
        <pc:spChg chg="mod">
          <ac:chgData name="Francisco Artes" userId="5be56ff3f51c4e1a" providerId="LiveId" clId="{45817882-8836-43AD-9FEB-306465E8CE0B}" dt="2020-05-28T18:04:05.701" v="503" actId="20577"/>
          <ac:spMkLst>
            <pc:docMk/>
            <pc:sldMk cId="1527228406" sldId="1590"/>
            <ac:spMk id="3" creationId="{39601EE0-2733-F045-980D-3A70A5CC004C}"/>
          </ac:spMkLst>
        </pc:spChg>
      </pc:sldChg>
      <pc:sldChg chg="del">
        <pc:chgData name="Francisco Artes" userId="5be56ff3f51c4e1a" providerId="LiveId" clId="{45817882-8836-43AD-9FEB-306465E8CE0B}" dt="2020-05-28T17:47:40.516" v="4" actId="47"/>
        <pc:sldMkLst>
          <pc:docMk/>
          <pc:sldMk cId="1741044475" sldId="1590"/>
        </pc:sldMkLst>
      </pc:sldChg>
      <pc:sldChg chg="modSp add mod">
        <pc:chgData name="Francisco Artes" userId="5be56ff3f51c4e1a" providerId="LiveId" clId="{45817882-8836-43AD-9FEB-306465E8CE0B}" dt="2020-05-28T18:04:33.587" v="530" actId="20577"/>
        <pc:sldMkLst>
          <pc:docMk/>
          <pc:sldMk cId="1494756177" sldId="1591"/>
        </pc:sldMkLst>
        <pc:spChg chg="mod">
          <ac:chgData name="Francisco Artes" userId="5be56ff3f51c4e1a" providerId="LiveId" clId="{45817882-8836-43AD-9FEB-306465E8CE0B}" dt="2020-05-28T18:04:33.587" v="530" actId="20577"/>
          <ac:spMkLst>
            <pc:docMk/>
            <pc:sldMk cId="1494756177" sldId="1591"/>
            <ac:spMk id="2" creationId="{B2183CED-4BE2-A649-B0AA-8735498249B4}"/>
          </ac:spMkLst>
        </pc:spChg>
        <pc:spChg chg="mod">
          <ac:chgData name="Francisco Artes" userId="5be56ff3f51c4e1a" providerId="LiveId" clId="{45817882-8836-43AD-9FEB-306465E8CE0B}" dt="2020-05-28T18:04:27.092" v="518" actId="20577"/>
          <ac:spMkLst>
            <pc:docMk/>
            <pc:sldMk cId="1494756177" sldId="1591"/>
            <ac:spMk id="3" creationId="{39601EE0-2733-F045-980D-3A70A5CC004C}"/>
          </ac:spMkLst>
        </pc:spChg>
      </pc:sldChg>
      <pc:sldChg chg="modSp add mod ord">
        <pc:chgData name="Francisco Artes" userId="5be56ff3f51c4e1a" providerId="LiveId" clId="{45817882-8836-43AD-9FEB-306465E8CE0B}" dt="2020-05-28T18:11:05.574" v="832" actId="20577"/>
        <pc:sldMkLst>
          <pc:docMk/>
          <pc:sldMk cId="3047679834" sldId="1592"/>
        </pc:sldMkLst>
        <pc:spChg chg="mod">
          <ac:chgData name="Francisco Artes" userId="5be56ff3f51c4e1a" providerId="LiveId" clId="{45817882-8836-43AD-9FEB-306465E8CE0B}" dt="2020-05-28T18:11:05.574" v="832" actId="20577"/>
          <ac:spMkLst>
            <pc:docMk/>
            <pc:sldMk cId="3047679834" sldId="1592"/>
            <ac:spMk id="16" creationId="{B7496752-7AC1-B641-B89C-0B14FD3D41E7}"/>
          </ac:spMkLst>
        </pc:spChg>
      </pc:sldChg>
      <pc:sldChg chg="modSp add mod ord">
        <pc:chgData name="Francisco Artes" userId="5be56ff3f51c4e1a" providerId="LiveId" clId="{45817882-8836-43AD-9FEB-306465E8CE0B}" dt="2020-05-28T18:17:55.825" v="1057" actId="20577"/>
        <pc:sldMkLst>
          <pc:docMk/>
          <pc:sldMk cId="2043922248" sldId="1593"/>
        </pc:sldMkLst>
        <pc:spChg chg="mod">
          <ac:chgData name="Francisco Artes" userId="5be56ff3f51c4e1a" providerId="LiveId" clId="{45817882-8836-43AD-9FEB-306465E8CE0B}" dt="2020-05-28T18:17:55.825" v="1057" actId="20577"/>
          <ac:spMkLst>
            <pc:docMk/>
            <pc:sldMk cId="2043922248" sldId="1593"/>
            <ac:spMk id="16" creationId="{B7496752-7AC1-B641-B89C-0B14FD3D41E7}"/>
          </ac:spMkLst>
        </pc:spChg>
      </pc:sldChg>
      <pc:sldChg chg="modSp add mod ord">
        <pc:chgData name="Francisco Artes" userId="5be56ff3f51c4e1a" providerId="LiveId" clId="{45817882-8836-43AD-9FEB-306465E8CE0B}" dt="2020-05-28T18:19:28.250" v="1222" actId="20577"/>
        <pc:sldMkLst>
          <pc:docMk/>
          <pc:sldMk cId="1423940247" sldId="1594"/>
        </pc:sldMkLst>
        <pc:spChg chg="mod">
          <ac:chgData name="Francisco Artes" userId="5be56ff3f51c4e1a" providerId="LiveId" clId="{45817882-8836-43AD-9FEB-306465E8CE0B}" dt="2020-05-28T18:19:28.250" v="1222" actId="20577"/>
          <ac:spMkLst>
            <pc:docMk/>
            <pc:sldMk cId="1423940247" sldId="1594"/>
            <ac:spMk id="16" creationId="{B7496752-7AC1-B641-B89C-0B14FD3D41E7}"/>
          </ac:spMkLst>
        </pc:spChg>
      </pc:sldChg>
      <pc:sldChg chg="modSp add mod ord">
        <pc:chgData name="Francisco Artes" userId="5be56ff3f51c4e1a" providerId="LiveId" clId="{45817882-8836-43AD-9FEB-306465E8CE0B}" dt="2020-05-28T18:20:50.368" v="1281" actId="20577"/>
        <pc:sldMkLst>
          <pc:docMk/>
          <pc:sldMk cId="2499259808" sldId="1595"/>
        </pc:sldMkLst>
        <pc:spChg chg="mod">
          <ac:chgData name="Francisco Artes" userId="5be56ff3f51c4e1a" providerId="LiveId" clId="{45817882-8836-43AD-9FEB-306465E8CE0B}" dt="2020-05-28T18:20:50.368" v="1281" actId="20577"/>
          <ac:spMkLst>
            <pc:docMk/>
            <pc:sldMk cId="2499259808" sldId="1595"/>
            <ac:spMk id="16" creationId="{B7496752-7AC1-B641-B89C-0B14FD3D41E7}"/>
          </ac:spMkLst>
        </pc:spChg>
      </pc:sldChg>
      <pc:sldChg chg="modSp add mod">
        <pc:chgData name="Francisco Artes" userId="5be56ff3f51c4e1a" providerId="LiveId" clId="{45817882-8836-43AD-9FEB-306465E8CE0B}" dt="2020-05-28T18:08:48.372" v="602" actId="20577"/>
        <pc:sldMkLst>
          <pc:docMk/>
          <pc:sldMk cId="3388772476" sldId="1596"/>
        </pc:sldMkLst>
        <pc:spChg chg="mod">
          <ac:chgData name="Francisco Artes" userId="5be56ff3f51c4e1a" providerId="LiveId" clId="{45817882-8836-43AD-9FEB-306465E8CE0B}" dt="2020-05-28T18:08:48.372" v="602" actId="20577"/>
          <ac:spMkLst>
            <pc:docMk/>
            <pc:sldMk cId="3388772476" sldId="1596"/>
            <ac:spMk id="16" creationId="{B7496752-7AC1-B641-B89C-0B14FD3D41E7}"/>
          </ac:spMkLst>
        </pc:spChg>
      </pc:sldChg>
      <pc:sldChg chg="modSp add mod">
        <pc:chgData name="Francisco Artes" userId="5be56ff3f51c4e1a" providerId="LiveId" clId="{45817882-8836-43AD-9FEB-306465E8CE0B}" dt="2020-05-28T18:09:17.493" v="645" actId="20577"/>
        <pc:sldMkLst>
          <pc:docMk/>
          <pc:sldMk cId="3928885401" sldId="1597"/>
        </pc:sldMkLst>
        <pc:spChg chg="mod">
          <ac:chgData name="Francisco Artes" userId="5be56ff3f51c4e1a" providerId="LiveId" clId="{45817882-8836-43AD-9FEB-306465E8CE0B}" dt="2020-05-28T18:09:17.493" v="645" actId="20577"/>
          <ac:spMkLst>
            <pc:docMk/>
            <pc:sldMk cId="3928885401" sldId="1597"/>
            <ac:spMk id="16" creationId="{B7496752-7AC1-B641-B89C-0B14FD3D41E7}"/>
          </ac:spMkLst>
        </pc:spChg>
      </pc:sldChg>
      <pc:sldChg chg="modSp add mod">
        <pc:chgData name="Francisco Artes" userId="5be56ff3f51c4e1a" providerId="LiveId" clId="{45817882-8836-43AD-9FEB-306465E8CE0B}" dt="2020-05-28T18:09:35.517" v="683" actId="20577"/>
        <pc:sldMkLst>
          <pc:docMk/>
          <pc:sldMk cId="3791579766" sldId="1598"/>
        </pc:sldMkLst>
        <pc:spChg chg="mod">
          <ac:chgData name="Francisco Artes" userId="5be56ff3f51c4e1a" providerId="LiveId" clId="{45817882-8836-43AD-9FEB-306465E8CE0B}" dt="2020-05-28T18:09:35.517" v="683" actId="20577"/>
          <ac:spMkLst>
            <pc:docMk/>
            <pc:sldMk cId="3791579766" sldId="1598"/>
            <ac:spMk id="16" creationId="{B7496752-7AC1-B641-B89C-0B14FD3D41E7}"/>
          </ac:spMkLst>
        </pc:spChg>
      </pc:sldChg>
      <pc:sldChg chg="modSp add mod">
        <pc:chgData name="Francisco Artes" userId="5be56ff3f51c4e1a" providerId="LiveId" clId="{45817882-8836-43AD-9FEB-306465E8CE0B}" dt="2020-05-28T18:09:49.795" v="695" actId="20577"/>
        <pc:sldMkLst>
          <pc:docMk/>
          <pc:sldMk cId="4062909026" sldId="1599"/>
        </pc:sldMkLst>
        <pc:spChg chg="mod">
          <ac:chgData name="Francisco Artes" userId="5be56ff3f51c4e1a" providerId="LiveId" clId="{45817882-8836-43AD-9FEB-306465E8CE0B}" dt="2020-05-28T18:09:49.795" v="695" actId="20577"/>
          <ac:spMkLst>
            <pc:docMk/>
            <pc:sldMk cId="4062909026" sldId="1599"/>
            <ac:spMk id="16" creationId="{B7496752-7AC1-B641-B89C-0B14FD3D41E7}"/>
          </ac:spMkLst>
        </pc:spChg>
      </pc:sldChg>
      <pc:sldChg chg="modSp add mod">
        <pc:chgData name="Francisco Artes" userId="5be56ff3f51c4e1a" providerId="LiveId" clId="{45817882-8836-43AD-9FEB-306465E8CE0B}" dt="2020-05-28T18:10:18.867" v="753" actId="20577"/>
        <pc:sldMkLst>
          <pc:docMk/>
          <pc:sldMk cId="136129935" sldId="1600"/>
        </pc:sldMkLst>
        <pc:spChg chg="mod">
          <ac:chgData name="Francisco Artes" userId="5be56ff3f51c4e1a" providerId="LiveId" clId="{45817882-8836-43AD-9FEB-306465E8CE0B}" dt="2020-05-28T18:10:18.867" v="753" actId="20577"/>
          <ac:spMkLst>
            <pc:docMk/>
            <pc:sldMk cId="136129935" sldId="1600"/>
            <ac:spMk id="16" creationId="{B7496752-7AC1-B641-B89C-0B14FD3D41E7}"/>
          </ac:spMkLst>
        </pc:spChg>
      </pc:sldChg>
      <pc:sldChg chg="modSp add mod">
        <pc:chgData name="Francisco Artes" userId="5be56ff3f51c4e1a" providerId="LiveId" clId="{45817882-8836-43AD-9FEB-306465E8CE0B}" dt="2020-05-28T18:10:33.697" v="778" actId="20577"/>
        <pc:sldMkLst>
          <pc:docMk/>
          <pc:sldMk cId="585753749" sldId="1601"/>
        </pc:sldMkLst>
        <pc:spChg chg="mod">
          <ac:chgData name="Francisco Artes" userId="5be56ff3f51c4e1a" providerId="LiveId" clId="{45817882-8836-43AD-9FEB-306465E8CE0B}" dt="2020-05-28T18:10:33.697" v="778" actId="20577"/>
          <ac:spMkLst>
            <pc:docMk/>
            <pc:sldMk cId="585753749" sldId="1601"/>
            <ac:spMk id="16" creationId="{B7496752-7AC1-B641-B89C-0B14FD3D41E7}"/>
          </ac:spMkLst>
        </pc:spChg>
      </pc:sldChg>
      <pc:sldChg chg="modSp add mod">
        <pc:chgData name="Francisco Artes" userId="5be56ff3f51c4e1a" providerId="LiveId" clId="{45817882-8836-43AD-9FEB-306465E8CE0B}" dt="2020-05-28T18:10:46.835" v="808" actId="20577"/>
        <pc:sldMkLst>
          <pc:docMk/>
          <pc:sldMk cId="4025958444" sldId="1602"/>
        </pc:sldMkLst>
        <pc:spChg chg="mod">
          <ac:chgData name="Francisco Artes" userId="5be56ff3f51c4e1a" providerId="LiveId" clId="{45817882-8836-43AD-9FEB-306465E8CE0B}" dt="2020-05-28T18:10:46.835" v="808" actId="20577"/>
          <ac:spMkLst>
            <pc:docMk/>
            <pc:sldMk cId="4025958444" sldId="1602"/>
            <ac:spMk id="16" creationId="{B7496752-7AC1-B641-B89C-0B14FD3D41E7}"/>
          </ac:spMkLst>
        </pc:spChg>
      </pc:sldChg>
      <pc:sldChg chg="modSp add mod">
        <pc:chgData name="Francisco Artes" userId="5be56ff3f51c4e1a" providerId="LiveId" clId="{45817882-8836-43AD-9FEB-306465E8CE0B}" dt="2020-05-28T18:11:18.842" v="848" actId="20577"/>
        <pc:sldMkLst>
          <pc:docMk/>
          <pc:sldMk cId="3512940052" sldId="1603"/>
        </pc:sldMkLst>
        <pc:spChg chg="mod">
          <ac:chgData name="Francisco Artes" userId="5be56ff3f51c4e1a" providerId="LiveId" clId="{45817882-8836-43AD-9FEB-306465E8CE0B}" dt="2020-05-28T18:11:18.842" v="848" actId="20577"/>
          <ac:spMkLst>
            <pc:docMk/>
            <pc:sldMk cId="3512940052" sldId="1603"/>
            <ac:spMk id="16" creationId="{B7496752-7AC1-B641-B89C-0B14FD3D41E7}"/>
          </ac:spMkLst>
        </pc:spChg>
      </pc:sldChg>
      <pc:sldChg chg="modSp add mod">
        <pc:chgData name="Francisco Artes" userId="5be56ff3f51c4e1a" providerId="LiveId" clId="{45817882-8836-43AD-9FEB-306465E8CE0B}" dt="2020-05-28T18:11:34.019" v="866" actId="20577"/>
        <pc:sldMkLst>
          <pc:docMk/>
          <pc:sldMk cId="3299580985" sldId="1604"/>
        </pc:sldMkLst>
        <pc:spChg chg="mod">
          <ac:chgData name="Francisco Artes" userId="5be56ff3f51c4e1a" providerId="LiveId" clId="{45817882-8836-43AD-9FEB-306465E8CE0B}" dt="2020-05-28T18:11:34.019" v="866" actId="20577"/>
          <ac:spMkLst>
            <pc:docMk/>
            <pc:sldMk cId="3299580985" sldId="1604"/>
            <ac:spMk id="16" creationId="{B7496752-7AC1-B641-B89C-0B14FD3D41E7}"/>
          </ac:spMkLst>
        </pc:spChg>
      </pc:sldChg>
      <pc:sldChg chg="modSp add mod">
        <pc:chgData name="Francisco Artes" userId="5be56ff3f51c4e1a" providerId="LiveId" clId="{45817882-8836-43AD-9FEB-306465E8CE0B}" dt="2020-05-28T18:11:46.635" v="882" actId="20577"/>
        <pc:sldMkLst>
          <pc:docMk/>
          <pc:sldMk cId="402419817" sldId="1605"/>
        </pc:sldMkLst>
        <pc:spChg chg="mod">
          <ac:chgData name="Francisco Artes" userId="5be56ff3f51c4e1a" providerId="LiveId" clId="{45817882-8836-43AD-9FEB-306465E8CE0B}" dt="2020-05-28T18:11:46.635" v="882" actId="20577"/>
          <ac:spMkLst>
            <pc:docMk/>
            <pc:sldMk cId="402419817" sldId="1605"/>
            <ac:spMk id="16" creationId="{B7496752-7AC1-B641-B89C-0B14FD3D41E7}"/>
          </ac:spMkLst>
        </pc:spChg>
      </pc:sldChg>
      <pc:sldChg chg="modSp add mod">
        <pc:chgData name="Francisco Artes" userId="5be56ff3f51c4e1a" providerId="LiveId" clId="{45817882-8836-43AD-9FEB-306465E8CE0B}" dt="2020-05-28T18:12:08.659" v="924" actId="20577"/>
        <pc:sldMkLst>
          <pc:docMk/>
          <pc:sldMk cId="1978109707" sldId="1606"/>
        </pc:sldMkLst>
        <pc:spChg chg="mod">
          <ac:chgData name="Francisco Artes" userId="5be56ff3f51c4e1a" providerId="LiveId" clId="{45817882-8836-43AD-9FEB-306465E8CE0B}" dt="2020-05-28T18:12:08.659" v="924" actId="20577"/>
          <ac:spMkLst>
            <pc:docMk/>
            <pc:sldMk cId="1978109707" sldId="1606"/>
            <ac:spMk id="16" creationId="{B7496752-7AC1-B641-B89C-0B14FD3D41E7}"/>
          </ac:spMkLst>
        </pc:spChg>
      </pc:sldChg>
      <pc:sldChg chg="modSp add mod">
        <pc:chgData name="Francisco Artes" userId="5be56ff3f51c4e1a" providerId="LiveId" clId="{45817882-8836-43AD-9FEB-306465E8CE0B}" dt="2020-05-28T18:12:20.740" v="943" actId="20577"/>
        <pc:sldMkLst>
          <pc:docMk/>
          <pc:sldMk cId="1112833039" sldId="1607"/>
        </pc:sldMkLst>
        <pc:spChg chg="mod">
          <ac:chgData name="Francisco Artes" userId="5be56ff3f51c4e1a" providerId="LiveId" clId="{45817882-8836-43AD-9FEB-306465E8CE0B}" dt="2020-05-28T18:12:20.740" v="943" actId="20577"/>
          <ac:spMkLst>
            <pc:docMk/>
            <pc:sldMk cId="1112833039" sldId="1607"/>
            <ac:spMk id="16" creationId="{B7496752-7AC1-B641-B89C-0B14FD3D41E7}"/>
          </ac:spMkLst>
        </pc:spChg>
      </pc:sldChg>
      <pc:sldChg chg="modSp add mod">
        <pc:chgData name="Francisco Artes" userId="5be56ff3f51c4e1a" providerId="LiveId" clId="{45817882-8836-43AD-9FEB-306465E8CE0B}" dt="2020-05-28T18:16:45.563" v="951" actId="20577"/>
        <pc:sldMkLst>
          <pc:docMk/>
          <pc:sldMk cId="51980025" sldId="1608"/>
        </pc:sldMkLst>
        <pc:spChg chg="mod">
          <ac:chgData name="Francisco Artes" userId="5be56ff3f51c4e1a" providerId="LiveId" clId="{45817882-8836-43AD-9FEB-306465E8CE0B}" dt="2020-05-28T18:16:45.563" v="951" actId="20577"/>
          <ac:spMkLst>
            <pc:docMk/>
            <pc:sldMk cId="51980025" sldId="1608"/>
            <ac:spMk id="16" creationId="{B7496752-7AC1-B641-B89C-0B14FD3D41E7}"/>
          </ac:spMkLst>
        </pc:spChg>
      </pc:sldChg>
      <pc:sldChg chg="modSp add mod">
        <pc:chgData name="Francisco Artes" userId="5be56ff3f51c4e1a" providerId="LiveId" clId="{45817882-8836-43AD-9FEB-306465E8CE0B}" dt="2020-05-28T18:16:57.654" v="971" actId="20577"/>
        <pc:sldMkLst>
          <pc:docMk/>
          <pc:sldMk cId="4155825978" sldId="1609"/>
        </pc:sldMkLst>
        <pc:spChg chg="mod">
          <ac:chgData name="Francisco Artes" userId="5be56ff3f51c4e1a" providerId="LiveId" clId="{45817882-8836-43AD-9FEB-306465E8CE0B}" dt="2020-05-28T18:16:57.654" v="971" actId="20577"/>
          <ac:spMkLst>
            <pc:docMk/>
            <pc:sldMk cId="4155825978" sldId="1609"/>
            <ac:spMk id="16" creationId="{B7496752-7AC1-B641-B89C-0B14FD3D41E7}"/>
          </ac:spMkLst>
        </pc:spChg>
      </pc:sldChg>
      <pc:sldChg chg="modSp add mod">
        <pc:chgData name="Francisco Artes" userId="5be56ff3f51c4e1a" providerId="LiveId" clId="{45817882-8836-43AD-9FEB-306465E8CE0B}" dt="2020-05-28T18:17:13.855" v="1010" actId="20577"/>
        <pc:sldMkLst>
          <pc:docMk/>
          <pc:sldMk cId="1172398190" sldId="1610"/>
        </pc:sldMkLst>
        <pc:spChg chg="mod">
          <ac:chgData name="Francisco Artes" userId="5be56ff3f51c4e1a" providerId="LiveId" clId="{45817882-8836-43AD-9FEB-306465E8CE0B}" dt="2020-05-28T18:17:13.855" v="1010" actId="20577"/>
          <ac:spMkLst>
            <pc:docMk/>
            <pc:sldMk cId="1172398190" sldId="1610"/>
            <ac:spMk id="16" creationId="{B7496752-7AC1-B641-B89C-0B14FD3D41E7}"/>
          </ac:spMkLst>
        </pc:spChg>
      </pc:sldChg>
      <pc:sldChg chg="modSp add mod">
        <pc:chgData name="Francisco Artes" userId="5be56ff3f51c4e1a" providerId="LiveId" clId="{45817882-8836-43AD-9FEB-306465E8CE0B}" dt="2020-05-28T18:17:25.471" v="1019" actId="20577"/>
        <pc:sldMkLst>
          <pc:docMk/>
          <pc:sldMk cId="2721979303" sldId="1611"/>
        </pc:sldMkLst>
        <pc:spChg chg="mod">
          <ac:chgData name="Francisco Artes" userId="5be56ff3f51c4e1a" providerId="LiveId" clId="{45817882-8836-43AD-9FEB-306465E8CE0B}" dt="2020-05-28T18:17:25.471" v="1019" actId="20577"/>
          <ac:spMkLst>
            <pc:docMk/>
            <pc:sldMk cId="2721979303" sldId="1611"/>
            <ac:spMk id="16" creationId="{B7496752-7AC1-B641-B89C-0B14FD3D41E7}"/>
          </ac:spMkLst>
        </pc:spChg>
      </pc:sldChg>
      <pc:sldChg chg="modSp add mod">
        <pc:chgData name="Francisco Artes" userId="5be56ff3f51c4e1a" providerId="LiveId" clId="{45817882-8836-43AD-9FEB-306465E8CE0B}" dt="2020-05-28T18:17:35.398" v="1026" actId="20577"/>
        <pc:sldMkLst>
          <pc:docMk/>
          <pc:sldMk cId="2070590485" sldId="1612"/>
        </pc:sldMkLst>
        <pc:spChg chg="mod">
          <ac:chgData name="Francisco Artes" userId="5be56ff3f51c4e1a" providerId="LiveId" clId="{45817882-8836-43AD-9FEB-306465E8CE0B}" dt="2020-05-28T18:17:35.398" v="1026" actId="20577"/>
          <ac:spMkLst>
            <pc:docMk/>
            <pc:sldMk cId="2070590485" sldId="1612"/>
            <ac:spMk id="16" creationId="{B7496752-7AC1-B641-B89C-0B14FD3D41E7}"/>
          </ac:spMkLst>
        </pc:spChg>
      </pc:sldChg>
      <pc:sldChg chg="modSp add mod">
        <pc:chgData name="Francisco Artes" userId="5be56ff3f51c4e1a" providerId="LiveId" clId="{45817882-8836-43AD-9FEB-306465E8CE0B}" dt="2020-05-28T18:18:06.126" v="1067" actId="20577"/>
        <pc:sldMkLst>
          <pc:docMk/>
          <pc:sldMk cId="1387738466" sldId="1613"/>
        </pc:sldMkLst>
        <pc:spChg chg="mod">
          <ac:chgData name="Francisco Artes" userId="5be56ff3f51c4e1a" providerId="LiveId" clId="{45817882-8836-43AD-9FEB-306465E8CE0B}" dt="2020-05-28T18:18:06.126" v="1067" actId="20577"/>
          <ac:spMkLst>
            <pc:docMk/>
            <pc:sldMk cId="1387738466" sldId="1613"/>
            <ac:spMk id="16" creationId="{B7496752-7AC1-B641-B89C-0B14FD3D41E7}"/>
          </ac:spMkLst>
        </pc:spChg>
      </pc:sldChg>
      <pc:sldChg chg="modSp add mod">
        <pc:chgData name="Francisco Artes" userId="5be56ff3f51c4e1a" providerId="LiveId" clId="{45817882-8836-43AD-9FEB-306465E8CE0B}" dt="2020-05-28T18:18:23.923" v="1095" actId="20577"/>
        <pc:sldMkLst>
          <pc:docMk/>
          <pc:sldMk cId="1126692819" sldId="1614"/>
        </pc:sldMkLst>
        <pc:spChg chg="mod">
          <ac:chgData name="Francisco Artes" userId="5be56ff3f51c4e1a" providerId="LiveId" clId="{45817882-8836-43AD-9FEB-306465E8CE0B}" dt="2020-05-28T18:18:23.923" v="1095" actId="20577"/>
          <ac:spMkLst>
            <pc:docMk/>
            <pc:sldMk cId="1126692819" sldId="1614"/>
            <ac:spMk id="16" creationId="{B7496752-7AC1-B641-B89C-0B14FD3D41E7}"/>
          </ac:spMkLst>
        </pc:spChg>
      </pc:sldChg>
      <pc:sldChg chg="modSp add mod">
        <pc:chgData name="Francisco Artes" userId="5be56ff3f51c4e1a" providerId="LiveId" clId="{45817882-8836-43AD-9FEB-306465E8CE0B}" dt="2020-05-28T18:18:46.238" v="1145" actId="20577"/>
        <pc:sldMkLst>
          <pc:docMk/>
          <pc:sldMk cId="80852187" sldId="1615"/>
        </pc:sldMkLst>
        <pc:spChg chg="mod">
          <ac:chgData name="Francisco Artes" userId="5be56ff3f51c4e1a" providerId="LiveId" clId="{45817882-8836-43AD-9FEB-306465E8CE0B}" dt="2020-05-28T18:18:46.238" v="1145" actId="20577"/>
          <ac:spMkLst>
            <pc:docMk/>
            <pc:sldMk cId="80852187" sldId="1615"/>
            <ac:spMk id="16" creationId="{B7496752-7AC1-B641-B89C-0B14FD3D41E7}"/>
          </ac:spMkLst>
        </pc:spChg>
      </pc:sldChg>
      <pc:sldChg chg="modSp add mod">
        <pc:chgData name="Francisco Artes" userId="5be56ff3f51c4e1a" providerId="LiveId" clId="{45817882-8836-43AD-9FEB-306465E8CE0B}" dt="2020-05-28T18:19:06.655" v="1194" actId="20577"/>
        <pc:sldMkLst>
          <pc:docMk/>
          <pc:sldMk cId="1202019172" sldId="1616"/>
        </pc:sldMkLst>
        <pc:spChg chg="mod">
          <ac:chgData name="Francisco Artes" userId="5be56ff3f51c4e1a" providerId="LiveId" clId="{45817882-8836-43AD-9FEB-306465E8CE0B}" dt="2020-05-28T18:19:06.655" v="1194" actId="20577"/>
          <ac:spMkLst>
            <pc:docMk/>
            <pc:sldMk cId="1202019172" sldId="1616"/>
            <ac:spMk id="16" creationId="{B7496752-7AC1-B641-B89C-0B14FD3D41E7}"/>
          </ac:spMkLst>
        </pc:spChg>
      </pc:sldChg>
      <pc:sldChg chg="modSp add mod">
        <pc:chgData name="Francisco Artes" userId="5be56ff3f51c4e1a" providerId="LiveId" clId="{45817882-8836-43AD-9FEB-306465E8CE0B}" dt="2020-05-28T18:19:44.273" v="1249" actId="20577"/>
        <pc:sldMkLst>
          <pc:docMk/>
          <pc:sldMk cId="4260687196" sldId="1617"/>
        </pc:sldMkLst>
        <pc:spChg chg="mod">
          <ac:chgData name="Francisco Artes" userId="5be56ff3f51c4e1a" providerId="LiveId" clId="{45817882-8836-43AD-9FEB-306465E8CE0B}" dt="2020-05-28T18:19:44.273" v="1249" actId="20577"/>
          <ac:spMkLst>
            <pc:docMk/>
            <pc:sldMk cId="4260687196" sldId="1617"/>
            <ac:spMk id="16" creationId="{B7496752-7AC1-B641-B89C-0B14FD3D41E7}"/>
          </ac:spMkLst>
        </pc:spChg>
      </pc:sldChg>
      <pc:sldChg chg="modSp add mod">
        <pc:chgData name="Francisco Artes" userId="5be56ff3f51c4e1a" providerId="LiveId" clId="{45817882-8836-43AD-9FEB-306465E8CE0B}" dt="2020-05-28T18:19:57.032" v="1269" actId="20577"/>
        <pc:sldMkLst>
          <pc:docMk/>
          <pc:sldMk cId="3841707426" sldId="1618"/>
        </pc:sldMkLst>
        <pc:spChg chg="mod">
          <ac:chgData name="Francisco Artes" userId="5be56ff3f51c4e1a" providerId="LiveId" clId="{45817882-8836-43AD-9FEB-306465E8CE0B}" dt="2020-05-28T18:19:57.032" v="1269" actId="20577"/>
          <ac:spMkLst>
            <pc:docMk/>
            <pc:sldMk cId="3841707426" sldId="1618"/>
            <ac:spMk id="16" creationId="{B7496752-7AC1-B641-B89C-0B14FD3D41E7}"/>
          </ac:spMkLst>
        </pc:spChg>
      </pc:sldChg>
      <pc:sldMasterChg chg="delSldLayout modSldLayout">
        <pc:chgData name="Francisco Artes" userId="5be56ff3f51c4e1a" providerId="LiveId" clId="{45817882-8836-43AD-9FEB-306465E8CE0B}" dt="2020-05-28T17:50:23.595" v="72"/>
        <pc:sldMasterMkLst>
          <pc:docMk/>
          <pc:sldMasterMk cId="3490192964" sldId="2147484511"/>
        </pc:sldMasterMkLst>
        <pc:sldLayoutChg chg="addSp delSp modSp mod">
          <pc:chgData name="Francisco Artes" userId="5be56ff3f51c4e1a" providerId="LiveId" clId="{45817882-8836-43AD-9FEB-306465E8CE0B}" dt="2020-05-28T17:50:14.437" v="70"/>
          <pc:sldLayoutMkLst>
            <pc:docMk/>
            <pc:sldMasterMk cId="3490192964" sldId="2147484511"/>
            <pc:sldLayoutMk cId="1245192925" sldId="2147484555"/>
          </pc:sldLayoutMkLst>
          <pc:spChg chg="add mod">
            <ac:chgData name="Francisco Artes" userId="5be56ff3f51c4e1a" providerId="LiveId" clId="{45817882-8836-43AD-9FEB-306465E8CE0B}" dt="2020-05-28T17:50:14.437" v="70"/>
            <ac:spMkLst>
              <pc:docMk/>
              <pc:sldMasterMk cId="3490192964" sldId="2147484511"/>
              <pc:sldLayoutMk cId="1245192925" sldId="2147484555"/>
              <ac:spMk id="10" creationId="{8ABBCB71-A37B-485C-BD27-72E4A1522456}"/>
            </ac:spMkLst>
          </pc:spChg>
          <pc:spChg chg="del">
            <ac:chgData name="Francisco Artes" userId="5be56ff3f51c4e1a" providerId="LiveId" clId="{45817882-8836-43AD-9FEB-306465E8CE0B}" dt="2020-05-28T17:50:13.100" v="69" actId="478"/>
            <ac:spMkLst>
              <pc:docMk/>
              <pc:sldMasterMk cId="3490192964" sldId="2147484511"/>
              <pc:sldLayoutMk cId="1245192925" sldId="2147484555"/>
              <ac:spMk id="13" creationId="{E9F87124-4FD0-844C-9965-2533AC7EC95F}"/>
            </ac:spMkLst>
          </pc:spChg>
        </pc:sldLayoutChg>
        <pc:sldLayoutChg chg="modSp mod">
          <pc:chgData name="Francisco Artes" userId="5be56ff3f51c4e1a" providerId="LiveId" clId="{45817882-8836-43AD-9FEB-306465E8CE0B}" dt="2020-05-28T17:50:01.644" v="68" actId="20577"/>
          <pc:sldLayoutMkLst>
            <pc:docMk/>
            <pc:sldMasterMk cId="3490192964" sldId="2147484511"/>
            <pc:sldLayoutMk cId="1900877178" sldId="2147484581"/>
          </pc:sldLayoutMkLst>
          <pc:spChg chg="mod">
            <ac:chgData name="Francisco Artes" userId="5be56ff3f51c4e1a" providerId="LiveId" clId="{45817882-8836-43AD-9FEB-306465E8CE0B}" dt="2020-05-28T17:50:01.644" v="68" actId="20577"/>
            <ac:spMkLst>
              <pc:docMk/>
              <pc:sldMasterMk cId="3490192964" sldId="2147484511"/>
              <pc:sldLayoutMk cId="1900877178" sldId="2147484581"/>
              <ac:spMk id="24" creationId="{E1AD25A2-1AD1-47B0-ACDA-C456B6337BE7}"/>
            </ac:spMkLst>
          </pc:spChg>
        </pc:sldLayoutChg>
        <pc:sldLayoutChg chg="addSp delSp modSp mod">
          <pc:chgData name="Francisco Artes" userId="5be56ff3f51c4e1a" providerId="LiveId" clId="{45817882-8836-43AD-9FEB-306465E8CE0B}" dt="2020-05-28T17:50:23.595" v="72"/>
          <pc:sldLayoutMkLst>
            <pc:docMk/>
            <pc:sldMasterMk cId="3490192964" sldId="2147484511"/>
            <pc:sldLayoutMk cId="3144558402" sldId="2147484641"/>
          </pc:sldLayoutMkLst>
          <pc:spChg chg="del">
            <ac:chgData name="Francisco Artes" userId="5be56ff3f51c4e1a" providerId="LiveId" clId="{45817882-8836-43AD-9FEB-306465E8CE0B}" dt="2020-05-28T17:50:22.493" v="71" actId="478"/>
            <ac:spMkLst>
              <pc:docMk/>
              <pc:sldMasterMk cId="3490192964" sldId="2147484511"/>
              <pc:sldLayoutMk cId="3144558402" sldId="2147484641"/>
              <ac:spMk id="4" creationId="{D2BF9C66-6E70-4D5D-9B46-B02EBCFB6209}"/>
            </ac:spMkLst>
          </pc:spChg>
          <pc:spChg chg="add mod">
            <ac:chgData name="Francisco Artes" userId="5be56ff3f51c4e1a" providerId="LiveId" clId="{45817882-8836-43AD-9FEB-306465E8CE0B}" dt="2020-05-28T17:50:23.595" v="72"/>
            <ac:spMkLst>
              <pc:docMk/>
              <pc:sldMasterMk cId="3490192964" sldId="2147484511"/>
              <pc:sldLayoutMk cId="3144558402" sldId="2147484641"/>
              <ac:spMk id="10" creationId="{B12A5918-C3C5-4E04-850A-B488CDC622B7}"/>
            </ac:spMkLst>
          </pc:spChg>
        </pc:sldLayoutChg>
        <pc:sldLayoutChg chg="del">
          <pc:chgData name="Francisco Artes" userId="5be56ff3f51c4e1a" providerId="LiveId" clId="{45817882-8836-43AD-9FEB-306465E8CE0B}" dt="2020-05-28T17:47:58.559" v="24" actId="47"/>
          <pc:sldLayoutMkLst>
            <pc:docMk/>
            <pc:sldMasterMk cId="3490192964" sldId="2147484511"/>
            <pc:sldLayoutMk cId="11956641" sldId="2147484649"/>
          </pc:sldLayoutMkLst>
        </pc:sldLayoutChg>
        <pc:sldLayoutChg chg="del">
          <pc:chgData name="Francisco Artes" userId="5be56ff3f51c4e1a" providerId="LiveId" clId="{45817882-8836-43AD-9FEB-306465E8CE0B}" dt="2020-05-28T17:47:11.814" v="0" actId="47"/>
          <pc:sldLayoutMkLst>
            <pc:docMk/>
            <pc:sldMasterMk cId="3490192964" sldId="2147484511"/>
            <pc:sldLayoutMk cId="2834334852" sldId="2147484650"/>
          </pc:sldLayoutMkLst>
        </pc:sldLayoutChg>
      </pc:sldMasterChg>
    </pc:docChg>
  </pc:docChgLst>
  <pc:docChgLst>
    <pc:chgData name="Francisco Artes" userId="5be56ff3f51c4e1a" providerId="LiveId" clId="{1058F39F-E597-48FF-828E-31F331D57508}"/>
    <pc:docChg chg="undo custSel addSld delSld modSld">
      <pc:chgData name="Francisco Artes" userId="5be56ff3f51c4e1a" providerId="LiveId" clId="{1058F39F-E597-48FF-828E-31F331D57508}" dt="2021-09-29T08:00:27.203" v="5842" actId="47"/>
      <pc:docMkLst>
        <pc:docMk/>
      </pc:docMkLst>
      <pc:sldChg chg="modSp mod">
        <pc:chgData name="Francisco Artes" userId="5be56ff3f51c4e1a" providerId="LiveId" clId="{1058F39F-E597-48FF-828E-31F331D57508}" dt="2021-09-29T07:40:41.326" v="5545" actId="6549"/>
        <pc:sldMkLst>
          <pc:docMk/>
          <pc:sldMk cId="1273336627" sldId="256"/>
        </pc:sldMkLst>
        <pc:spChg chg="mod">
          <ac:chgData name="Francisco Artes" userId="5be56ff3f51c4e1a" providerId="LiveId" clId="{1058F39F-E597-48FF-828E-31F331D57508}" dt="2021-09-29T07:40:41.326" v="5545" actId="6549"/>
          <ac:spMkLst>
            <pc:docMk/>
            <pc:sldMk cId="1273336627" sldId="256"/>
            <ac:spMk id="12" creationId="{BB2FB9F7-ABCD-4CA6-96D1-41C93D4534FA}"/>
          </ac:spMkLst>
        </pc:spChg>
      </pc:sldChg>
      <pc:sldChg chg="addSp modSp mod">
        <pc:chgData name="Francisco Artes" userId="5be56ff3f51c4e1a" providerId="LiveId" clId="{1058F39F-E597-48FF-828E-31F331D57508}" dt="2021-09-29T07:45:23.400" v="5686" actId="1076"/>
        <pc:sldMkLst>
          <pc:docMk/>
          <pc:sldMk cId="2173720258" sldId="2251"/>
        </pc:sldMkLst>
        <pc:spChg chg="mod">
          <ac:chgData name="Francisco Artes" userId="5be56ff3f51c4e1a" providerId="LiveId" clId="{1058F39F-E597-48FF-828E-31F331D57508}" dt="2021-09-29T07:28:42.753" v="4154" actId="20577"/>
          <ac:spMkLst>
            <pc:docMk/>
            <pc:sldMk cId="2173720258" sldId="2251"/>
            <ac:spMk id="2" creationId="{6B82EAE3-8DE9-4E04-8957-874132231DB4}"/>
          </ac:spMkLst>
        </pc:spChg>
        <pc:spChg chg="mod">
          <ac:chgData name="Francisco Artes" userId="5be56ff3f51c4e1a" providerId="LiveId" clId="{1058F39F-E597-48FF-828E-31F331D57508}" dt="2021-09-29T07:29:17.637" v="4176" actId="20577"/>
          <ac:spMkLst>
            <pc:docMk/>
            <pc:sldMk cId="2173720258" sldId="2251"/>
            <ac:spMk id="3" creationId="{ABDA00DD-B6ED-4639-BBCC-CFAFC18D98A9}"/>
          </ac:spMkLst>
        </pc:spChg>
        <pc:picChg chg="add mod">
          <ac:chgData name="Francisco Artes" userId="5be56ff3f51c4e1a" providerId="LiveId" clId="{1058F39F-E597-48FF-828E-31F331D57508}" dt="2021-09-29T07:45:23.400" v="5686" actId="1076"/>
          <ac:picMkLst>
            <pc:docMk/>
            <pc:sldMk cId="2173720258" sldId="2251"/>
            <ac:picMk id="4" creationId="{DA175A80-9F89-405C-8253-D0E5EAD7003B}"/>
          </ac:picMkLst>
        </pc:picChg>
      </pc:sldChg>
      <pc:sldChg chg="del">
        <pc:chgData name="Francisco Artes" userId="5be56ff3f51c4e1a" providerId="LiveId" clId="{1058F39F-E597-48FF-828E-31F331D57508}" dt="2021-09-29T08:00:14.795" v="5832" actId="47"/>
        <pc:sldMkLst>
          <pc:docMk/>
          <pc:sldMk cId="1261460843" sldId="2252"/>
        </pc:sldMkLst>
      </pc:sldChg>
      <pc:sldChg chg="del">
        <pc:chgData name="Francisco Artes" userId="5be56ff3f51c4e1a" providerId="LiveId" clId="{1058F39F-E597-48FF-828E-31F331D57508}" dt="2021-09-29T08:00:17.741" v="5833" actId="47"/>
        <pc:sldMkLst>
          <pc:docMk/>
          <pc:sldMk cId="3542134314" sldId="2253"/>
        </pc:sldMkLst>
      </pc:sldChg>
      <pc:sldChg chg="del">
        <pc:chgData name="Francisco Artes" userId="5be56ff3f51c4e1a" providerId="LiveId" clId="{1058F39F-E597-48FF-828E-31F331D57508}" dt="2021-09-29T08:00:19.428" v="5834" actId="47"/>
        <pc:sldMkLst>
          <pc:docMk/>
          <pc:sldMk cId="4049691887" sldId="2254"/>
        </pc:sldMkLst>
      </pc:sldChg>
      <pc:sldChg chg="del">
        <pc:chgData name="Francisco Artes" userId="5be56ff3f51c4e1a" providerId="LiveId" clId="{1058F39F-E597-48FF-828E-31F331D57508}" dt="2021-09-29T08:00:20.757" v="5835" actId="47"/>
        <pc:sldMkLst>
          <pc:docMk/>
          <pc:sldMk cId="49039770" sldId="2256"/>
        </pc:sldMkLst>
      </pc:sldChg>
      <pc:sldChg chg="addSp delSp add del">
        <pc:chgData name="Francisco Artes" userId="5be56ff3f51c4e1a" providerId="LiveId" clId="{1058F39F-E597-48FF-828E-31F331D57508}" dt="2021-09-29T07:59:46.139" v="5830" actId="47"/>
        <pc:sldMkLst>
          <pc:docMk/>
          <pc:sldMk cId="1245410218" sldId="2257"/>
        </pc:sldMkLst>
        <pc:picChg chg="add del">
          <ac:chgData name="Francisco Artes" userId="5be56ff3f51c4e1a" providerId="LiveId" clId="{1058F39F-E597-48FF-828E-31F331D57508}" dt="2021-09-29T07:59:39.068" v="5829"/>
          <ac:picMkLst>
            <pc:docMk/>
            <pc:sldMk cId="1245410218" sldId="2257"/>
            <ac:picMk id="1026" creationId="{531D8548-3524-40D1-90FD-87DD603105F5}"/>
          </ac:picMkLst>
        </pc:picChg>
      </pc:sldChg>
      <pc:sldChg chg="modSp del mod">
        <pc:chgData name="Francisco Artes" userId="5be56ff3f51c4e1a" providerId="LiveId" clId="{1058F39F-E597-48FF-828E-31F331D57508}" dt="2021-09-29T07:59:56.726" v="5831" actId="47"/>
        <pc:sldMkLst>
          <pc:docMk/>
          <pc:sldMk cId="1208631183" sldId="2258"/>
        </pc:sldMkLst>
        <pc:spChg chg="mod">
          <ac:chgData name="Francisco Artes" userId="5be56ff3f51c4e1a" providerId="LiveId" clId="{1058F39F-E597-48FF-828E-31F331D57508}" dt="2021-09-29T06:50:14.235" v="149" actId="20577"/>
          <ac:spMkLst>
            <pc:docMk/>
            <pc:sldMk cId="1208631183" sldId="2258"/>
            <ac:spMk id="3" creationId="{ABDA00DD-B6ED-4639-BBCC-CFAFC18D98A9}"/>
          </ac:spMkLst>
        </pc:spChg>
      </pc:sldChg>
      <pc:sldChg chg="del">
        <pc:chgData name="Francisco Artes" userId="5be56ff3f51c4e1a" providerId="LiveId" clId="{1058F39F-E597-48FF-828E-31F331D57508}" dt="2021-09-29T08:00:21.940" v="5836" actId="47"/>
        <pc:sldMkLst>
          <pc:docMk/>
          <pc:sldMk cId="609834088" sldId="2259"/>
        </pc:sldMkLst>
      </pc:sldChg>
      <pc:sldChg chg="del">
        <pc:chgData name="Francisco Artes" userId="5be56ff3f51c4e1a" providerId="LiveId" clId="{1058F39F-E597-48FF-828E-31F331D57508}" dt="2021-09-29T08:00:22.923" v="5837" actId="47"/>
        <pc:sldMkLst>
          <pc:docMk/>
          <pc:sldMk cId="659049126" sldId="2260"/>
        </pc:sldMkLst>
      </pc:sldChg>
      <pc:sldChg chg="del">
        <pc:chgData name="Francisco Artes" userId="5be56ff3f51c4e1a" providerId="LiveId" clId="{1058F39F-E597-48FF-828E-31F331D57508}" dt="2021-09-29T08:00:23.625" v="5838" actId="47"/>
        <pc:sldMkLst>
          <pc:docMk/>
          <pc:sldMk cId="2100699353" sldId="2261"/>
        </pc:sldMkLst>
      </pc:sldChg>
      <pc:sldChg chg="del">
        <pc:chgData name="Francisco Artes" userId="5be56ff3f51c4e1a" providerId="LiveId" clId="{1058F39F-E597-48FF-828E-31F331D57508}" dt="2021-09-29T08:00:24.637" v="5839" actId="47"/>
        <pc:sldMkLst>
          <pc:docMk/>
          <pc:sldMk cId="716292953" sldId="2262"/>
        </pc:sldMkLst>
      </pc:sldChg>
      <pc:sldChg chg="del">
        <pc:chgData name="Francisco Artes" userId="5be56ff3f51c4e1a" providerId="LiveId" clId="{1058F39F-E597-48FF-828E-31F331D57508}" dt="2021-09-29T08:00:25.439" v="5840" actId="47"/>
        <pc:sldMkLst>
          <pc:docMk/>
          <pc:sldMk cId="3823051512" sldId="2263"/>
        </pc:sldMkLst>
      </pc:sldChg>
      <pc:sldChg chg="del">
        <pc:chgData name="Francisco Artes" userId="5be56ff3f51c4e1a" providerId="LiveId" clId="{1058F39F-E597-48FF-828E-31F331D57508}" dt="2021-09-29T08:00:26.274" v="5841" actId="47"/>
        <pc:sldMkLst>
          <pc:docMk/>
          <pc:sldMk cId="1372129840" sldId="2264"/>
        </pc:sldMkLst>
      </pc:sldChg>
      <pc:sldChg chg="del">
        <pc:chgData name="Francisco Artes" userId="5be56ff3f51c4e1a" providerId="LiveId" clId="{1058F39F-E597-48FF-828E-31F331D57508}" dt="2021-09-29T08:00:27.203" v="5842" actId="47"/>
        <pc:sldMkLst>
          <pc:docMk/>
          <pc:sldMk cId="933461422" sldId="2265"/>
        </pc:sldMkLst>
      </pc:sldChg>
      <pc:sldChg chg="modSp add mod">
        <pc:chgData name="Francisco Artes" userId="5be56ff3f51c4e1a" providerId="LiveId" clId="{1058F39F-E597-48FF-828E-31F331D57508}" dt="2021-09-29T06:41:32.496" v="4" actId="207"/>
        <pc:sldMkLst>
          <pc:docMk/>
          <pc:sldMk cId="290033034" sldId="2266"/>
        </pc:sldMkLst>
        <pc:graphicFrameChg chg="modGraphic">
          <ac:chgData name="Francisco Artes" userId="5be56ff3f51c4e1a" providerId="LiveId" clId="{1058F39F-E597-48FF-828E-31F331D57508}" dt="2021-09-29T06:41:32.496" v="4" actId="207"/>
          <ac:graphicFrameMkLst>
            <pc:docMk/>
            <pc:sldMk cId="290033034" sldId="2266"/>
            <ac:graphicFrameMk id="3" creationId="{243409F5-B872-4686-A126-CFB566925BC3}"/>
          </ac:graphicFrameMkLst>
        </pc:graphicFrameChg>
      </pc:sldChg>
      <pc:sldChg chg="modSp add mod">
        <pc:chgData name="Francisco Artes" userId="5be56ff3f51c4e1a" providerId="LiveId" clId="{1058F39F-E597-48FF-828E-31F331D57508}" dt="2021-09-29T07:56:00.328" v="5818" actId="207"/>
        <pc:sldMkLst>
          <pc:docMk/>
          <pc:sldMk cId="2552651661" sldId="2267"/>
        </pc:sldMkLst>
        <pc:spChg chg="mod">
          <ac:chgData name="Francisco Artes" userId="5be56ff3f51c4e1a" providerId="LiveId" clId="{1058F39F-E597-48FF-828E-31F331D57508}" dt="2021-09-29T06:50:49.397" v="184" actId="20577"/>
          <ac:spMkLst>
            <pc:docMk/>
            <pc:sldMk cId="2552651661" sldId="2267"/>
            <ac:spMk id="2" creationId="{6B82EAE3-8DE9-4E04-8957-874132231DB4}"/>
          </ac:spMkLst>
        </pc:spChg>
        <pc:spChg chg="mod">
          <ac:chgData name="Francisco Artes" userId="5be56ff3f51c4e1a" providerId="LiveId" clId="{1058F39F-E597-48FF-828E-31F331D57508}" dt="2021-09-29T07:56:00.328" v="5818" actId="207"/>
          <ac:spMkLst>
            <pc:docMk/>
            <pc:sldMk cId="2552651661" sldId="2267"/>
            <ac:spMk id="3" creationId="{ABDA00DD-B6ED-4639-BBCC-CFAFC18D98A9}"/>
          </ac:spMkLst>
        </pc:spChg>
      </pc:sldChg>
      <pc:sldChg chg="modSp add mod">
        <pc:chgData name="Francisco Artes" userId="5be56ff3f51c4e1a" providerId="LiveId" clId="{1058F39F-E597-48FF-828E-31F331D57508}" dt="2021-09-29T07:56:38.078" v="5823" actId="207"/>
        <pc:sldMkLst>
          <pc:docMk/>
          <pc:sldMk cId="3748504924" sldId="2268"/>
        </pc:sldMkLst>
        <pc:spChg chg="mod">
          <ac:chgData name="Francisco Artes" userId="5be56ff3f51c4e1a" providerId="LiveId" clId="{1058F39F-E597-48FF-828E-31F331D57508}" dt="2021-09-29T06:51:08.650" v="201" actId="20577"/>
          <ac:spMkLst>
            <pc:docMk/>
            <pc:sldMk cId="3748504924" sldId="2268"/>
            <ac:spMk id="2" creationId="{6B82EAE3-8DE9-4E04-8957-874132231DB4}"/>
          </ac:spMkLst>
        </pc:spChg>
        <pc:spChg chg="mod">
          <ac:chgData name="Francisco Artes" userId="5be56ff3f51c4e1a" providerId="LiveId" clId="{1058F39F-E597-48FF-828E-31F331D57508}" dt="2021-09-29T07:56:38.078" v="5823" actId="207"/>
          <ac:spMkLst>
            <pc:docMk/>
            <pc:sldMk cId="3748504924" sldId="2268"/>
            <ac:spMk id="3" creationId="{ABDA00DD-B6ED-4639-BBCC-CFAFC18D98A9}"/>
          </ac:spMkLst>
        </pc:spChg>
      </pc:sldChg>
      <pc:sldChg chg="modSp add mod">
        <pc:chgData name="Francisco Artes" userId="5be56ff3f51c4e1a" providerId="LiveId" clId="{1058F39F-E597-48FF-828E-31F331D57508}" dt="2021-09-29T07:58:42.725" v="5827" actId="115"/>
        <pc:sldMkLst>
          <pc:docMk/>
          <pc:sldMk cId="1334717725" sldId="2269"/>
        </pc:sldMkLst>
        <pc:spChg chg="mod">
          <ac:chgData name="Francisco Artes" userId="5be56ff3f51c4e1a" providerId="LiveId" clId="{1058F39F-E597-48FF-828E-31F331D57508}" dt="2021-09-29T06:51:27.226" v="229" actId="20577"/>
          <ac:spMkLst>
            <pc:docMk/>
            <pc:sldMk cId="1334717725" sldId="2269"/>
            <ac:spMk id="2" creationId="{6B82EAE3-8DE9-4E04-8957-874132231DB4}"/>
          </ac:spMkLst>
        </pc:spChg>
        <pc:spChg chg="mod">
          <ac:chgData name="Francisco Artes" userId="5be56ff3f51c4e1a" providerId="LiveId" clId="{1058F39F-E597-48FF-828E-31F331D57508}" dt="2021-09-29T07:58:42.725" v="5827" actId="115"/>
          <ac:spMkLst>
            <pc:docMk/>
            <pc:sldMk cId="1334717725" sldId="2269"/>
            <ac:spMk id="3" creationId="{ABDA00DD-B6ED-4639-BBCC-CFAFC18D98A9}"/>
          </ac:spMkLst>
        </pc:spChg>
      </pc:sldChg>
      <pc:sldChg chg="new del">
        <pc:chgData name="Francisco Artes" userId="5be56ff3f51c4e1a" providerId="LiveId" clId="{1058F39F-E597-48FF-828E-31F331D57508}" dt="2021-09-29T07:43:40.514" v="5681" actId="47"/>
        <pc:sldMkLst>
          <pc:docMk/>
          <pc:sldMk cId="2403162686" sldId="2270"/>
        </pc:sldMkLst>
      </pc:sldChg>
      <pc:sldChg chg="modSp add mod">
        <pc:chgData name="Francisco Artes" userId="5be56ff3f51c4e1a" providerId="LiveId" clId="{1058F39F-E597-48FF-828E-31F331D57508}" dt="2021-09-29T07:43:32.834" v="5680" actId="115"/>
        <pc:sldMkLst>
          <pc:docMk/>
          <pc:sldMk cId="295292532" sldId="2271"/>
        </pc:sldMkLst>
        <pc:spChg chg="mod">
          <ac:chgData name="Francisco Artes" userId="5be56ff3f51c4e1a" providerId="LiveId" clId="{1058F39F-E597-48FF-828E-31F331D57508}" dt="2021-09-29T07:43:32.834" v="5680" actId="115"/>
          <ac:spMkLst>
            <pc:docMk/>
            <pc:sldMk cId="295292532" sldId="2271"/>
            <ac:spMk id="3" creationId="{ABDA00DD-B6ED-4639-BBCC-CFAFC18D98A9}"/>
          </ac:spMkLst>
        </pc:spChg>
      </pc:sldChg>
    </pc:docChg>
  </pc:docChgLst>
  <pc:docChgLst>
    <pc:chgData name="Francisco Artes" userId="5be56ff3f51c4e1a" providerId="LiveId" clId="{F1CFE10F-4D43-4464-81B5-C001BF0B9023}"/>
    <pc:docChg chg="undo custSel addSld delSld modSld">
      <pc:chgData name="Francisco Artes" userId="5be56ff3f51c4e1a" providerId="LiveId" clId="{F1CFE10F-4D43-4464-81B5-C001BF0B9023}" dt="2020-06-08T15:13:01.451" v="2577" actId="1076"/>
      <pc:docMkLst>
        <pc:docMk/>
      </pc:docMkLst>
      <pc:sldChg chg="modTransition">
        <pc:chgData name="Francisco Artes" userId="5be56ff3f51c4e1a" providerId="LiveId" clId="{F1CFE10F-4D43-4464-81B5-C001BF0B9023}" dt="2020-06-08T10:35:53.694" v="4"/>
        <pc:sldMkLst>
          <pc:docMk/>
          <pc:sldMk cId="1273336627" sldId="256"/>
        </pc:sldMkLst>
      </pc:sldChg>
      <pc:sldChg chg="addSp modSp mod modTransition">
        <pc:chgData name="Francisco Artes" userId="5be56ff3f51c4e1a" providerId="LiveId" clId="{F1CFE10F-4D43-4464-81B5-C001BF0B9023}" dt="2020-06-08T11:51:26.934" v="2471" actId="1038"/>
        <pc:sldMkLst>
          <pc:docMk/>
          <pc:sldMk cId="2043922248" sldId="1593"/>
        </pc:sldMkLst>
        <pc:spChg chg="add mod">
          <ac:chgData name="Francisco Artes" userId="5be56ff3f51c4e1a" providerId="LiveId" clId="{F1CFE10F-4D43-4464-81B5-C001BF0B9023}" dt="2020-06-08T11:51:26.934" v="2471" actId="1038"/>
          <ac:spMkLst>
            <pc:docMk/>
            <pc:sldMk cId="2043922248" sldId="1593"/>
            <ac:spMk id="5" creationId="{F0CE79FA-5AFB-446C-B8E5-7575B3357919}"/>
          </ac:spMkLst>
        </pc:spChg>
        <pc:spChg chg="mod">
          <ac:chgData name="Francisco Artes" userId="5be56ff3f51c4e1a" providerId="LiveId" clId="{F1CFE10F-4D43-4464-81B5-C001BF0B9023}" dt="2020-06-08T11:51:12.477" v="2464" actId="27636"/>
          <ac:spMkLst>
            <pc:docMk/>
            <pc:sldMk cId="2043922248" sldId="1593"/>
            <ac:spMk id="23" creationId="{7E42C4C7-1162-4AC9-B404-38A829C12A37}"/>
          </ac:spMkLst>
        </pc:spChg>
        <pc:picChg chg="add mod">
          <ac:chgData name="Francisco Artes" userId="5be56ff3f51c4e1a" providerId="LiveId" clId="{F1CFE10F-4D43-4464-81B5-C001BF0B9023}" dt="2020-06-08T11:51:26.934" v="2471" actId="1038"/>
          <ac:picMkLst>
            <pc:docMk/>
            <pc:sldMk cId="2043922248" sldId="1593"/>
            <ac:picMk id="2" creationId="{979CEF98-BAC7-45DA-AF92-44002DD02A5A}"/>
          </ac:picMkLst>
        </pc:picChg>
      </pc:sldChg>
      <pc:sldChg chg="addSp delSp modSp del mod modTransition">
        <pc:chgData name="Francisco Artes" userId="5be56ff3f51c4e1a" providerId="LiveId" clId="{F1CFE10F-4D43-4464-81B5-C001BF0B9023}" dt="2020-06-08T15:11:58.121" v="2558" actId="47"/>
        <pc:sldMkLst>
          <pc:docMk/>
          <pc:sldMk cId="1423940247" sldId="1594"/>
        </pc:sldMkLst>
        <pc:spChg chg="del">
          <ac:chgData name="Francisco Artes" userId="5be56ff3f51c4e1a" providerId="LiveId" clId="{F1CFE10F-4D43-4464-81B5-C001BF0B9023}" dt="2020-06-08T15:11:49.930" v="2556" actId="21"/>
          <ac:spMkLst>
            <pc:docMk/>
            <pc:sldMk cId="1423940247" sldId="1594"/>
            <ac:spMk id="3" creationId="{7A1CA64D-2D56-4FA8-A666-2EE4A2603F81}"/>
          </ac:spMkLst>
        </pc:spChg>
        <pc:spChg chg="add mod">
          <ac:chgData name="Francisco Artes" userId="5be56ff3f51c4e1a" providerId="LiveId" clId="{F1CFE10F-4D43-4464-81B5-C001BF0B9023}" dt="2020-06-08T15:11:49.930" v="2556" actId="21"/>
          <ac:spMkLst>
            <pc:docMk/>
            <pc:sldMk cId="1423940247" sldId="1594"/>
            <ac:spMk id="4" creationId="{1EA0FB58-5660-40DC-AA53-7ACA6B524D78}"/>
          </ac:spMkLst>
        </pc:spChg>
        <pc:spChg chg="del mod">
          <ac:chgData name="Francisco Artes" userId="5be56ff3f51c4e1a" providerId="LiveId" clId="{F1CFE10F-4D43-4464-81B5-C001BF0B9023}" dt="2020-06-08T15:11:49.930" v="2556" actId="21"/>
          <ac:spMkLst>
            <pc:docMk/>
            <pc:sldMk cId="1423940247" sldId="1594"/>
            <ac:spMk id="23" creationId="{7E42C4C7-1162-4AC9-B404-38A829C12A37}"/>
          </ac:spMkLst>
        </pc:spChg>
      </pc:sldChg>
      <pc:sldChg chg="modTransition">
        <pc:chgData name="Francisco Artes" userId="5be56ff3f51c4e1a" providerId="LiveId" clId="{F1CFE10F-4D43-4464-81B5-C001BF0B9023}" dt="2020-06-08T10:35:53.694" v="4"/>
        <pc:sldMkLst>
          <pc:docMk/>
          <pc:sldMk cId="3388772476" sldId="1596"/>
        </pc:sldMkLst>
      </pc:sldChg>
      <pc:sldChg chg="modTransition">
        <pc:chgData name="Francisco Artes" userId="5be56ff3f51c4e1a" providerId="LiveId" clId="{F1CFE10F-4D43-4464-81B5-C001BF0B9023}" dt="2020-06-08T10:35:53.694" v="4"/>
        <pc:sldMkLst>
          <pc:docMk/>
          <pc:sldMk cId="585753749" sldId="1601"/>
        </pc:sldMkLst>
      </pc:sldChg>
      <pc:sldChg chg="modTransition">
        <pc:chgData name="Francisco Artes" userId="5be56ff3f51c4e1a" providerId="LiveId" clId="{F1CFE10F-4D43-4464-81B5-C001BF0B9023}" dt="2020-06-08T10:35:53.694" v="4"/>
        <pc:sldMkLst>
          <pc:docMk/>
          <pc:sldMk cId="3512940052" sldId="1603"/>
        </pc:sldMkLst>
      </pc:sldChg>
      <pc:sldChg chg="modTransition">
        <pc:chgData name="Francisco Artes" userId="5be56ff3f51c4e1a" providerId="LiveId" clId="{F1CFE10F-4D43-4464-81B5-C001BF0B9023}" dt="2020-06-08T10:35:53.694" v="4"/>
        <pc:sldMkLst>
          <pc:docMk/>
          <pc:sldMk cId="3299580985" sldId="1604"/>
        </pc:sldMkLst>
      </pc:sldChg>
      <pc:sldChg chg="modTransition">
        <pc:chgData name="Francisco Artes" userId="5be56ff3f51c4e1a" providerId="LiveId" clId="{F1CFE10F-4D43-4464-81B5-C001BF0B9023}" dt="2020-06-08T10:35:53.694" v="4"/>
        <pc:sldMkLst>
          <pc:docMk/>
          <pc:sldMk cId="402419817" sldId="1605"/>
        </pc:sldMkLst>
      </pc:sldChg>
      <pc:sldChg chg="modTransition">
        <pc:chgData name="Francisco Artes" userId="5be56ff3f51c4e1a" providerId="LiveId" clId="{F1CFE10F-4D43-4464-81B5-C001BF0B9023}" dt="2020-06-08T10:35:53.694" v="4"/>
        <pc:sldMkLst>
          <pc:docMk/>
          <pc:sldMk cId="1112833039" sldId="1607"/>
        </pc:sldMkLst>
      </pc:sldChg>
      <pc:sldChg chg="modTransition">
        <pc:chgData name="Francisco Artes" userId="5be56ff3f51c4e1a" providerId="LiveId" clId="{F1CFE10F-4D43-4464-81B5-C001BF0B9023}" dt="2020-06-08T10:35:53.694" v="4"/>
        <pc:sldMkLst>
          <pc:docMk/>
          <pc:sldMk cId="51980025" sldId="1608"/>
        </pc:sldMkLst>
      </pc:sldChg>
      <pc:sldChg chg="modTransition">
        <pc:chgData name="Francisco Artes" userId="5be56ff3f51c4e1a" providerId="LiveId" clId="{F1CFE10F-4D43-4464-81B5-C001BF0B9023}" dt="2020-06-08T10:35:53.694" v="4"/>
        <pc:sldMkLst>
          <pc:docMk/>
          <pc:sldMk cId="1172398190" sldId="1610"/>
        </pc:sldMkLst>
      </pc:sldChg>
      <pc:sldChg chg="modTransition">
        <pc:chgData name="Francisco Artes" userId="5be56ff3f51c4e1a" providerId="LiveId" clId="{F1CFE10F-4D43-4464-81B5-C001BF0B9023}" dt="2020-06-08T10:35:53.694" v="4"/>
        <pc:sldMkLst>
          <pc:docMk/>
          <pc:sldMk cId="2721979303" sldId="1611"/>
        </pc:sldMkLst>
      </pc:sldChg>
      <pc:sldChg chg="modTransition">
        <pc:chgData name="Francisco Artes" userId="5be56ff3f51c4e1a" providerId="LiveId" clId="{F1CFE10F-4D43-4464-81B5-C001BF0B9023}" dt="2020-06-08T10:35:53.694" v="4"/>
        <pc:sldMkLst>
          <pc:docMk/>
          <pc:sldMk cId="2070590485" sldId="1612"/>
        </pc:sldMkLst>
      </pc:sldChg>
      <pc:sldChg chg="addSp delSp modSp mod modTransition">
        <pc:chgData name="Francisco Artes" userId="5be56ff3f51c4e1a" providerId="LiveId" clId="{F1CFE10F-4D43-4464-81B5-C001BF0B9023}" dt="2020-06-08T10:54:04.243" v="1020" actId="207"/>
        <pc:sldMkLst>
          <pc:docMk/>
          <pc:sldMk cId="1387738466" sldId="1613"/>
        </pc:sldMkLst>
        <pc:spChg chg="add mod">
          <ac:chgData name="Francisco Artes" userId="5be56ff3f51c4e1a" providerId="LiveId" clId="{F1CFE10F-4D43-4464-81B5-C001BF0B9023}" dt="2020-06-08T10:52:55.856" v="995" actId="1076"/>
          <ac:spMkLst>
            <pc:docMk/>
            <pc:sldMk cId="1387738466" sldId="1613"/>
            <ac:spMk id="4" creationId="{DB728F99-43DB-41A5-B868-308F385EBB5D}"/>
          </ac:spMkLst>
        </pc:spChg>
        <pc:spChg chg="add del mod">
          <ac:chgData name="Francisco Artes" userId="5be56ff3f51c4e1a" providerId="LiveId" clId="{F1CFE10F-4D43-4464-81B5-C001BF0B9023}" dt="2020-06-08T10:47:29.946" v="639" actId="478"/>
          <ac:spMkLst>
            <pc:docMk/>
            <pc:sldMk cId="1387738466" sldId="1613"/>
            <ac:spMk id="5" creationId="{E3D4015B-40AB-4DBB-8E84-D967A1EE96C2}"/>
          </ac:spMkLst>
        </pc:spChg>
        <pc:spChg chg="add del mod">
          <ac:chgData name="Francisco Artes" userId="5be56ff3f51c4e1a" providerId="LiveId" clId="{F1CFE10F-4D43-4464-81B5-C001BF0B9023}" dt="2020-06-08T10:47:29.946" v="639" actId="478"/>
          <ac:spMkLst>
            <pc:docMk/>
            <pc:sldMk cId="1387738466" sldId="1613"/>
            <ac:spMk id="6" creationId="{AE3F69EE-CAC5-4350-A746-92B6AB716584}"/>
          </ac:spMkLst>
        </pc:spChg>
        <pc:spChg chg="add del mod">
          <ac:chgData name="Francisco Artes" userId="5be56ff3f51c4e1a" providerId="LiveId" clId="{F1CFE10F-4D43-4464-81B5-C001BF0B9023}" dt="2020-06-08T10:46:56.858" v="633" actId="478"/>
          <ac:spMkLst>
            <pc:docMk/>
            <pc:sldMk cId="1387738466" sldId="1613"/>
            <ac:spMk id="7" creationId="{B2E5594F-C723-46A5-9692-EB12415AF158}"/>
          </ac:spMkLst>
        </pc:spChg>
        <pc:spChg chg="add del mod">
          <ac:chgData name="Francisco Artes" userId="5be56ff3f51c4e1a" providerId="LiveId" clId="{F1CFE10F-4D43-4464-81B5-C001BF0B9023}" dt="2020-06-08T10:47:29.946" v="639" actId="478"/>
          <ac:spMkLst>
            <pc:docMk/>
            <pc:sldMk cId="1387738466" sldId="1613"/>
            <ac:spMk id="8" creationId="{6BA64D7A-FDFE-4929-953D-4CC07340086C}"/>
          </ac:spMkLst>
        </pc:spChg>
        <pc:spChg chg="add del mod">
          <ac:chgData name="Francisco Artes" userId="5be56ff3f51c4e1a" providerId="LiveId" clId="{F1CFE10F-4D43-4464-81B5-C001BF0B9023}" dt="2020-06-08T10:47:29.946" v="639" actId="478"/>
          <ac:spMkLst>
            <pc:docMk/>
            <pc:sldMk cId="1387738466" sldId="1613"/>
            <ac:spMk id="9" creationId="{348878BA-5392-4AF9-91D6-8A36E5FD81A8}"/>
          </ac:spMkLst>
        </pc:spChg>
        <pc:spChg chg="add del mod">
          <ac:chgData name="Francisco Artes" userId="5be56ff3f51c4e1a" providerId="LiveId" clId="{F1CFE10F-4D43-4464-81B5-C001BF0B9023}" dt="2020-06-08T10:47:29.946" v="639" actId="478"/>
          <ac:spMkLst>
            <pc:docMk/>
            <pc:sldMk cId="1387738466" sldId="1613"/>
            <ac:spMk id="10" creationId="{3B755E76-8BBC-4912-8B4D-B2B6F5C4E7C9}"/>
          </ac:spMkLst>
        </pc:spChg>
        <pc:spChg chg="add mod">
          <ac:chgData name="Francisco Artes" userId="5be56ff3f51c4e1a" providerId="LiveId" clId="{F1CFE10F-4D43-4464-81B5-C001BF0B9023}" dt="2020-06-08T10:52:55.856" v="995" actId="1076"/>
          <ac:spMkLst>
            <pc:docMk/>
            <pc:sldMk cId="1387738466" sldId="1613"/>
            <ac:spMk id="11" creationId="{246F4F2D-1373-4E6C-A035-FEA4B794B47D}"/>
          </ac:spMkLst>
        </pc:spChg>
        <pc:spChg chg="add mod">
          <ac:chgData name="Francisco Artes" userId="5be56ff3f51c4e1a" providerId="LiveId" clId="{F1CFE10F-4D43-4464-81B5-C001BF0B9023}" dt="2020-06-08T10:52:55.856" v="995" actId="1076"/>
          <ac:spMkLst>
            <pc:docMk/>
            <pc:sldMk cId="1387738466" sldId="1613"/>
            <ac:spMk id="12" creationId="{E46120BA-718F-42FA-935E-0F7B2FD70BE6}"/>
          </ac:spMkLst>
        </pc:spChg>
        <pc:spChg chg="add del mod">
          <ac:chgData name="Francisco Artes" userId="5be56ff3f51c4e1a" providerId="LiveId" clId="{F1CFE10F-4D43-4464-81B5-C001BF0B9023}" dt="2020-06-08T10:46:59.397" v="634" actId="478"/>
          <ac:spMkLst>
            <pc:docMk/>
            <pc:sldMk cId="1387738466" sldId="1613"/>
            <ac:spMk id="13" creationId="{CC408C9C-2543-4A78-8EC7-06299CB97F9F}"/>
          </ac:spMkLst>
        </pc:spChg>
        <pc:spChg chg="add mod">
          <ac:chgData name="Francisco Artes" userId="5be56ff3f51c4e1a" providerId="LiveId" clId="{F1CFE10F-4D43-4464-81B5-C001BF0B9023}" dt="2020-06-08T10:52:55.856" v="995" actId="1076"/>
          <ac:spMkLst>
            <pc:docMk/>
            <pc:sldMk cId="1387738466" sldId="1613"/>
            <ac:spMk id="14" creationId="{961AC3BC-4970-469E-B87C-795ACD7022C2}"/>
          </ac:spMkLst>
        </pc:spChg>
        <pc:spChg chg="add mod">
          <ac:chgData name="Francisco Artes" userId="5be56ff3f51c4e1a" providerId="LiveId" clId="{F1CFE10F-4D43-4464-81B5-C001BF0B9023}" dt="2020-06-08T10:52:55.856" v="995" actId="1076"/>
          <ac:spMkLst>
            <pc:docMk/>
            <pc:sldMk cId="1387738466" sldId="1613"/>
            <ac:spMk id="15" creationId="{99588C16-7C68-410F-9D27-6F6D7F3843B8}"/>
          </ac:spMkLst>
        </pc:spChg>
        <pc:spChg chg="add mod">
          <ac:chgData name="Francisco Artes" userId="5be56ff3f51c4e1a" providerId="LiveId" clId="{F1CFE10F-4D43-4464-81B5-C001BF0B9023}" dt="2020-06-08T10:52:55.856" v="995" actId="1076"/>
          <ac:spMkLst>
            <pc:docMk/>
            <pc:sldMk cId="1387738466" sldId="1613"/>
            <ac:spMk id="16" creationId="{07A9F973-248B-4F80-92D1-60BA0BD5C5C1}"/>
          </ac:spMkLst>
        </pc:spChg>
        <pc:spChg chg="add del mod">
          <ac:chgData name="Francisco Artes" userId="5be56ff3f51c4e1a" providerId="LiveId" clId="{F1CFE10F-4D43-4464-81B5-C001BF0B9023}" dt="2020-06-08T10:47:29.946" v="639" actId="478"/>
          <ac:spMkLst>
            <pc:docMk/>
            <pc:sldMk cId="1387738466" sldId="1613"/>
            <ac:spMk id="17" creationId="{B8F1FFF2-8928-4302-8219-B3CFFF9FCB3C}"/>
          </ac:spMkLst>
        </pc:spChg>
        <pc:spChg chg="mod">
          <ac:chgData name="Francisco Artes" userId="5be56ff3f51c4e1a" providerId="LiveId" clId="{F1CFE10F-4D43-4464-81B5-C001BF0B9023}" dt="2020-06-08T10:54:04.243" v="1020" actId="207"/>
          <ac:spMkLst>
            <pc:docMk/>
            <pc:sldMk cId="1387738466" sldId="1613"/>
            <ac:spMk id="23" creationId="{7E42C4C7-1162-4AC9-B404-38A829C12A37}"/>
          </ac:spMkLst>
        </pc:spChg>
      </pc:sldChg>
      <pc:sldChg chg="addSp modSp mod modTransition">
        <pc:chgData name="Francisco Artes" userId="5be56ff3f51c4e1a" providerId="LiveId" clId="{F1CFE10F-4D43-4464-81B5-C001BF0B9023}" dt="2020-06-08T14:59:23.109" v="2522" actId="14100"/>
        <pc:sldMkLst>
          <pc:docMk/>
          <pc:sldMk cId="1202019172" sldId="1616"/>
        </pc:sldMkLst>
        <pc:spChg chg="add mod">
          <ac:chgData name="Francisco Artes" userId="5be56ff3f51c4e1a" providerId="LiveId" clId="{F1CFE10F-4D43-4464-81B5-C001BF0B9023}" dt="2020-06-08T14:53:59.155" v="2518" actId="1076"/>
          <ac:spMkLst>
            <pc:docMk/>
            <pc:sldMk cId="1202019172" sldId="1616"/>
            <ac:spMk id="5" creationId="{F4811ACB-1E63-4382-B4D8-6EFA3DED571F}"/>
          </ac:spMkLst>
        </pc:spChg>
        <pc:spChg chg="mod">
          <ac:chgData name="Francisco Artes" userId="5be56ff3f51c4e1a" providerId="LiveId" clId="{F1CFE10F-4D43-4464-81B5-C001BF0B9023}" dt="2020-06-08T14:59:23.109" v="2522" actId="14100"/>
          <ac:spMkLst>
            <pc:docMk/>
            <pc:sldMk cId="1202019172" sldId="1616"/>
            <ac:spMk id="23" creationId="{7E42C4C7-1162-4AC9-B404-38A829C12A37}"/>
          </ac:spMkLst>
        </pc:spChg>
        <pc:picChg chg="add mod">
          <ac:chgData name="Francisco Artes" userId="5be56ff3f51c4e1a" providerId="LiveId" clId="{F1CFE10F-4D43-4464-81B5-C001BF0B9023}" dt="2020-06-08T14:53:59.155" v="2518" actId="1076"/>
          <ac:picMkLst>
            <pc:docMk/>
            <pc:sldMk cId="1202019172" sldId="1616"/>
            <ac:picMk id="2" creationId="{1BFA0105-7F17-48A9-97F3-F6C3EDAA6443}"/>
          </ac:picMkLst>
        </pc:picChg>
      </pc:sldChg>
      <pc:sldChg chg="modTransition">
        <pc:chgData name="Francisco Artes" userId="5be56ff3f51c4e1a" providerId="LiveId" clId="{F1CFE10F-4D43-4464-81B5-C001BF0B9023}" dt="2020-06-08T10:35:53.694" v="4"/>
        <pc:sldMkLst>
          <pc:docMk/>
          <pc:sldMk cId="4260687196" sldId="1617"/>
        </pc:sldMkLst>
      </pc:sldChg>
      <pc:sldChg chg="addSp modSp mod modTransition">
        <pc:chgData name="Francisco Artes" userId="5be56ff3f51c4e1a" providerId="LiveId" clId="{F1CFE10F-4D43-4464-81B5-C001BF0B9023}" dt="2020-06-08T15:06:52.316" v="2545" actId="14100"/>
        <pc:sldMkLst>
          <pc:docMk/>
          <pc:sldMk cId="3841707426" sldId="1618"/>
        </pc:sldMkLst>
        <pc:spChg chg="add mod">
          <ac:chgData name="Francisco Artes" userId="5be56ff3f51c4e1a" providerId="LiveId" clId="{F1CFE10F-4D43-4464-81B5-C001BF0B9023}" dt="2020-06-08T15:06:48.766" v="2544" actId="1076"/>
          <ac:spMkLst>
            <pc:docMk/>
            <pc:sldMk cId="3841707426" sldId="1618"/>
            <ac:spMk id="5" creationId="{6523898E-1827-4EFE-A39C-C2476AAD7BFB}"/>
          </ac:spMkLst>
        </pc:spChg>
        <pc:spChg chg="mod">
          <ac:chgData name="Francisco Artes" userId="5be56ff3f51c4e1a" providerId="LiveId" clId="{F1CFE10F-4D43-4464-81B5-C001BF0B9023}" dt="2020-06-08T15:06:52.316" v="2545" actId="14100"/>
          <ac:spMkLst>
            <pc:docMk/>
            <pc:sldMk cId="3841707426" sldId="1618"/>
            <ac:spMk id="23" creationId="{7E42C4C7-1162-4AC9-B404-38A829C12A37}"/>
          </ac:spMkLst>
        </pc:spChg>
        <pc:picChg chg="add mod">
          <ac:chgData name="Francisco Artes" userId="5be56ff3f51c4e1a" providerId="LiveId" clId="{F1CFE10F-4D43-4464-81B5-C001BF0B9023}" dt="2020-06-08T15:06:48.766" v="2544" actId="1076"/>
          <ac:picMkLst>
            <pc:docMk/>
            <pc:sldMk cId="3841707426" sldId="1618"/>
            <ac:picMk id="2" creationId="{F0C532EF-70BA-4A43-885D-48B979FB8896}"/>
          </ac:picMkLst>
        </pc:picChg>
      </pc:sldChg>
      <pc:sldChg chg="modTransition">
        <pc:chgData name="Francisco Artes" userId="5be56ff3f51c4e1a" providerId="LiveId" clId="{F1CFE10F-4D43-4464-81B5-C001BF0B9023}" dt="2020-06-08T10:35:53.694" v="4"/>
        <pc:sldMkLst>
          <pc:docMk/>
          <pc:sldMk cId="1997141352" sldId="1619"/>
        </pc:sldMkLst>
      </pc:sldChg>
      <pc:sldChg chg="modTransition">
        <pc:chgData name="Francisco Artes" userId="5be56ff3f51c4e1a" providerId="LiveId" clId="{F1CFE10F-4D43-4464-81B5-C001BF0B9023}" dt="2020-06-08T10:35:53.694" v="4"/>
        <pc:sldMkLst>
          <pc:docMk/>
          <pc:sldMk cId="1630784681" sldId="1621"/>
        </pc:sldMkLst>
      </pc:sldChg>
      <pc:sldChg chg="modTransition">
        <pc:chgData name="Francisco Artes" userId="5be56ff3f51c4e1a" providerId="LiveId" clId="{F1CFE10F-4D43-4464-81B5-C001BF0B9023}" dt="2020-06-08T10:35:53.694" v="4"/>
        <pc:sldMkLst>
          <pc:docMk/>
          <pc:sldMk cId="185876594" sldId="1623"/>
        </pc:sldMkLst>
      </pc:sldChg>
      <pc:sldChg chg="modTransition">
        <pc:chgData name="Francisco Artes" userId="5be56ff3f51c4e1a" providerId="LiveId" clId="{F1CFE10F-4D43-4464-81B5-C001BF0B9023}" dt="2020-06-08T10:35:53.694" v="4"/>
        <pc:sldMkLst>
          <pc:docMk/>
          <pc:sldMk cId="3856171130" sldId="1643"/>
        </pc:sldMkLst>
      </pc:sldChg>
      <pc:sldChg chg="modTransition">
        <pc:chgData name="Francisco Artes" userId="5be56ff3f51c4e1a" providerId="LiveId" clId="{F1CFE10F-4D43-4464-81B5-C001BF0B9023}" dt="2020-06-08T10:35:53.694" v="4"/>
        <pc:sldMkLst>
          <pc:docMk/>
          <pc:sldMk cId="740024852" sldId="1646"/>
        </pc:sldMkLst>
      </pc:sldChg>
      <pc:sldChg chg="modTransition">
        <pc:chgData name="Francisco Artes" userId="5be56ff3f51c4e1a" providerId="LiveId" clId="{F1CFE10F-4D43-4464-81B5-C001BF0B9023}" dt="2020-06-08T10:35:53.694" v="4"/>
        <pc:sldMkLst>
          <pc:docMk/>
          <pc:sldMk cId="2434358677" sldId="1673"/>
        </pc:sldMkLst>
      </pc:sldChg>
      <pc:sldChg chg="modTransition">
        <pc:chgData name="Francisco Artes" userId="5be56ff3f51c4e1a" providerId="LiveId" clId="{F1CFE10F-4D43-4464-81B5-C001BF0B9023}" dt="2020-06-08T10:35:53.694" v="4"/>
        <pc:sldMkLst>
          <pc:docMk/>
          <pc:sldMk cId="1553873120" sldId="1685"/>
        </pc:sldMkLst>
      </pc:sldChg>
      <pc:sldChg chg="modTransition">
        <pc:chgData name="Francisco Artes" userId="5be56ff3f51c4e1a" providerId="LiveId" clId="{F1CFE10F-4D43-4464-81B5-C001BF0B9023}" dt="2020-06-08T10:35:53.694" v="4"/>
        <pc:sldMkLst>
          <pc:docMk/>
          <pc:sldMk cId="1493897736" sldId="1692"/>
        </pc:sldMkLst>
      </pc:sldChg>
      <pc:sldChg chg="modTransition">
        <pc:chgData name="Francisco Artes" userId="5be56ff3f51c4e1a" providerId="LiveId" clId="{F1CFE10F-4D43-4464-81B5-C001BF0B9023}" dt="2020-06-08T10:35:53.694" v="4"/>
        <pc:sldMkLst>
          <pc:docMk/>
          <pc:sldMk cId="1564075430" sldId="1707"/>
        </pc:sldMkLst>
      </pc:sldChg>
      <pc:sldChg chg="modTransition">
        <pc:chgData name="Francisco Artes" userId="5be56ff3f51c4e1a" providerId="LiveId" clId="{F1CFE10F-4D43-4464-81B5-C001BF0B9023}" dt="2020-06-08T10:35:53.694" v="4"/>
        <pc:sldMkLst>
          <pc:docMk/>
          <pc:sldMk cId="168050315" sldId="1716"/>
        </pc:sldMkLst>
      </pc:sldChg>
      <pc:sldChg chg="modTransition">
        <pc:chgData name="Francisco Artes" userId="5be56ff3f51c4e1a" providerId="LiveId" clId="{F1CFE10F-4D43-4464-81B5-C001BF0B9023}" dt="2020-06-08T10:35:53.694" v="4"/>
        <pc:sldMkLst>
          <pc:docMk/>
          <pc:sldMk cId="3237610587" sldId="1717"/>
        </pc:sldMkLst>
      </pc:sldChg>
      <pc:sldChg chg="modTransition">
        <pc:chgData name="Francisco Artes" userId="5be56ff3f51c4e1a" providerId="LiveId" clId="{F1CFE10F-4D43-4464-81B5-C001BF0B9023}" dt="2020-06-08T10:35:53.694" v="4"/>
        <pc:sldMkLst>
          <pc:docMk/>
          <pc:sldMk cId="382617015" sldId="1718"/>
        </pc:sldMkLst>
      </pc:sldChg>
      <pc:sldChg chg="modTransition">
        <pc:chgData name="Francisco Artes" userId="5be56ff3f51c4e1a" providerId="LiveId" clId="{F1CFE10F-4D43-4464-81B5-C001BF0B9023}" dt="2020-06-08T10:35:53.694" v="4"/>
        <pc:sldMkLst>
          <pc:docMk/>
          <pc:sldMk cId="2811654459" sldId="1719"/>
        </pc:sldMkLst>
      </pc:sldChg>
      <pc:sldChg chg="modTransition">
        <pc:chgData name="Francisco Artes" userId="5be56ff3f51c4e1a" providerId="LiveId" clId="{F1CFE10F-4D43-4464-81B5-C001BF0B9023}" dt="2020-06-08T10:35:53.694" v="4"/>
        <pc:sldMkLst>
          <pc:docMk/>
          <pc:sldMk cId="45391526" sldId="1720"/>
        </pc:sldMkLst>
      </pc:sldChg>
      <pc:sldChg chg="modTransition">
        <pc:chgData name="Francisco Artes" userId="5be56ff3f51c4e1a" providerId="LiveId" clId="{F1CFE10F-4D43-4464-81B5-C001BF0B9023}" dt="2020-06-08T10:35:53.694" v="4"/>
        <pc:sldMkLst>
          <pc:docMk/>
          <pc:sldMk cId="1942337538" sldId="1721"/>
        </pc:sldMkLst>
      </pc:sldChg>
      <pc:sldChg chg="modTransition">
        <pc:chgData name="Francisco Artes" userId="5be56ff3f51c4e1a" providerId="LiveId" clId="{F1CFE10F-4D43-4464-81B5-C001BF0B9023}" dt="2020-06-08T10:35:53.694" v="4"/>
        <pc:sldMkLst>
          <pc:docMk/>
          <pc:sldMk cId="572138686" sldId="1722"/>
        </pc:sldMkLst>
      </pc:sldChg>
      <pc:sldChg chg="modTransition">
        <pc:chgData name="Francisco Artes" userId="5be56ff3f51c4e1a" providerId="LiveId" clId="{F1CFE10F-4D43-4464-81B5-C001BF0B9023}" dt="2020-06-08T10:35:53.694" v="4"/>
        <pc:sldMkLst>
          <pc:docMk/>
          <pc:sldMk cId="272159568" sldId="1723"/>
        </pc:sldMkLst>
      </pc:sldChg>
      <pc:sldChg chg="modTransition">
        <pc:chgData name="Francisco Artes" userId="5be56ff3f51c4e1a" providerId="LiveId" clId="{F1CFE10F-4D43-4464-81B5-C001BF0B9023}" dt="2020-06-08T10:35:53.694" v="4"/>
        <pc:sldMkLst>
          <pc:docMk/>
          <pc:sldMk cId="690821287" sldId="1724"/>
        </pc:sldMkLst>
      </pc:sldChg>
      <pc:sldChg chg="modTransition">
        <pc:chgData name="Francisco Artes" userId="5be56ff3f51c4e1a" providerId="LiveId" clId="{F1CFE10F-4D43-4464-81B5-C001BF0B9023}" dt="2020-06-08T10:35:53.694" v="4"/>
        <pc:sldMkLst>
          <pc:docMk/>
          <pc:sldMk cId="1679190714" sldId="1725"/>
        </pc:sldMkLst>
      </pc:sldChg>
      <pc:sldChg chg="modTransition">
        <pc:chgData name="Francisco Artes" userId="5be56ff3f51c4e1a" providerId="LiveId" clId="{F1CFE10F-4D43-4464-81B5-C001BF0B9023}" dt="2020-06-08T10:35:53.694" v="4"/>
        <pc:sldMkLst>
          <pc:docMk/>
          <pc:sldMk cId="3296761882" sldId="1726"/>
        </pc:sldMkLst>
      </pc:sldChg>
      <pc:sldChg chg="modTransition">
        <pc:chgData name="Francisco Artes" userId="5be56ff3f51c4e1a" providerId="LiveId" clId="{F1CFE10F-4D43-4464-81B5-C001BF0B9023}" dt="2020-06-08T10:35:53.694" v="4"/>
        <pc:sldMkLst>
          <pc:docMk/>
          <pc:sldMk cId="1658433397" sldId="1727"/>
        </pc:sldMkLst>
      </pc:sldChg>
      <pc:sldChg chg="modTransition">
        <pc:chgData name="Francisco Artes" userId="5be56ff3f51c4e1a" providerId="LiveId" clId="{F1CFE10F-4D43-4464-81B5-C001BF0B9023}" dt="2020-06-08T10:35:53.694" v="4"/>
        <pc:sldMkLst>
          <pc:docMk/>
          <pc:sldMk cId="216806672" sldId="1733"/>
        </pc:sldMkLst>
      </pc:sldChg>
      <pc:sldChg chg="modTransition">
        <pc:chgData name="Francisco Artes" userId="5be56ff3f51c4e1a" providerId="LiveId" clId="{F1CFE10F-4D43-4464-81B5-C001BF0B9023}" dt="2020-06-08T10:35:53.694" v="4"/>
        <pc:sldMkLst>
          <pc:docMk/>
          <pc:sldMk cId="3462298732" sldId="1735"/>
        </pc:sldMkLst>
      </pc:sldChg>
      <pc:sldChg chg="modTransition">
        <pc:chgData name="Francisco Artes" userId="5be56ff3f51c4e1a" providerId="LiveId" clId="{F1CFE10F-4D43-4464-81B5-C001BF0B9023}" dt="2020-06-08T10:35:53.694" v="4"/>
        <pc:sldMkLst>
          <pc:docMk/>
          <pc:sldMk cId="3800389283" sldId="1740"/>
        </pc:sldMkLst>
      </pc:sldChg>
      <pc:sldChg chg="modTransition">
        <pc:chgData name="Francisco Artes" userId="5be56ff3f51c4e1a" providerId="LiveId" clId="{F1CFE10F-4D43-4464-81B5-C001BF0B9023}" dt="2020-06-08T10:35:53.694" v="4"/>
        <pc:sldMkLst>
          <pc:docMk/>
          <pc:sldMk cId="3288932624" sldId="1741"/>
        </pc:sldMkLst>
      </pc:sldChg>
      <pc:sldChg chg="modTransition">
        <pc:chgData name="Francisco Artes" userId="5be56ff3f51c4e1a" providerId="LiveId" clId="{F1CFE10F-4D43-4464-81B5-C001BF0B9023}" dt="2020-06-08T10:35:53.694" v="4"/>
        <pc:sldMkLst>
          <pc:docMk/>
          <pc:sldMk cId="2775615537" sldId="1742"/>
        </pc:sldMkLst>
      </pc:sldChg>
      <pc:sldChg chg="addSp modSp mod modTransition">
        <pc:chgData name="Francisco Artes" userId="5be56ff3f51c4e1a" providerId="LiveId" clId="{F1CFE10F-4D43-4464-81B5-C001BF0B9023}" dt="2020-06-08T11:53:11.621" v="2480" actId="1076"/>
        <pc:sldMkLst>
          <pc:docMk/>
          <pc:sldMk cId="1529540081" sldId="1743"/>
        </pc:sldMkLst>
        <pc:spChg chg="mod">
          <ac:chgData name="Francisco Artes" userId="5be56ff3f51c4e1a" providerId="LiveId" clId="{F1CFE10F-4D43-4464-81B5-C001BF0B9023}" dt="2020-06-08T11:51:43.831" v="2473" actId="27636"/>
          <ac:spMkLst>
            <pc:docMk/>
            <pc:sldMk cId="1529540081" sldId="1743"/>
            <ac:spMk id="6" creationId="{CFA28D0B-CE70-4788-968B-8778385672A0}"/>
          </ac:spMkLst>
        </pc:spChg>
        <pc:spChg chg="mod">
          <ac:chgData name="Francisco Artes" userId="5be56ff3f51c4e1a" providerId="LiveId" clId="{F1CFE10F-4D43-4464-81B5-C001BF0B9023}" dt="2020-06-08T11:53:11.621" v="2480" actId="1076"/>
          <ac:spMkLst>
            <pc:docMk/>
            <pc:sldMk cId="1529540081" sldId="1743"/>
            <ac:spMk id="9" creationId="{A3B3AEB5-E3A5-44A0-BA2D-B6C5245104E5}"/>
          </ac:spMkLst>
        </pc:spChg>
        <pc:picChg chg="add mod">
          <ac:chgData name="Francisco Artes" userId="5be56ff3f51c4e1a" providerId="LiveId" clId="{F1CFE10F-4D43-4464-81B5-C001BF0B9023}" dt="2020-06-08T11:53:11.621" v="2480" actId="1076"/>
          <ac:picMkLst>
            <pc:docMk/>
            <pc:sldMk cId="1529540081" sldId="1743"/>
            <ac:picMk id="2" creationId="{3F77FD67-F8FC-4FDA-A466-477C6758D819}"/>
          </ac:picMkLst>
        </pc:picChg>
      </pc:sldChg>
      <pc:sldChg chg="modTransition">
        <pc:chgData name="Francisco Artes" userId="5be56ff3f51c4e1a" providerId="LiveId" clId="{F1CFE10F-4D43-4464-81B5-C001BF0B9023}" dt="2020-06-08T10:35:53.694" v="4"/>
        <pc:sldMkLst>
          <pc:docMk/>
          <pc:sldMk cId="4169499274" sldId="1744"/>
        </pc:sldMkLst>
      </pc:sldChg>
      <pc:sldChg chg="modTransition">
        <pc:chgData name="Francisco Artes" userId="5be56ff3f51c4e1a" providerId="LiveId" clId="{F1CFE10F-4D43-4464-81B5-C001BF0B9023}" dt="2020-06-08T10:35:53.694" v="4"/>
        <pc:sldMkLst>
          <pc:docMk/>
          <pc:sldMk cId="4271669321" sldId="1745"/>
        </pc:sldMkLst>
      </pc:sldChg>
      <pc:sldChg chg="modTransition">
        <pc:chgData name="Francisco Artes" userId="5be56ff3f51c4e1a" providerId="LiveId" clId="{F1CFE10F-4D43-4464-81B5-C001BF0B9023}" dt="2020-06-08T10:35:53.694" v="4"/>
        <pc:sldMkLst>
          <pc:docMk/>
          <pc:sldMk cId="9097948" sldId="1746"/>
        </pc:sldMkLst>
      </pc:sldChg>
      <pc:sldChg chg="modTransition">
        <pc:chgData name="Francisco Artes" userId="5be56ff3f51c4e1a" providerId="LiveId" clId="{F1CFE10F-4D43-4464-81B5-C001BF0B9023}" dt="2020-06-08T10:35:53.694" v="4"/>
        <pc:sldMkLst>
          <pc:docMk/>
          <pc:sldMk cId="2852643820" sldId="1747"/>
        </pc:sldMkLst>
      </pc:sldChg>
      <pc:sldChg chg="modTransition">
        <pc:chgData name="Francisco Artes" userId="5be56ff3f51c4e1a" providerId="LiveId" clId="{F1CFE10F-4D43-4464-81B5-C001BF0B9023}" dt="2020-06-08T10:35:53.694" v="4"/>
        <pc:sldMkLst>
          <pc:docMk/>
          <pc:sldMk cId="3856663133" sldId="1748"/>
        </pc:sldMkLst>
      </pc:sldChg>
      <pc:sldChg chg="modTransition">
        <pc:chgData name="Francisco Artes" userId="5be56ff3f51c4e1a" providerId="LiveId" clId="{F1CFE10F-4D43-4464-81B5-C001BF0B9023}" dt="2020-06-08T10:35:53.694" v="4"/>
        <pc:sldMkLst>
          <pc:docMk/>
          <pc:sldMk cId="52610457" sldId="1749"/>
        </pc:sldMkLst>
      </pc:sldChg>
      <pc:sldChg chg="modTransition">
        <pc:chgData name="Francisco Artes" userId="5be56ff3f51c4e1a" providerId="LiveId" clId="{F1CFE10F-4D43-4464-81B5-C001BF0B9023}" dt="2020-06-08T10:35:53.694" v="4"/>
        <pc:sldMkLst>
          <pc:docMk/>
          <pc:sldMk cId="636477075" sldId="1750"/>
        </pc:sldMkLst>
      </pc:sldChg>
      <pc:sldChg chg="modSp mod modTransition">
        <pc:chgData name="Francisco Artes" userId="5be56ff3f51c4e1a" providerId="LiveId" clId="{F1CFE10F-4D43-4464-81B5-C001BF0B9023}" dt="2020-06-08T10:37:52.237" v="6" actId="20577"/>
        <pc:sldMkLst>
          <pc:docMk/>
          <pc:sldMk cId="2980834746" sldId="1751"/>
        </pc:sldMkLst>
        <pc:spChg chg="mod">
          <ac:chgData name="Francisco Artes" userId="5be56ff3f51c4e1a" providerId="LiveId" clId="{F1CFE10F-4D43-4464-81B5-C001BF0B9023}" dt="2020-06-08T10:37:52.237" v="6" actId="20577"/>
          <ac:spMkLst>
            <pc:docMk/>
            <pc:sldMk cId="2980834746" sldId="1751"/>
            <ac:spMk id="2" creationId="{21D5A297-B4D4-42FE-A212-0343BFE0D9CC}"/>
          </ac:spMkLst>
        </pc:spChg>
      </pc:sldChg>
      <pc:sldChg chg="modTransition">
        <pc:chgData name="Francisco Artes" userId="5be56ff3f51c4e1a" providerId="LiveId" clId="{F1CFE10F-4D43-4464-81B5-C001BF0B9023}" dt="2020-06-08T10:35:53.694" v="4"/>
        <pc:sldMkLst>
          <pc:docMk/>
          <pc:sldMk cId="592912036" sldId="1752"/>
        </pc:sldMkLst>
      </pc:sldChg>
      <pc:sldChg chg="modTransition">
        <pc:chgData name="Francisco Artes" userId="5be56ff3f51c4e1a" providerId="LiveId" clId="{F1CFE10F-4D43-4464-81B5-C001BF0B9023}" dt="2020-06-08T10:35:53.694" v="4"/>
        <pc:sldMkLst>
          <pc:docMk/>
          <pc:sldMk cId="3667040652" sldId="1753"/>
        </pc:sldMkLst>
      </pc:sldChg>
      <pc:sldChg chg="modTransition">
        <pc:chgData name="Francisco Artes" userId="5be56ff3f51c4e1a" providerId="LiveId" clId="{F1CFE10F-4D43-4464-81B5-C001BF0B9023}" dt="2020-06-08T10:35:53.694" v="4"/>
        <pc:sldMkLst>
          <pc:docMk/>
          <pc:sldMk cId="3908223814" sldId="1754"/>
        </pc:sldMkLst>
      </pc:sldChg>
      <pc:sldChg chg="modTransition">
        <pc:chgData name="Francisco Artes" userId="5be56ff3f51c4e1a" providerId="LiveId" clId="{F1CFE10F-4D43-4464-81B5-C001BF0B9023}" dt="2020-06-08T10:35:53.694" v="4"/>
        <pc:sldMkLst>
          <pc:docMk/>
          <pc:sldMk cId="441430868" sldId="1755"/>
        </pc:sldMkLst>
      </pc:sldChg>
      <pc:sldChg chg="addSp delSp modSp new mod setBg">
        <pc:chgData name="Francisco Artes" userId="5be56ff3f51c4e1a" providerId="LiveId" clId="{F1CFE10F-4D43-4464-81B5-C001BF0B9023}" dt="2020-06-08T15:13:01.451" v="2577" actId="1076"/>
        <pc:sldMkLst>
          <pc:docMk/>
          <pc:sldMk cId="509745939" sldId="1756"/>
        </pc:sldMkLst>
        <pc:spChg chg="del">
          <ac:chgData name="Francisco Artes" userId="5be56ff3f51c4e1a" providerId="LiveId" clId="{F1CFE10F-4D43-4464-81B5-C001BF0B9023}" dt="2020-06-08T15:11:19.061" v="2549" actId="478"/>
          <ac:spMkLst>
            <pc:docMk/>
            <pc:sldMk cId="509745939" sldId="1756"/>
            <ac:spMk id="2" creationId="{D63DF368-4DE6-4551-868D-28AE6CBF86FB}"/>
          </ac:spMkLst>
        </pc:spChg>
        <pc:spChg chg="add mod">
          <ac:chgData name="Francisco Artes" userId="5be56ff3f51c4e1a" providerId="LiveId" clId="{F1CFE10F-4D43-4464-81B5-C001BF0B9023}" dt="2020-06-08T15:12:18.255" v="2561" actId="1076"/>
          <ac:spMkLst>
            <pc:docMk/>
            <pc:sldMk cId="509745939" sldId="1756"/>
            <ac:spMk id="3" creationId="{49FF288D-8910-407C-9A06-980EAA21FB93}"/>
          </ac:spMkLst>
        </pc:spChg>
        <pc:spChg chg="add mod">
          <ac:chgData name="Francisco Artes" userId="5be56ff3f51c4e1a" providerId="LiveId" clId="{F1CFE10F-4D43-4464-81B5-C001BF0B9023}" dt="2020-06-08T15:11:51.247" v="2557"/>
          <ac:spMkLst>
            <pc:docMk/>
            <pc:sldMk cId="509745939" sldId="1756"/>
            <ac:spMk id="4" creationId="{72B4D33D-6821-4745-901D-B5C2ABBB97FC}"/>
          </ac:spMkLst>
        </pc:spChg>
        <pc:spChg chg="add del mod">
          <ac:chgData name="Francisco Artes" userId="5be56ff3f51c4e1a" providerId="LiveId" clId="{F1CFE10F-4D43-4464-81B5-C001BF0B9023}" dt="2020-06-08T15:12:18.991" v="2562"/>
          <ac:spMkLst>
            <pc:docMk/>
            <pc:sldMk cId="509745939" sldId="1756"/>
            <ac:spMk id="5" creationId="{425040DD-3EF2-4564-9966-DA29C8A85A91}"/>
          </ac:spMkLst>
        </pc:spChg>
        <pc:spChg chg="add mod">
          <ac:chgData name="Francisco Artes" userId="5be56ff3f51c4e1a" providerId="LiveId" clId="{F1CFE10F-4D43-4464-81B5-C001BF0B9023}" dt="2020-06-08T15:13:01.451" v="2577" actId="1076"/>
          <ac:spMkLst>
            <pc:docMk/>
            <pc:sldMk cId="509745939" sldId="1756"/>
            <ac:spMk id="6" creationId="{57D51320-C567-44F7-B14A-F1F14516110D}"/>
          </ac:spMkLst>
        </pc:spChg>
      </pc:sldChg>
    </pc:docChg>
  </pc:docChgLst>
  <pc:docChgLst>
    <pc:chgData name="Francisco Artes" userId="5be56ff3f51c4e1a" providerId="LiveId" clId="{025D6F7C-E84A-FC49-B3E0-2937D17F9781}"/>
    <pc:docChg chg="undo custSel modSld">
      <pc:chgData name="Francisco Artes" userId="5be56ff3f51c4e1a" providerId="LiveId" clId="{025D6F7C-E84A-FC49-B3E0-2937D17F9781}" dt="2021-10-04T13:21:45.209" v="1770" actId="20577"/>
      <pc:docMkLst>
        <pc:docMk/>
      </pc:docMkLst>
      <pc:sldChg chg="modSp mod">
        <pc:chgData name="Francisco Artes" userId="5be56ff3f51c4e1a" providerId="LiveId" clId="{025D6F7C-E84A-FC49-B3E0-2937D17F9781}" dt="2021-10-04T13:21:45.209" v="1770" actId="20577"/>
        <pc:sldMkLst>
          <pc:docMk/>
          <pc:sldMk cId="3503570229" sldId="2273"/>
        </pc:sldMkLst>
        <pc:spChg chg="mod">
          <ac:chgData name="Francisco Artes" userId="5be56ff3f51c4e1a" providerId="LiveId" clId="{025D6F7C-E84A-FC49-B3E0-2937D17F9781}" dt="2021-10-04T12:45:48.826" v="30" actId="20577"/>
          <ac:spMkLst>
            <pc:docMk/>
            <pc:sldMk cId="3503570229" sldId="2273"/>
            <ac:spMk id="2" creationId="{6B82EAE3-8DE9-4E04-8957-874132231DB4}"/>
          </ac:spMkLst>
        </pc:spChg>
        <pc:spChg chg="mod">
          <ac:chgData name="Francisco Artes" userId="5be56ff3f51c4e1a" providerId="LiveId" clId="{025D6F7C-E84A-FC49-B3E0-2937D17F9781}" dt="2021-10-04T13:21:45.209" v="1770" actId="20577"/>
          <ac:spMkLst>
            <pc:docMk/>
            <pc:sldMk cId="3503570229" sldId="2273"/>
            <ac:spMk id="3" creationId="{ABDA00DD-B6ED-4639-BBCC-CFAFC18D98A9}"/>
          </ac:spMkLst>
        </pc:spChg>
      </pc:sldChg>
    </pc:docChg>
  </pc:docChgLst>
  <pc:docChgLst>
    <pc:chgData name="Francisco Artes" userId="5be56ff3f51c4e1a" providerId="LiveId" clId="{C7556E27-ECEA-4602-9639-968C20F63D6B}"/>
    <pc:docChg chg="undo custSel modSld">
      <pc:chgData name="Francisco Artes" userId="5be56ff3f51c4e1a" providerId="LiveId" clId="{C7556E27-ECEA-4602-9639-968C20F63D6B}" dt="2021-12-01T07:10:57.090" v="75" actId="1076"/>
      <pc:docMkLst>
        <pc:docMk/>
      </pc:docMkLst>
      <pc:sldChg chg="addSp delSp modSp mod">
        <pc:chgData name="Francisco Artes" userId="5be56ff3f51c4e1a" providerId="LiveId" clId="{C7556E27-ECEA-4602-9639-968C20F63D6B}" dt="2021-12-01T07:10:57.090" v="75" actId="1076"/>
        <pc:sldMkLst>
          <pc:docMk/>
          <pc:sldMk cId="1241134237" sldId="2046"/>
        </pc:sldMkLst>
        <pc:spChg chg="del">
          <ac:chgData name="Francisco Artes" userId="5be56ff3f51c4e1a" providerId="LiveId" clId="{C7556E27-ECEA-4602-9639-968C20F63D6B}" dt="2021-12-01T07:09:07.324" v="59" actId="478"/>
          <ac:spMkLst>
            <pc:docMk/>
            <pc:sldMk cId="1241134237" sldId="2046"/>
            <ac:spMk id="2" creationId="{B9B705A3-0566-46A3-85AB-3AA50347F131}"/>
          </ac:spMkLst>
        </pc:spChg>
        <pc:spChg chg="mod">
          <ac:chgData name="Francisco Artes" userId="5be56ff3f51c4e1a" providerId="LiveId" clId="{C7556E27-ECEA-4602-9639-968C20F63D6B}" dt="2021-12-01T07:10:46.889" v="74" actId="164"/>
          <ac:spMkLst>
            <pc:docMk/>
            <pc:sldMk cId="1241134237" sldId="2046"/>
            <ac:spMk id="3" creationId="{FA4A5B77-47FA-4547-AC48-2C276401DF46}"/>
          </ac:spMkLst>
        </pc:spChg>
        <pc:grpChg chg="add mod">
          <ac:chgData name="Francisco Artes" userId="5be56ff3f51c4e1a" providerId="LiveId" clId="{C7556E27-ECEA-4602-9639-968C20F63D6B}" dt="2021-12-01T07:10:21.453" v="68" actId="164"/>
          <ac:grpSpMkLst>
            <pc:docMk/>
            <pc:sldMk cId="1241134237" sldId="2046"/>
            <ac:grpSpMk id="6" creationId="{08E121E6-5355-4CBE-BC0C-D7638F21D147}"/>
          </ac:grpSpMkLst>
        </pc:grpChg>
        <pc:grpChg chg="add mod">
          <ac:chgData name="Francisco Artes" userId="5be56ff3f51c4e1a" providerId="LiveId" clId="{C7556E27-ECEA-4602-9639-968C20F63D6B}" dt="2021-12-01T07:10:57.090" v="75" actId="1076"/>
          <ac:grpSpMkLst>
            <pc:docMk/>
            <pc:sldMk cId="1241134237" sldId="2046"/>
            <ac:grpSpMk id="7" creationId="{4E84F5EE-9B88-4397-93DE-03094EB36737}"/>
          </ac:grpSpMkLst>
        </pc:grpChg>
        <pc:picChg chg="add del mod">
          <ac:chgData name="Francisco Artes" userId="5be56ff3f51c4e1a" providerId="LiveId" clId="{C7556E27-ECEA-4602-9639-968C20F63D6B}" dt="2021-12-01T07:08:50.076" v="1" actId="478"/>
          <ac:picMkLst>
            <pc:docMk/>
            <pc:sldMk cId="1241134237" sldId="2046"/>
            <ac:picMk id="4" creationId="{91FE9C7C-FF03-4D2F-A3AA-E5CD1E17B3E1}"/>
          </ac:picMkLst>
        </pc:picChg>
        <pc:picChg chg="add mod">
          <ac:chgData name="Francisco Artes" userId="5be56ff3f51c4e1a" providerId="LiveId" clId="{C7556E27-ECEA-4602-9639-968C20F63D6B}" dt="2021-12-01T07:10:46.889" v="74" actId="164"/>
          <ac:picMkLst>
            <pc:docMk/>
            <pc:sldMk cId="1241134237" sldId="2046"/>
            <ac:picMk id="5" creationId="{A4BE6BA3-3082-4710-9BA0-34B2078A1EA9}"/>
          </ac:picMkLst>
        </pc:picChg>
      </pc:sldChg>
    </pc:docChg>
  </pc:docChgLst>
  <pc:docChgLst>
    <pc:chgData name="Francisco Artes" userId="5be56ff3f51c4e1a" providerId="LiveId" clId="{86E02AA3-B7F3-4AB9-B7D7-4FA9D52EC779}"/>
    <pc:docChg chg="undo custSel addSld delSld modSld sldOrd">
      <pc:chgData name="Francisco Artes" userId="5be56ff3f51c4e1a" providerId="LiveId" clId="{86E02AA3-B7F3-4AB9-B7D7-4FA9D52EC779}" dt="2022-09-19T13:22:52.621" v="326"/>
      <pc:docMkLst>
        <pc:docMk/>
      </pc:docMkLst>
      <pc:sldChg chg="modSp mod">
        <pc:chgData name="Francisco Artes" userId="5be56ff3f51c4e1a" providerId="LiveId" clId="{86E02AA3-B7F3-4AB9-B7D7-4FA9D52EC779}" dt="2022-09-19T12:49:03.037" v="316" actId="20577"/>
        <pc:sldMkLst>
          <pc:docMk/>
          <pc:sldMk cId="1273336627" sldId="256"/>
        </pc:sldMkLst>
        <pc:spChg chg="mod">
          <ac:chgData name="Francisco Artes" userId="5be56ff3f51c4e1a" providerId="LiveId" clId="{86E02AA3-B7F3-4AB9-B7D7-4FA9D52EC779}" dt="2022-09-19T12:49:03.037" v="316" actId="20577"/>
          <ac:spMkLst>
            <pc:docMk/>
            <pc:sldMk cId="1273336627" sldId="256"/>
            <ac:spMk id="5" creationId="{AB05CDF4-A108-4A55-A19B-257ABF63EC49}"/>
          </ac:spMkLst>
        </pc:spChg>
      </pc:sldChg>
      <pc:sldChg chg="del">
        <pc:chgData name="Francisco Artes" userId="5be56ff3f51c4e1a" providerId="LiveId" clId="{86E02AA3-B7F3-4AB9-B7D7-4FA9D52EC779}" dt="2022-09-19T10:38:17.853" v="72" actId="2696"/>
        <pc:sldMkLst>
          <pc:docMk/>
          <pc:sldMk cId="1039858407" sldId="1503"/>
        </pc:sldMkLst>
      </pc:sldChg>
      <pc:sldChg chg="del">
        <pc:chgData name="Francisco Artes" userId="5be56ff3f51c4e1a" providerId="LiveId" clId="{86E02AA3-B7F3-4AB9-B7D7-4FA9D52EC779}" dt="2022-09-19T10:38:17.853" v="72" actId="2696"/>
        <pc:sldMkLst>
          <pc:docMk/>
          <pc:sldMk cId="1224923173" sldId="1524"/>
        </pc:sldMkLst>
      </pc:sldChg>
      <pc:sldChg chg="del">
        <pc:chgData name="Francisco Artes" userId="5be56ff3f51c4e1a" providerId="LiveId" clId="{86E02AA3-B7F3-4AB9-B7D7-4FA9D52EC779}" dt="2022-09-19T10:38:17.853" v="72" actId="2696"/>
        <pc:sldMkLst>
          <pc:docMk/>
          <pc:sldMk cId="2899654275" sldId="1548"/>
        </pc:sldMkLst>
      </pc:sldChg>
      <pc:sldChg chg="del">
        <pc:chgData name="Francisco Artes" userId="5be56ff3f51c4e1a" providerId="LiveId" clId="{86E02AA3-B7F3-4AB9-B7D7-4FA9D52EC779}" dt="2022-09-19T10:38:17.853" v="72" actId="2696"/>
        <pc:sldMkLst>
          <pc:docMk/>
          <pc:sldMk cId="3776847963" sldId="1570"/>
        </pc:sldMkLst>
      </pc:sldChg>
      <pc:sldChg chg="del">
        <pc:chgData name="Francisco Artes" userId="5be56ff3f51c4e1a" providerId="LiveId" clId="{86E02AA3-B7F3-4AB9-B7D7-4FA9D52EC779}" dt="2022-09-19T10:38:17.853" v="72" actId="2696"/>
        <pc:sldMkLst>
          <pc:docMk/>
          <pc:sldMk cId="2862198023" sldId="1588"/>
        </pc:sldMkLst>
      </pc:sldChg>
      <pc:sldChg chg="del">
        <pc:chgData name="Francisco Artes" userId="5be56ff3f51c4e1a" providerId="LiveId" clId="{86E02AA3-B7F3-4AB9-B7D7-4FA9D52EC779}" dt="2022-09-19T10:38:17.853" v="72" actId="2696"/>
        <pc:sldMkLst>
          <pc:docMk/>
          <pc:sldMk cId="3626420155" sldId="1616"/>
        </pc:sldMkLst>
      </pc:sldChg>
      <pc:sldChg chg="del">
        <pc:chgData name="Francisco Artes" userId="5be56ff3f51c4e1a" providerId="LiveId" clId="{86E02AA3-B7F3-4AB9-B7D7-4FA9D52EC779}" dt="2022-09-19T10:38:17.853" v="72" actId="2696"/>
        <pc:sldMkLst>
          <pc:docMk/>
          <pc:sldMk cId="3261032191" sldId="1617"/>
        </pc:sldMkLst>
      </pc:sldChg>
      <pc:sldChg chg="del">
        <pc:chgData name="Francisco Artes" userId="5be56ff3f51c4e1a" providerId="LiveId" clId="{86E02AA3-B7F3-4AB9-B7D7-4FA9D52EC779}" dt="2022-09-19T10:40:41.839" v="75" actId="2696"/>
        <pc:sldMkLst>
          <pc:docMk/>
          <pc:sldMk cId="273002636" sldId="1782"/>
        </pc:sldMkLst>
      </pc:sldChg>
      <pc:sldChg chg="add del">
        <pc:chgData name="Francisco Artes" userId="5be56ff3f51c4e1a" providerId="LiveId" clId="{86E02AA3-B7F3-4AB9-B7D7-4FA9D52EC779}" dt="2022-09-19T11:38:59.546" v="166" actId="2696"/>
        <pc:sldMkLst>
          <pc:docMk/>
          <pc:sldMk cId="1977301056" sldId="1782"/>
        </pc:sldMkLst>
      </pc:sldChg>
      <pc:sldChg chg="del">
        <pc:chgData name="Francisco Artes" userId="5be56ff3f51c4e1a" providerId="LiveId" clId="{86E02AA3-B7F3-4AB9-B7D7-4FA9D52EC779}" dt="2022-09-19T10:34:36.721" v="70" actId="2696"/>
        <pc:sldMkLst>
          <pc:docMk/>
          <pc:sldMk cId="569066715" sldId="2045"/>
        </pc:sldMkLst>
      </pc:sldChg>
      <pc:sldChg chg="add">
        <pc:chgData name="Francisco Artes" userId="5be56ff3f51c4e1a" providerId="LiveId" clId="{86E02AA3-B7F3-4AB9-B7D7-4FA9D52EC779}" dt="2022-09-19T10:34:52.795" v="71"/>
        <pc:sldMkLst>
          <pc:docMk/>
          <pc:sldMk cId="1651685501" sldId="2045"/>
        </pc:sldMkLst>
      </pc:sldChg>
      <pc:sldChg chg="del">
        <pc:chgData name="Francisco Artes" userId="5be56ff3f51c4e1a" providerId="LiveId" clId="{86E02AA3-B7F3-4AB9-B7D7-4FA9D52EC779}" dt="2022-09-19T10:30:29.556" v="52" actId="47"/>
        <pc:sldMkLst>
          <pc:docMk/>
          <pc:sldMk cId="1143679711" sldId="2048"/>
        </pc:sldMkLst>
      </pc:sldChg>
      <pc:sldChg chg="add del">
        <pc:chgData name="Francisco Artes" userId="5be56ff3f51c4e1a" providerId="LiveId" clId="{86E02AA3-B7F3-4AB9-B7D7-4FA9D52EC779}" dt="2022-09-19T11:29:30.604" v="85" actId="2696"/>
        <pc:sldMkLst>
          <pc:docMk/>
          <pc:sldMk cId="364670673" sldId="2050"/>
        </pc:sldMkLst>
      </pc:sldChg>
      <pc:sldChg chg="del">
        <pc:chgData name="Francisco Artes" userId="5be56ff3f51c4e1a" providerId="LiveId" clId="{86E02AA3-B7F3-4AB9-B7D7-4FA9D52EC779}" dt="2022-09-19T10:41:10.124" v="77" actId="2696"/>
        <pc:sldMkLst>
          <pc:docMk/>
          <pc:sldMk cId="2979368695" sldId="2050"/>
        </pc:sldMkLst>
      </pc:sldChg>
      <pc:sldChg chg="add">
        <pc:chgData name="Francisco Artes" userId="5be56ff3f51c4e1a" providerId="LiveId" clId="{86E02AA3-B7F3-4AB9-B7D7-4FA9D52EC779}" dt="2022-09-19T10:32:28.021" v="63"/>
        <pc:sldMkLst>
          <pc:docMk/>
          <pc:sldMk cId="809238827" sldId="2056"/>
        </pc:sldMkLst>
      </pc:sldChg>
      <pc:sldChg chg="delSp modSp del mod">
        <pc:chgData name="Francisco Artes" userId="5be56ff3f51c4e1a" providerId="LiveId" clId="{86E02AA3-B7F3-4AB9-B7D7-4FA9D52EC779}" dt="2022-09-19T10:32:11.051" v="62" actId="2696"/>
        <pc:sldMkLst>
          <pc:docMk/>
          <pc:sldMk cId="2736812594" sldId="2056"/>
        </pc:sldMkLst>
        <pc:spChg chg="del">
          <ac:chgData name="Francisco Artes" userId="5be56ff3f51c4e1a" providerId="LiveId" clId="{86E02AA3-B7F3-4AB9-B7D7-4FA9D52EC779}" dt="2022-09-19T10:31:42.193" v="54" actId="478"/>
          <ac:spMkLst>
            <pc:docMk/>
            <pc:sldMk cId="2736812594" sldId="2056"/>
            <ac:spMk id="2" creationId="{4DEC3BC4-F285-4A95-9C96-FC2DC907EDFB}"/>
          </ac:spMkLst>
        </pc:spChg>
        <pc:spChg chg="mod">
          <ac:chgData name="Francisco Artes" userId="5be56ff3f51c4e1a" providerId="LiveId" clId="{86E02AA3-B7F3-4AB9-B7D7-4FA9D52EC779}" dt="2022-09-19T10:31:55.007" v="57" actId="20577"/>
          <ac:spMkLst>
            <pc:docMk/>
            <pc:sldMk cId="2736812594" sldId="2056"/>
            <ac:spMk id="10" creationId="{98D4E783-D332-48E3-AE2A-7AADF23CA521}"/>
          </ac:spMkLst>
        </pc:spChg>
        <pc:picChg chg="del">
          <ac:chgData name="Francisco Artes" userId="5be56ff3f51c4e1a" providerId="LiveId" clId="{86E02AA3-B7F3-4AB9-B7D7-4FA9D52EC779}" dt="2022-09-19T10:31:57.645" v="58" actId="478"/>
          <ac:picMkLst>
            <pc:docMk/>
            <pc:sldMk cId="2736812594" sldId="2056"/>
            <ac:picMk id="12" creationId="{D30A8F31-77EA-4377-88D7-8652A688FC55}"/>
          </ac:picMkLst>
        </pc:picChg>
      </pc:sldChg>
      <pc:sldChg chg="modSp mod">
        <pc:chgData name="Francisco Artes" userId="5be56ff3f51c4e1a" providerId="LiveId" clId="{86E02AA3-B7F3-4AB9-B7D7-4FA9D52EC779}" dt="2022-09-19T09:53:14.846" v="51" actId="1036"/>
        <pc:sldMkLst>
          <pc:docMk/>
          <pc:sldMk cId="3368236896" sldId="2060"/>
        </pc:sldMkLst>
        <pc:spChg chg="mod">
          <ac:chgData name="Francisco Artes" userId="5be56ff3f51c4e1a" providerId="LiveId" clId="{86E02AA3-B7F3-4AB9-B7D7-4FA9D52EC779}" dt="2022-09-19T09:53:14.846" v="51" actId="1036"/>
          <ac:spMkLst>
            <pc:docMk/>
            <pc:sldMk cId="3368236896" sldId="2060"/>
            <ac:spMk id="7" creationId="{C22FF435-B100-4069-5217-90CEAA2F2684}"/>
          </ac:spMkLst>
        </pc:spChg>
      </pc:sldChg>
      <pc:sldChg chg="del">
        <pc:chgData name="Francisco Artes" userId="5be56ff3f51c4e1a" providerId="LiveId" clId="{86E02AA3-B7F3-4AB9-B7D7-4FA9D52EC779}" dt="2022-09-19T10:32:47.878" v="65" actId="47"/>
        <pc:sldMkLst>
          <pc:docMk/>
          <pc:sldMk cId="435551361" sldId="2063"/>
        </pc:sldMkLst>
      </pc:sldChg>
      <pc:sldChg chg="del">
        <pc:chgData name="Francisco Artes" userId="5be56ff3f51c4e1a" providerId="LiveId" clId="{86E02AA3-B7F3-4AB9-B7D7-4FA9D52EC779}" dt="2022-09-19T10:33:13.303" v="68" actId="47"/>
        <pc:sldMkLst>
          <pc:docMk/>
          <pc:sldMk cId="77331262" sldId="2066"/>
        </pc:sldMkLst>
      </pc:sldChg>
      <pc:sldChg chg="del">
        <pc:chgData name="Francisco Artes" userId="5be56ff3f51c4e1a" providerId="LiveId" clId="{86E02AA3-B7F3-4AB9-B7D7-4FA9D52EC779}" dt="2022-09-19T10:34:36.721" v="70" actId="2696"/>
        <pc:sldMkLst>
          <pc:docMk/>
          <pc:sldMk cId="1428232424" sldId="2067"/>
        </pc:sldMkLst>
      </pc:sldChg>
      <pc:sldChg chg="add del">
        <pc:chgData name="Francisco Artes" userId="5be56ff3f51c4e1a" providerId="LiveId" clId="{86E02AA3-B7F3-4AB9-B7D7-4FA9D52EC779}" dt="2022-09-19T11:39:52.961" v="169" actId="47"/>
        <pc:sldMkLst>
          <pc:docMk/>
          <pc:sldMk cId="4155562827" sldId="2067"/>
        </pc:sldMkLst>
      </pc:sldChg>
      <pc:sldChg chg="del">
        <pc:chgData name="Francisco Artes" userId="5be56ff3f51c4e1a" providerId="LiveId" clId="{86E02AA3-B7F3-4AB9-B7D7-4FA9D52EC779}" dt="2022-09-19T13:21:06.046" v="324" actId="47"/>
        <pc:sldMkLst>
          <pc:docMk/>
          <pc:sldMk cId="3215494238" sldId="2068"/>
        </pc:sldMkLst>
      </pc:sldChg>
      <pc:sldChg chg="add">
        <pc:chgData name="Francisco Artes" userId="5be56ff3f51c4e1a" providerId="LiveId" clId="{86E02AA3-B7F3-4AB9-B7D7-4FA9D52EC779}" dt="2022-09-19T13:22:52.621" v="326"/>
        <pc:sldMkLst>
          <pc:docMk/>
          <pc:sldMk cId="2938603397" sldId="2069"/>
        </pc:sldMkLst>
      </pc:sldChg>
      <pc:sldChg chg="add">
        <pc:chgData name="Francisco Artes" userId="5be56ff3f51c4e1a" providerId="LiveId" clId="{86E02AA3-B7F3-4AB9-B7D7-4FA9D52EC779}" dt="2022-09-19T13:22:52.621" v="326"/>
        <pc:sldMkLst>
          <pc:docMk/>
          <pc:sldMk cId="1533719443" sldId="2070"/>
        </pc:sldMkLst>
      </pc:sldChg>
      <pc:sldChg chg="del">
        <pc:chgData name="Francisco Artes" userId="5be56ff3f51c4e1a" providerId="LiveId" clId="{86E02AA3-B7F3-4AB9-B7D7-4FA9D52EC779}" dt="2022-09-19T12:22:17.297" v="226" actId="47"/>
        <pc:sldMkLst>
          <pc:docMk/>
          <pc:sldMk cId="758503560" sldId="2072"/>
        </pc:sldMkLst>
      </pc:sldChg>
      <pc:sldChg chg="add">
        <pc:chgData name="Francisco Artes" userId="5be56ff3f51c4e1a" providerId="LiveId" clId="{86E02AA3-B7F3-4AB9-B7D7-4FA9D52EC779}" dt="2022-09-19T13:22:52.621" v="326"/>
        <pc:sldMkLst>
          <pc:docMk/>
          <pc:sldMk cId="475346591" sldId="2084"/>
        </pc:sldMkLst>
      </pc:sldChg>
      <pc:sldChg chg="add">
        <pc:chgData name="Francisco Artes" userId="5be56ff3f51c4e1a" providerId="LiveId" clId="{86E02AA3-B7F3-4AB9-B7D7-4FA9D52EC779}" dt="2022-09-19T10:34:52.795" v="71"/>
        <pc:sldMkLst>
          <pc:docMk/>
          <pc:sldMk cId="83784394" sldId="2246"/>
        </pc:sldMkLst>
      </pc:sldChg>
      <pc:sldChg chg="del">
        <pc:chgData name="Francisco Artes" userId="5be56ff3f51c4e1a" providerId="LiveId" clId="{86E02AA3-B7F3-4AB9-B7D7-4FA9D52EC779}" dt="2022-09-19T10:34:36.721" v="70" actId="2696"/>
        <pc:sldMkLst>
          <pc:docMk/>
          <pc:sldMk cId="884117226" sldId="2246"/>
        </pc:sldMkLst>
      </pc:sldChg>
      <pc:sldChg chg="del">
        <pc:chgData name="Francisco Artes" userId="5be56ff3f51c4e1a" providerId="LiveId" clId="{86E02AA3-B7F3-4AB9-B7D7-4FA9D52EC779}" dt="2022-09-19T13:21:03.245" v="320" actId="47"/>
        <pc:sldMkLst>
          <pc:docMk/>
          <pc:sldMk cId="752098394" sldId="2249"/>
        </pc:sldMkLst>
      </pc:sldChg>
      <pc:sldChg chg="add">
        <pc:chgData name="Francisco Artes" userId="5be56ff3f51c4e1a" providerId="LiveId" clId="{86E02AA3-B7F3-4AB9-B7D7-4FA9D52EC779}" dt="2022-09-19T13:22:52.621" v="326"/>
        <pc:sldMkLst>
          <pc:docMk/>
          <pc:sldMk cId="1411740972" sldId="2251"/>
        </pc:sldMkLst>
      </pc:sldChg>
      <pc:sldChg chg="add">
        <pc:chgData name="Francisco Artes" userId="5be56ff3f51c4e1a" providerId="LiveId" clId="{86E02AA3-B7F3-4AB9-B7D7-4FA9D52EC779}" dt="2022-09-19T10:34:52.795" v="71"/>
        <pc:sldMkLst>
          <pc:docMk/>
          <pc:sldMk cId="611922319" sldId="2253"/>
        </pc:sldMkLst>
      </pc:sldChg>
      <pc:sldChg chg="del">
        <pc:chgData name="Francisco Artes" userId="5be56ff3f51c4e1a" providerId="LiveId" clId="{86E02AA3-B7F3-4AB9-B7D7-4FA9D52EC779}" dt="2022-09-19T10:34:36.721" v="70" actId="2696"/>
        <pc:sldMkLst>
          <pc:docMk/>
          <pc:sldMk cId="1725510061" sldId="2253"/>
        </pc:sldMkLst>
      </pc:sldChg>
      <pc:sldChg chg="add del">
        <pc:chgData name="Francisco Artes" userId="5be56ff3f51c4e1a" providerId="LiveId" clId="{86E02AA3-B7F3-4AB9-B7D7-4FA9D52EC779}" dt="2022-09-19T12:16:25.041" v="174" actId="47"/>
        <pc:sldMkLst>
          <pc:docMk/>
          <pc:sldMk cId="404123092" sldId="2258"/>
        </pc:sldMkLst>
      </pc:sldChg>
      <pc:sldChg chg="del">
        <pc:chgData name="Francisco Artes" userId="5be56ff3f51c4e1a" providerId="LiveId" clId="{86E02AA3-B7F3-4AB9-B7D7-4FA9D52EC779}" dt="2022-09-19T10:34:36.721" v="70" actId="2696"/>
        <pc:sldMkLst>
          <pc:docMk/>
          <pc:sldMk cId="729796216" sldId="2258"/>
        </pc:sldMkLst>
      </pc:sldChg>
      <pc:sldChg chg="add">
        <pc:chgData name="Francisco Artes" userId="5be56ff3f51c4e1a" providerId="LiveId" clId="{86E02AA3-B7F3-4AB9-B7D7-4FA9D52EC779}" dt="2022-09-19T10:34:52.795" v="71"/>
        <pc:sldMkLst>
          <pc:docMk/>
          <pc:sldMk cId="1875941204" sldId="2259"/>
        </pc:sldMkLst>
      </pc:sldChg>
      <pc:sldChg chg="del">
        <pc:chgData name="Francisco Artes" userId="5be56ff3f51c4e1a" providerId="LiveId" clId="{86E02AA3-B7F3-4AB9-B7D7-4FA9D52EC779}" dt="2022-09-19T10:34:36.721" v="70" actId="2696"/>
        <pc:sldMkLst>
          <pc:docMk/>
          <pc:sldMk cId="2324696015" sldId="2259"/>
        </pc:sldMkLst>
      </pc:sldChg>
      <pc:sldChg chg="add">
        <pc:chgData name="Francisco Artes" userId="5be56ff3f51c4e1a" providerId="LiveId" clId="{86E02AA3-B7F3-4AB9-B7D7-4FA9D52EC779}" dt="2022-09-19T10:34:52.795" v="71"/>
        <pc:sldMkLst>
          <pc:docMk/>
          <pc:sldMk cId="3559141852" sldId="2260"/>
        </pc:sldMkLst>
      </pc:sldChg>
      <pc:sldChg chg="del">
        <pc:chgData name="Francisco Artes" userId="5be56ff3f51c4e1a" providerId="LiveId" clId="{86E02AA3-B7F3-4AB9-B7D7-4FA9D52EC779}" dt="2022-09-19T10:34:36.721" v="70" actId="2696"/>
        <pc:sldMkLst>
          <pc:docMk/>
          <pc:sldMk cId="4233596474" sldId="2260"/>
        </pc:sldMkLst>
      </pc:sldChg>
      <pc:sldChg chg="del">
        <pc:chgData name="Francisco Artes" userId="5be56ff3f51c4e1a" providerId="LiveId" clId="{86E02AA3-B7F3-4AB9-B7D7-4FA9D52EC779}" dt="2022-09-19T10:34:36.721" v="70" actId="2696"/>
        <pc:sldMkLst>
          <pc:docMk/>
          <pc:sldMk cId="2117880571" sldId="2261"/>
        </pc:sldMkLst>
      </pc:sldChg>
      <pc:sldChg chg="add">
        <pc:chgData name="Francisco Artes" userId="5be56ff3f51c4e1a" providerId="LiveId" clId="{86E02AA3-B7F3-4AB9-B7D7-4FA9D52EC779}" dt="2022-09-19T10:34:52.795" v="71"/>
        <pc:sldMkLst>
          <pc:docMk/>
          <pc:sldMk cId="2596619960" sldId="2261"/>
        </pc:sldMkLst>
      </pc:sldChg>
      <pc:sldChg chg="del">
        <pc:chgData name="Francisco Artes" userId="5be56ff3f51c4e1a" providerId="LiveId" clId="{86E02AA3-B7F3-4AB9-B7D7-4FA9D52EC779}" dt="2022-09-19T10:34:36.721" v="70" actId="2696"/>
        <pc:sldMkLst>
          <pc:docMk/>
          <pc:sldMk cId="998428544" sldId="2262"/>
        </pc:sldMkLst>
      </pc:sldChg>
      <pc:sldChg chg="add">
        <pc:chgData name="Francisco Artes" userId="5be56ff3f51c4e1a" providerId="LiveId" clId="{86E02AA3-B7F3-4AB9-B7D7-4FA9D52EC779}" dt="2022-09-19T10:34:52.795" v="71"/>
        <pc:sldMkLst>
          <pc:docMk/>
          <pc:sldMk cId="3540477847" sldId="2262"/>
        </pc:sldMkLst>
      </pc:sldChg>
      <pc:sldChg chg="del">
        <pc:chgData name="Francisco Artes" userId="5be56ff3f51c4e1a" providerId="LiveId" clId="{86E02AA3-B7F3-4AB9-B7D7-4FA9D52EC779}" dt="2022-09-19T10:34:36.721" v="70" actId="2696"/>
        <pc:sldMkLst>
          <pc:docMk/>
          <pc:sldMk cId="935064763" sldId="2263"/>
        </pc:sldMkLst>
      </pc:sldChg>
      <pc:sldChg chg="add del">
        <pc:chgData name="Francisco Artes" userId="5be56ff3f51c4e1a" providerId="LiveId" clId="{86E02AA3-B7F3-4AB9-B7D7-4FA9D52EC779}" dt="2022-09-19T12:17:22.672" v="175" actId="47"/>
        <pc:sldMkLst>
          <pc:docMk/>
          <pc:sldMk cId="1006197390" sldId="2263"/>
        </pc:sldMkLst>
      </pc:sldChg>
      <pc:sldChg chg="add">
        <pc:chgData name="Francisco Artes" userId="5be56ff3f51c4e1a" providerId="LiveId" clId="{86E02AA3-B7F3-4AB9-B7D7-4FA9D52EC779}" dt="2022-09-19T10:34:52.795" v="71"/>
        <pc:sldMkLst>
          <pc:docMk/>
          <pc:sldMk cId="457575664" sldId="2264"/>
        </pc:sldMkLst>
      </pc:sldChg>
      <pc:sldChg chg="del">
        <pc:chgData name="Francisco Artes" userId="5be56ff3f51c4e1a" providerId="LiveId" clId="{86E02AA3-B7F3-4AB9-B7D7-4FA9D52EC779}" dt="2022-09-19T10:34:36.721" v="70" actId="2696"/>
        <pc:sldMkLst>
          <pc:docMk/>
          <pc:sldMk cId="3640725016" sldId="2264"/>
        </pc:sldMkLst>
      </pc:sldChg>
      <pc:sldChg chg="del">
        <pc:chgData name="Francisco Artes" userId="5be56ff3f51c4e1a" providerId="LiveId" clId="{86E02AA3-B7F3-4AB9-B7D7-4FA9D52EC779}" dt="2022-09-19T10:34:36.721" v="70" actId="2696"/>
        <pc:sldMkLst>
          <pc:docMk/>
          <pc:sldMk cId="2412659620" sldId="2265"/>
        </pc:sldMkLst>
      </pc:sldChg>
      <pc:sldChg chg="add">
        <pc:chgData name="Francisco Artes" userId="5be56ff3f51c4e1a" providerId="LiveId" clId="{86E02AA3-B7F3-4AB9-B7D7-4FA9D52EC779}" dt="2022-09-19T10:34:52.795" v="71"/>
        <pc:sldMkLst>
          <pc:docMk/>
          <pc:sldMk cId="3820563797" sldId="2265"/>
        </pc:sldMkLst>
      </pc:sldChg>
      <pc:sldChg chg="add">
        <pc:chgData name="Francisco Artes" userId="5be56ff3f51c4e1a" providerId="LiveId" clId="{86E02AA3-B7F3-4AB9-B7D7-4FA9D52EC779}" dt="2022-09-19T10:34:52.795" v="71"/>
        <pc:sldMkLst>
          <pc:docMk/>
          <pc:sldMk cId="715590723" sldId="2266"/>
        </pc:sldMkLst>
      </pc:sldChg>
      <pc:sldChg chg="del">
        <pc:chgData name="Francisco Artes" userId="5be56ff3f51c4e1a" providerId="LiveId" clId="{86E02AA3-B7F3-4AB9-B7D7-4FA9D52EC779}" dt="2022-09-19T10:34:36.721" v="70" actId="2696"/>
        <pc:sldMkLst>
          <pc:docMk/>
          <pc:sldMk cId="3656993841" sldId="2266"/>
        </pc:sldMkLst>
      </pc:sldChg>
      <pc:sldChg chg="add">
        <pc:chgData name="Francisco Artes" userId="5be56ff3f51c4e1a" providerId="LiveId" clId="{86E02AA3-B7F3-4AB9-B7D7-4FA9D52EC779}" dt="2022-09-19T10:34:52.795" v="71"/>
        <pc:sldMkLst>
          <pc:docMk/>
          <pc:sldMk cId="248470131" sldId="2267"/>
        </pc:sldMkLst>
      </pc:sldChg>
      <pc:sldChg chg="del">
        <pc:chgData name="Francisco Artes" userId="5be56ff3f51c4e1a" providerId="LiveId" clId="{86E02AA3-B7F3-4AB9-B7D7-4FA9D52EC779}" dt="2022-09-19T10:34:36.721" v="70" actId="2696"/>
        <pc:sldMkLst>
          <pc:docMk/>
          <pc:sldMk cId="1300528285" sldId="2267"/>
        </pc:sldMkLst>
      </pc:sldChg>
      <pc:sldChg chg="add">
        <pc:chgData name="Francisco Artes" userId="5be56ff3f51c4e1a" providerId="LiveId" clId="{86E02AA3-B7F3-4AB9-B7D7-4FA9D52EC779}" dt="2022-09-19T10:34:52.795" v="71"/>
        <pc:sldMkLst>
          <pc:docMk/>
          <pc:sldMk cId="1792361462" sldId="2268"/>
        </pc:sldMkLst>
      </pc:sldChg>
      <pc:sldChg chg="del">
        <pc:chgData name="Francisco Artes" userId="5be56ff3f51c4e1a" providerId="LiveId" clId="{86E02AA3-B7F3-4AB9-B7D7-4FA9D52EC779}" dt="2022-09-19T10:34:36.721" v="70" actId="2696"/>
        <pc:sldMkLst>
          <pc:docMk/>
          <pc:sldMk cId="2531215484" sldId="2268"/>
        </pc:sldMkLst>
      </pc:sldChg>
      <pc:sldChg chg="del">
        <pc:chgData name="Francisco Artes" userId="5be56ff3f51c4e1a" providerId="LiveId" clId="{86E02AA3-B7F3-4AB9-B7D7-4FA9D52EC779}" dt="2022-09-19T10:34:36.721" v="70" actId="2696"/>
        <pc:sldMkLst>
          <pc:docMk/>
          <pc:sldMk cId="2965051187" sldId="2269"/>
        </pc:sldMkLst>
      </pc:sldChg>
      <pc:sldChg chg="add del">
        <pc:chgData name="Francisco Artes" userId="5be56ff3f51c4e1a" providerId="LiveId" clId="{86E02AA3-B7F3-4AB9-B7D7-4FA9D52EC779}" dt="2022-09-19T13:12:49.163" v="317" actId="47"/>
        <pc:sldMkLst>
          <pc:docMk/>
          <pc:sldMk cId="3243884563" sldId="2269"/>
        </pc:sldMkLst>
      </pc:sldChg>
      <pc:sldChg chg="add">
        <pc:chgData name="Francisco Artes" userId="5be56ff3f51c4e1a" providerId="LiveId" clId="{86E02AA3-B7F3-4AB9-B7D7-4FA9D52EC779}" dt="2022-09-19T10:34:52.795" v="71"/>
        <pc:sldMkLst>
          <pc:docMk/>
          <pc:sldMk cId="3593735471" sldId="2270"/>
        </pc:sldMkLst>
      </pc:sldChg>
      <pc:sldChg chg="del">
        <pc:chgData name="Francisco Artes" userId="5be56ff3f51c4e1a" providerId="LiveId" clId="{86E02AA3-B7F3-4AB9-B7D7-4FA9D52EC779}" dt="2022-09-19T10:34:36.721" v="70" actId="2696"/>
        <pc:sldMkLst>
          <pc:docMk/>
          <pc:sldMk cId="3906443567" sldId="2270"/>
        </pc:sldMkLst>
      </pc:sldChg>
      <pc:sldChg chg="del">
        <pc:chgData name="Francisco Artes" userId="5be56ff3f51c4e1a" providerId="LiveId" clId="{86E02AA3-B7F3-4AB9-B7D7-4FA9D52EC779}" dt="2022-09-19T10:34:36.721" v="70" actId="2696"/>
        <pc:sldMkLst>
          <pc:docMk/>
          <pc:sldMk cId="2441080305" sldId="2271"/>
        </pc:sldMkLst>
      </pc:sldChg>
      <pc:sldChg chg="add">
        <pc:chgData name="Francisco Artes" userId="5be56ff3f51c4e1a" providerId="LiveId" clId="{86E02AA3-B7F3-4AB9-B7D7-4FA9D52EC779}" dt="2022-09-19T10:34:52.795" v="71"/>
        <pc:sldMkLst>
          <pc:docMk/>
          <pc:sldMk cId="2972060427" sldId="2271"/>
        </pc:sldMkLst>
      </pc:sldChg>
      <pc:sldChg chg="add">
        <pc:chgData name="Francisco Artes" userId="5be56ff3f51c4e1a" providerId="LiveId" clId="{86E02AA3-B7F3-4AB9-B7D7-4FA9D52EC779}" dt="2022-09-19T10:34:52.795" v="71"/>
        <pc:sldMkLst>
          <pc:docMk/>
          <pc:sldMk cId="1267328397" sldId="2272"/>
        </pc:sldMkLst>
      </pc:sldChg>
      <pc:sldChg chg="del">
        <pc:chgData name="Francisco Artes" userId="5be56ff3f51c4e1a" providerId="LiveId" clId="{86E02AA3-B7F3-4AB9-B7D7-4FA9D52EC779}" dt="2022-09-19T10:34:36.721" v="70" actId="2696"/>
        <pc:sldMkLst>
          <pc:docMk/>
          <pc:sldMk cId="3265778371" sldId="2272"/>
        </pc:sldMkLst>
      </pc:sldChg>
      <pc:sldChg chg="del">
        <pc:chgData name="Francisco Artes" userId="5be56ff3f51c4e1a" providerId="LiveId" clId="{86E02AA3-B7F3-4AB9-B7D7-4FA9D52EC779}" dt="2022-09-19T10:34:36.721" v="70" actId="2696"/>
        <pc:sldMkLst>
          <pc:docMk/>
          <pc:sldMk cId="2213635258" sldId="2273"/>
        </pc:sldMkLst>
      </pc:sldChg>
      <pc:sldChg chg="add">
        <pc:chgData name="Francisco Artes" userId="5be56ff3f51c4e1a" providerId="LiveId" clId="{86E02AA3-B7F3-4AB9-B7D7-4FA9D52EC779}" dt="2022-09-19T10:34:52.795" v="71"/>
        <pc:sldMkLst>
          <pc:docMk/>
          <pc:sldMk cId="2774800727" sldId="2273"/>
        </pc:sldMkLst>
      </pc:sldChg>
      <pc:sldChg chg="add">
        <pc:chgData name="Francisco Artes" userId="5be56ff3f51c4e1a" providerId="LiveId" clId="{86E02AA3-B7F3-4AB9-B7D7-4FA9D52EC779}" dt="2022-09-19T10:34:52.795" v="71"/>
        <pc:sldMkLst>
          <pc:docMk/>
          <pc:sldMk cId="2651159130" sldId="2274"/>
        </pc:sldMkLst>
      </pc:sldChg>
      <pc:sldChg chg="del">
        <pc:chgData name="Francisco Artes" userId="5be56ff3f51c4e1a" providerId="LiveId" clId="{86E02AA3-B7F3-4AB9-B7D7-4FA9D52EC779}" dt="2022-09-19T10:34:36.721" v="70" actId="2696"/>
        <pc:sldMkLst>
          <pc:docMk/>
          <pc:sldMk cId="4254646152" sldId="2274"/>
        </pc:sldMkLst>
      </pc:sldChg>
      <pc:sldChg chg="del">
        <pc:chgData name="Francisco Artes" userId="5be56ff3f51c4e1a" providerId="LiveId" clId="{86E02AA3-B7F3-4AB9-B7D7-4FA9D52EC779}" dt="2022-09-19T10:34:36.721" v="70" actId="2696"/>
        <pc:sldMkLst>
          <pc:docMk/>
          <pc:sldMk cId="1225286473" sldId="2275"/>
        </pc:sldMkLst>
      </pc:sldChg>
      <pc:sldChg chg="add">
        <pc:chgData name="Francisco Artes" userId="5be56ff3f51c4e1a" providerId="LiveId" clId="{86E02AA3-B7F3-4AB9-B7D7-4FA9D52EC779}" dt="2022-09-19T10:34:52.795" v="71"/>
        <pc:sldMkLst>
          <pc:docMk/>
          <pc:sldMk cId="1817581836" sldId="2275"/>
        </pc:sldMkLst>
      </pc:sldChg>
      <pc:sldChg chg="del">
        <pc:chgData name="Francisco Artes" userId="5be56ff3f51c4e1a" providerId="LiveId" clId="{86E02AA3-B7F3-4AB9-B7D7-4FA9D52EC779}" dt="2022-09-19T10:34:36.721" v="70" actId="2696"/>
        <pc:sldMkLst>
          <pc:docMk/>
          <pc:sldMk cId="3037174051" sldId="2276"/>
        </pc:sldMkLst>
      </pc:sldChg>
      <pc:sldChg chg="add">
        <pc:chgData name="Francisco Artes" userId="5be56ff3f51c4e1a" providerId="LiveId" clId="{86E02AA3-B7F3-4AB9-B7D7-4FA9D52EC779}" dt="2022-09-19T10:34:52.795" v="71"/>
        <pc:sldMkLst>
          <pc:docMk/>
          <pc:sldMk cId="3113105178" sldId="2276"/>
        </pc:sldMkLst>
      </pc:sldChg>
      <pc:sldChg chg="add">
        <pc:chgData name="Francisco Artes" userId="5be56ff3f51c4e1a" providerId="LiveId" clId="{86E02AA3-B7F3-4AB9-B7D7-4FA9D52EC779}" dt="2022-09-19T10:34:52.795" v="71"/>
        <pc:sldMkLst>
          <pc:docMk/>
          <pc:sldMk cId="1478859554" sldId="2277"/>
        </pc:sldMkLst>
      </pc:sldChg>
      <pc:sldChg chg="del">
        <pc:chgData name="Francisco Artes" userId="5be56ff3f51c4e1a" providerId="LiveId" clId="{86E02AA3-B7F3-4AB9-B7D7-4FA9D52EC779}" dt="2022-09-19T10:34:36.721" v="70" actId="2696"/>
        <pc:sldMkLst>
          <pc:docMk/>
          <pc:sldMk cId="2327661950" sldId="2277"/>
        </pc:sldMkLst>
      </pc:sldChg>
      <pc:sldChg chg="del">
        <pc:chgData name="Francisco Artes" userId="5be56ff3f51c4e1a" providerId="LiveId" clId="{86E02AA3-B7F3-4AB9-B7D7-4FA9D52EC779}" dt="2022-09-19T10:34:36.721" v="70" actId="2696"/>
        <pc:sldMkLst>
          <pc:docMk/>
          <pc:sldMk cId="1422466919" sldId="2278"/>
        </pc:sldMkLst>
      </pc:sldChg>
      <pc:sldChg chg="add">
        <pc:chgData name="Francisco Artes" userId="5be56ff3f51c4e1a" providerId="LiveId" clId="{86E02AA3-B7F3-4AB9-B7D7-4FA9D52EC779}" dt="2022-09-19T10:34:52.795" v="71"/>
        <pc:sldMkLst>
          <pc:docMk/>
          <pc:sldMk cId="3774421832" sldId="2278"/>
        </pc:sldMkLst>
      </pc:sldChg>
      <pc:sldChg chg="add">
        <pc:chgData name="Francisco Artes" userId="5be56ff3f51c4e1a" providerId="LiveId" clId="{86E02AA3-B7F3-4AB9-B7D7-4FA9D52EC779}" dt="2022-09-19T10:34:52.795" v="71"/>
        <pc:sldMkLst>
          <pc:docMk/>
          <pc:sldMk cId="1011942781" sldId="2279"/>
        </pc:sldMkLst>
      </pc:sldChg>
      <pc:sldChg chg="del">
        <pc:chgData name="Francisco Artes" userId="5be56ff3f51c4e1a" providerId="LiveId" clId="{86E02AA3-B7F3-4AB9-B7D7-4FA9D52EC779}" dt="2022-09-19T10:34:36.721" v="70" actId="2696"/>
        <pc:sldMkLst>
          <pc:docMk/>
          <pc:sldMk cId="2598891726" sldId="2279"/>
        </pc:sldMkLst>
      </pc:sldChg>
      <pc:sldChg chg="del">
        <pc:chgData name="Francisco Artes" userId="5be56ff3f51c4e1a" providerId="LiveId" clId="{86E02AA3-B7F3-4AB9-B7D7-4FA9D52EC779}" dt="2022-09-19T10:34:36.721" v="70" actId="2696"/>
        <pc:sldMkLst>
          <pc:docMk/>
          <pc:sldMk cId="2689304185" sldId="2280"/>
        </pc:sldMkLst>
      </pc:sldChg>
      <pc:sldChg chg="add del">
        <pc:chgData name="Francisco Artes" userId="5be56ff3f51c4e1a" providerId="LiveId" clId="{86E02AA3-B7F3-4AB9-B7D7-4FA9D52EC779}" dt="2022-09-19T13:15:42.137" v="318" actId="47"/>
        <pc:sldMkLst>
          <pc:docMk/>
          <pc:sldMk cId="2931911433" sldId="2280"/>
        </pc:sldMkLst>
      </pc:sldChg>
      <pc:sldChg chg="add del">
        <pc:chgData name="Francisco Artes" userId="5be56ff3f51c4e1a" providerId="LiveId" clId="{86E02AA3-B7F3-4AB9-B7D7-4FA9D52EC779}" dt="2022-09-19T13:16:04.844" v="319" actId="47"/>
        <pc:sldMkLst>
          <pc:docMk/>
          <pc:sldMk cId="728478482" sldId="2281"/>
        </pc:sldMkLst>
      </pc:sldChg>
      <pc:sldChg chg="del">
        <pc:chgData name="Francisco Artes" userId="5be56ff3f51c4e1a" providerId="LiveId" clId="{86E02AA3-B7F3-4AB9-B7D7-4FA9D52EC779}" dt="2022-09-19T10:34:36.721" v="70" actId="2696"/>
        <pc:sldMkLst>
          <pc:docMk/>
          <pc:sldMk cId="1640847271" sldId="2281"/>
        </pc:sldMkLst>
      </pc:sldChg>
      <pc:sldChg chg="del">
        <pc:chgData name="Francisco Artes" userId="5be56ff3f51c4e1a" providerId="LiveId" clId="{86E02AA3-B7F3-4AB9-B7D7-4FA9D52EC779}" dt="2022-09-19T13:21:05.326" v="323" actId="47"/>
        <pc:sldMkLst>
          <pc:docMk/>
          <pc:sldMk cId="808391388" sldId="2283"/>
        </pc:sldMkLst>
      </pc:sldChg>
      <pc:sldChg chg="addSp delSp modSp add mod">
        <pc:chgData name="Francisco Artes" userId="5be56ff3f51c4e1a" providerId="LiveId" clId="{86E02AA3-B7F3-4AB9-B7D7-4FA9D52EC779}" dt="2022-09-19T11:37:45.979" v="164" actId="20577"/>
        <pc:sldMkLst>
          <pc:docMk/>
          <pc:sldMk cId="491380596" sldId="2284"/>
        </pc:sldMkLst>
        <pc:spChg chg="mod">
          <ac:chgData name="Francisco Artes" userId="5be56ff3f51c4e1a" providerId="LiveId" clId="{86E02AA3-B7F3-4AB9-B7D7-4FA9D52EC779}" dt="2022-09-19T11:37:45.979" v="164" actId="20577"/>
          <ac:spMkLst>
            <pc:docMk/>
            <pc:sldMk cId="491380596" sldId="2284"/>
            <ac:spMk id="2" creationId="{2B153940-DDFB-474A-A35A-F5DA480AB093}"/>
          </ac:spMkLst>
        </pc:spChg>
        <pc:spChg chg="add del mod">
          <ac:chgData name="Francisco Artes" userId="5be56ff3f51c4e1a" providerId="LiveId" clId="{86E02AA3-B7F3-4AB9-B7D7-4FA9D52EC779}" dt="2022-09-19T11:37:39.908" v="163" actId="478"/>
          <ac:spMkLst>
            <pc:docMk/>
            <pc:sldMk cId="491380596" sldId="2284"/>
            <ac:spMk id="6" creationId="{55326A51-6267-436D-AA5F-752BF8490AB1}"/>
          </ac:spMkLst>
        </pc:spChg>
      </pc:sldChg>
      <pc:sldChg chg="del">
        <pc:chgData name="Francisco Artes" userId="5be56ff3f51c4e1a" providerId="LiveId" clId="{86E02AA3-B7F3-4AB9-B7D7-4FA9D52EC779}" dt="2022-09-19T10:40:41.839" v="75" actId="2696"/>
        <pc:sldMkLst>
          <pc:docMk/>
          <pc:sldMk cId="1619248584" sldId="2284"/>
        </pc:sldMkLst>
      </pc:sldChg>
      <pc:sldChg chg="del">
        <pc:chgData name="Francisco Artes" userId="5be56ff3f51c4e1a" providerId="LiveId" clId="{86E02AA3-B7F3-4AB9-B7D7-4FA9D52EC779}" dt="2022-09-19T10:34:36.721" v="70" actId="2696"/>
        <pc:sldMkLst>
          <pc:docMk/>
          <pc:sldMk cId="120698795" sldId="2285"/>
        </pc:sldMkLst>
      </pc:sldChg>
      <pc:sldChg chg="add">
        <pc:chgData name="Francisco Artes" userId="5be56ff3f51c4e1a" providerId="LiveId" clId="{86E02AA3-B7F3-4AB9-B7D7-4FA9D52EC779}" dt="2022-09-19T10:34:52.795" v="71"/>
        <pc:sldMkLst>
          <pc:docMk/>
          <pc:sldMk cId="3021304784" sldId="2285"/>
        </pc:sldMkLst>
      </pc:sldChg>
      <pc:sldChg chg="add ord">
        <pc:chgData name="Francisco Artes" userId="5be56ff3f51c4e1a" providerId="LiveId" clId="{86E02AA3-B7F3-4AB9-B7D7-4FA9D52EC779}" dt="2022-09-19T11:28:38.311" v="80"/>
        <pc:sldMkLst>
          <pc:docMk/>
          <pc:sldMk cId="524011464" sldId="2286"/>
        </pc:sldMkLst>
      </pc:sldChg>
      <pc:sldChg chg="del">
        <pc:chgData name="Francisco Artes" userId="5be56ff3f51c4e1a" providerId="LiveId" clId="{86E02AA3-B7F3-4AB9-B7D7-4FA9D52EC779}" dt="2022-09-19T10:34:36.721" v="70" actId="2696"/>
        <pc:sldMkLst>
          <pc:docMk/>
          <pc:sldMk cId="4179567330" sldId="2286"/>
        </pc:sldMkLst>
      </pc:sldChg>
      <pc:sldChg chg="del">
        <pc:chgData name="Francisco Artes" userId="5be56ff3f51c4e1a" providerId="LiveId" clId="{86E02AA3-B7F3-4AB9-B7D7-4FA9D52EC779}" dt="2022-09-19T10:34:36.721" v="70" actId="2696"/>
        <pc:sldMkLst>
          <pc:docMk/>
          <pc:sldMk cId="1228526472" sldId="2287"/>
        </pc:sldMkLst>
      </pc:sldChg>
      <pc:sldChg chg="add del">
        <pc:chgData name="Francisco Artes" userId="5be56ff3f51c4e1a" providerId="LiveId" clId="{86E02AA3-B7F3-4AB9-B7D7-4FA9D52EC779}" dt="2022-09-19T11:29:30.604" v="85" actId="2696"/>
        <pc:sldMkLst>
          <pc:docMk/>
          <pc:sldMk cId="4253641877" sldId="2287"/>
        </pc:sldMkLst>
      </pc:sldChg>
      <pc:sldChg chg="del">
        <pc:chgData name="Francisco Artes" userId="5be56ff3f51c4e1a" providerId="LiveId" clId="{86E02AA3-B7F3-4AB9-B7D7-4FA9D52EC779}" dt="2022-09-19T10:34:36.721" v="70" actId="2696"/>
        <pc:sldMkLst>
          <pc:docMk/>
          <pc:sldMk cId="3505053849" sldId="2288"/>
        </pc:sldMkLst>
      </pc:sldChg>
      <pc:sldChg chg="add ord">
        <pc:chgData name="Francisco Artes" userId="5be56ff3f51c4e1a" providerId="LiveId" clId="{86E02AA3-B7F3-4AB9-B7D7-4FA9D52EC779}" dt="2022-09-19T11:28:47.904" v="82"/>
        <pc:sldMkLst>
          <pc:docMk/>
          <pc:sldMk cId="3645686503" sldId="2288"/>
        </pc:sldMkLst>
      </pc:sldChg>
      <pc:sldChg chg="del">
        <pc:chgData name="Francisco Artes" userId="5be56ff3f51c4e1a" providerId="LiveId" clId="{86E02AA3-B7F3-4AB9-B7D7-4FA9D52EC779}" dt="2022-09-19T10:34:36.721" v="70" actId="2696"/>
        <pc:sldMkLst>
          <pc:docMk/>
          <pc:sldMk cId="147881613" sldId="2289"/>
        </pc:sldMkLst>
      </pc:sldChg>
      <pc:sldChg chg="add del">
        <pc:chgData name="Francisco Artes" userId="5be56ff3f51c4e1a" providerId="LiveId" clId="{86E02AA3-B7F3-4AB9-B7D7-4FA9D52EC779}" dt="2022-09-19T11:29:30.604" v="85" actId="2696"/>
        <pc:sldMkLst>
          <pc:docMk/>
          <pc:sldMk cId="164952600" sldId="2289"/>
        </pc:sldMkLst>
      </pc:sldChg>
      <pc:sldChg chg="del">
        <pc:chgData name="Francisco Artes" userId="5be56ff3f51c4e1a" providerId="LiveId" clId="{86E02AA3-B7F3-4AB9-B7D7-4FA9D52EC779}" dt="2022-09-19T10:40:41.839" v="75" actId="2696"/>
        <pc:sldMkLst>
          <pc:docMk/>
          <pc:sldMk cId="337158074" sldId="2290"/>
        </pc:sldMkLst>
      </pc:sldChg>
      <pc:sldChg chg="delSp modSp add mod">
        <pc:chgData name="Francisco Artes" userId="5be56ff3f51c4e1a" providerId="LiveId" clId="{86E02AA3-B7F3-4AB9-B7D7-4FA9D52EC779}" dt="2022-09-19T11:35:41.716" v="148" actId="478"/>
        <pc:sldMkLst>
          <pc:docMk/>
          <pc:sldMk cId="3024844740" sldId="2290"/>
        </pc:sldMkLst>
        <pc:spChg chg="mod">
          <ac:chgData name="Francisco Artes" userId="5be56ff3f51c4e1a" providerId="LiveId" clId="{86E02AA3-B7F3-4AB9-B7D7-4FA9D52EC779}" dt="2022-09-19T11:35:37.308" v="147" actId="20577"/>
          <ac:spMkLst>
            <pc:docMk/>
            <pc:sldMk cId="3024844740" sldId="2290"/>
            <ac:spMk id="2" creationId="{6DEEFBAB-9B76-42AC-9252-D9B9CB31DB92}"/>
          </ac:spMkLst>
        </pc:spChg>
        <pc:spChg chg="del">
          <ac:chgData name="Francisco Artes" userId="5be56ff3f51c4e1a" providerId="LiveId" clId="{86E02AA3-B7F3-4AB9-B7D7-4FA9D52EC779}" dt="2022-09-19T11:35:41.716" v="148" actId="478"/>
          <ac:spMkLst>
            <pc:docMk/>
            <pc:sldMk cId="3024844740" sldId="2290"/>
            <ac:spMk id="4" creationId="{C9D3D603-315F-498E-BD70-07BA757DD47F}"/>
          </ac:spMkLst>
        </pc:spChg>
        <pc:spChg chg="del">
          <ac:chgData name="Francisco Artes" userId="5be56ff3f51c4e1a" providerId="LiveId" clId="{86E02AA3-B7F3-4AB9-B7D7-4FA9D52EC779}" dt="2022-09-19T11:35:41.716" v="148" actId="478"/>
          <ac:spMkLst>
            <pc:docMk/>
            <pc:sldMk cId="3024844740" sldId="2290"/>
            <ac:spMk id="5" creationId="{1D5E0D67-002D-4E32-A916-A31EE04A07BE}"/>
          </ac:spMkLst>
        </pc:spChg>
        <pc:picChg chg="del">
          <ac:chgData name="Francisco Artes" userId="5be56ff3f51c4e1a" providerId="LiveId" clId="{86E02AA3-B7F3-4AB9-B7D7-4FA9D52EC779}" dt="2022-09-19T11:35:41.716" v="148" actId="478"/>
          <ac:picMkLst>
            <pc:docMk/>
            <pc:sldMk cId="3024844740" sldId="2290"/>
            <ac:picMk id="8" creationId="{DE5BC105-108C-4520-8C96-CA3D08319783}"/>
          </ac:picMkLst>
        </pc:picChg>
        <pc:picChg chg="del">
          <ac:chgData name="Francisco Artes" userId="5be56ff3f51c4e1a" providerId="LiveId" clId="{86E02AA3-B7F3-4AB9-B7D7-4FA9D52EC779}" dt="2022-09-19T11:35:41.716" v="148" actId="478"/>
          <ac:picMkLst>
            <pc:docMk/>
            <pc:sldMk cId="3024844740" sldId="2290"/>
            <ac:picMk id="12" creationId="{BB2AB729-39B3-4A3D-A26C-D887ACD00F5B}"/>
          </ac:picMkLst>
        </pc:picChg>
      </pc:sldChg>
      <pc:sldChg chg="del">
        <pc:chgData name="Francisco Artes" userId="5be56ff3f51c4e1a" providerId="LiveId" clId="{86E02AA3-B7F3-4AB9-B7D7-4FA9D52EC779}" dt="2022-09-19T10:41:10.124" v="77" actId="2696"/>
        <pc:sldMkLst>
          <pc:docMk/>
          <pc:sldMk cId="1893187560" sldId="2291"/>
        </pc:sldMkLst>
      </pc:sldChg>
      <pc:sldChg chg="add ord">
        <pc:chgData name="Francisco Artes" userId="5be56ff3f51c4e1a" providerId="LiveId" clId="{86E02AA3-B7F3-4AB9-B7D7-4FA9D52EC779}" dt="2022-09-19T11:29:07.666" v="84"/>
        <pc:sldMkLst>
          <pc:docMk/>
          <pc:sldMk cId="2882493732" sldId="2291"/>
        </pc:sldMkLst>
      </pc:sldChg>
      <pc:sldChg chg="del">
        <pc:chgData name="Francisco Artes" userId="5be56ff3f51c4e1a" providerId="LiveId" clId="{86E02AA3-B7F3-4AB9-B7D7-4FA9D52EC779}" dt="2022-09-19T10:40:41.839" v="75" actId="2696"/>
        <pc:sldMkLst>
          <pc:docMk/>
          <pc:sldMk cId="3097677668" sldId="2292"/>
        </pc:sldMkLst>
      </pc:sldChg>
      <pc:sldChg chg="add">
        <pc:chgData name="Francisco Artes" userId="5be56ff3f51c4e1a" providerId="LiveId" clId="{86E02AA3-B7F3-4AB9-B7D7-4FA9D52EC779}" dt="2022-09-19T10:40:49.642" v="76"/>
        <pc:sldMkLst>
          <pc:docMk/>
          <pc:sldMk cId="3461655489" sldId="2292"/>
        </pc:sldMkLst>
      </pc:sldChg>
      <pc:sldChg chg="add">
        <pc:chgData name="Francisco Artes" userId="5be56ff3f51c4e1a" providerId="LiveId" clId="{86E02AA3-B7F3-4AB9-B7D7-4FA9D52EC779}" dt="2022-09-19T11:39:30.792" v="168"/>
        <pc:sldMkLst>
          <pc:docMk/>
          <pc:sldMk cId="1025553940" sldId="2293"/>
        </pc:sldMkLst>
      </pc:sldChg>
      <pc:sldChg chg="del">
        <pc:chgData name="Francisco Artes" userId="5be56ff3f51c4e1a" providerId="LiveId" clId="{86E02AA3-B7F3-4AB9-B7D7-4FA9D52EC779}" dt="2022-09-19T10:40:41.839" v="75" actId="2696"/>
        <pc:sldMkLst>
          <pc:docMk/>
          <pc:sldMk cId="2150633940" sldId="2293"/>
        </pc:sldMkLst>
      </pc:sldChg>
      <pc:sldChg chg="add del">
        <pc:chgData name="Francisco Artes" userId="5be56ff3f51c4e1a" providerId="LiveId" clId="{86E02AA3-B7F3-4AB9-B7D7-4FA9D52EC779}" dt="2022-09-19T11:39:21.724" v="167" actId="2696"/>
        <pc:sldMkLst>
          <pc:docMk/>
          <pc:sldMk cId="3274831772" sldId="2293"/>
        </pc:sldMkLst>
      </pc:sldChg>
      <pc:sldChg chg="del">
        <pc:chgData name="Francisco Artes" userId="5be56ff3f51c4e1a" providerId="LiveId" clId="{86E02AA3-B7F3-4AB9-B7D7-4FA9D52EC779}" dt="2022-09-19T10:40:41.839" v="75" actId="2696"/>
        <pc:sldMkLst>
          <pc:docMk/>
          <pc:sldMk cId="624898304" sldId="2295"/>
        </pc:sldMkLst>
      </pc:sldChg>
      <pc:sldChg chg="add del">
        <pc:chgData name="Francisco Artes" userId="5be56ff3f51c4e1a" providerId="LiveId" clId="{86E02AA3-B7F3-4AB9-B7D7-4FA9D52EC779}" dt="2022-09-19T11:39:21.724" v="167" actId="2696"/>
        <pc:sldMkLst>
          <pc:docMk/>
          <pc:sldMk cId="1501102738" sldId="2295"/>
        </pc:sldMkLst>
      </pc:sldChg>
      <pc:sldChg chg="add del">
        <pc:chgData name="Francisco Artes" userId="5be56ff3f51c4e1a" providerId="LiveId" clId="{86E02AA3-B7F3-4AB9-B7D7-4FA9D52EC779}" dt="2022-09-19T12:23:09.020" v="227" actId="2696"/>
        <pc:sldMkLst>
          <pc:docMk/>
          <pc:sldMk cId="1635059348" sldId="2295"/>
        </pc:sldMkLst>
      </pc:sldChg>
      <pc:sldChg chg="modSp add mod">
        <pc:chgData name="Francisco Artes" userId="5be56ff3f51c4e1a" providerId="LiveId" clId="{86E02AA3-B7F3-4AB9-B7D7-4FA9D52EC779}" dt="2022-09-19T12:23:37.893" v="231" actId="20577"/>
        <pc:sldMkLst>
          <pc:docMk/>
          <pc:sldMk cId="2869315584" sldId="2295"/>
        </pc:sldMkLst>
        <pc:spChg chg="mod">
          <ac:chgData name="Francisco Artes" userId="5be56ff3f51c4e1a" providerId="LiveId" clId="{86E02AA3-B7F3-4AB9-B7D7-4FA9D52EC779}" dt="2022-09-19T12:23:37.893" v="231" actId="20577"/>
          <ac:spMkLst>
            <pc:docMk/>
            <pc:sldMk cId="2869315584" sldId="2295"/>
            <ac:spMk id="4" creationId="{319609BD-3D51-4A33-9F3D-F2EB93A82EE9}"/>
          </ac:spMkLst>
        </pc:spChg>
      </pc:sldChg>
      <pc:sldChg chg="modSp add mod">
        <pc:chgData name="Francisco Artes" userId="5be56ff3f51c4e1a" providerId="LiveId" clId="{86E02AA3-B7F3-4AB9-B7D7-4FA9D52EC779}" dt="2022-09-19T12:23:45.640" v="258" actId="20577"/>
        <pc:sldMkLst>
          <pc:docMk/>
          <pc:sldMk cId="700710854" sldId="2296"/>
        </pc:sldMkLst>
        <pc:spChg chg="mod">
          <ac:chgData name="Francisco Artes" userId="5be56ff3f51c4e1a" providerId="LiveId" clId="{86E02AA3-B7F3-4AB9-B7D7-4FA9D52EC779}" dt="2022-09-19T12:23:45.640" v="258" actId="20577"/>
          <ac:spMkLst>
            <pc:docMk/>
            <pc:sldMk cId="700710854" sldId="2296"/>
            <ac:spMk id="4" creationId="{DA039ED7-EE64-4247-95B1-370189B7844F}"/>
          </ac:spMkLst>
        </pc:spChg>
      </pc:sldChg>
      <pc:sldChg chg="add del">
        <pc:chgData name="Francisco Artes" userId="5be56ff3f51c4e1a" providerId="LiveId" clId="{86E02AA3-B7F3-4AB9-B7D7-4FA9D52EC779}" dt="2022-09-19T11:39:21.724" v="167" actId="2696"/>
        <pc:sldMkLst>
          <pc:docMk/>
          <pc:sldMk cId="1004957739" sldId="2296"/>
        </pc:sldMkLst>
      </pc:sldChg>
      <pc:sldChg chg="del">
        <pc:chgData name="Francisco Artes" userId="5be56ff3f51c4e1a" providerId="LiveId" clId="{86E02AA3-B7F3-4AB9-B7D7-4FA9D52EC779}" dt="2022-09-19T10:40:41.839" v="75" actId="2696"/>
        <pc:sldMkLst>
          <pc:docMk/>
          <pc:sldMk cId="1021572675" sldId="2296"/>
        </pc:sldMkLst>
      </pc:sldChg>
      <pc:sldChg chg="add del">
        <pc:chgData name="Francisco Artes" userId="5be56ff3f51c4e1a" providerId="LiveId" clId="{86E02AA3-B7F3-4AB9-B7D7-4FA9D52EC779}" dt="2022-09-19T12:23:09.020" v="227" actId="2696"/>
        <pc:sldMkLst>
          <pc:docMk/>
          <pc:sldMk cId="4072480533" sldId="2296"/>
        </pc:sldMkLst>
      </pc:sldChg>
      <pc:sldChg chg="add del">
        <pc:chgData name="Francisco Artes" userId="5be56ff3f51c4e1a" providerId="LiveId" clId="{86E02AA3-B7F3-4AB9-B7D7-4FA9D52EC779}" dt="2022-09-19T11:39:21.724" v="167" actId="2696"/>
        <pc:sldMkLst>
          <pc:docMk/>
          <pc:sldMk cId="1794609448" sldId="2297"/>
        </pc:sldMkLst>
      </pc:sldChg>
      <pc:sldChg chg="modSp add mod">
        <pc:chgData name="Francisco Artes" userId="5be56ff3f51c4e1a" providerId="LiveId" clId="{86E02AA3-B7F3-4AB9-B7D7-4FA9D52EC779}" dt="2022-09-19T12:24:02.440" v="285" actId="20577"/>
        <pc:sldMkLst>
          <pc:docMk/>
          <pc:sldMk cId="3043204964" sldId="2297"/>
        </pc:sldMkLst>
        <pc:spChg chg="mod">
          <ac:chgData name="Francisco Artes" userId="5be56ff3f51c4e1a" providerId="LiveId" clId="{86E02AA3-B7F3-4AB9-B7D7-4FA9D52EC779}" dt="2022-09-19T12:24:02.440" v="285" actId="20577"/>
          <ac:spMkLst>
            <pc:docMk/>
            <pc:sldMk cId="3043204964" sldId="2297"/>
            <ac:spMk id="2" creationId="{10EAF374-820F-4FDB-A98D-595E80A3D1A9}"/>
          </ac:spMkLst>
        </pc:spChg>
      </pc:sldChg>
      <pc:sldChg chg="del">
        <pc:chgData name="Francisco Artes" userId="5be56ff3f51c4e1a" providerId="LiveId" clId="{86E02AA3-B7F3-4AB9-B7D7-4FA9D52EC779}" dt="2022-09-19T10:40:41.839" v="75" actId="2696"/>
        <pc:sldMkLst>
          <pc:docMk/>
          <pc:sldMk cId="3127693560" sldId="2297"/>
        </pc:sldMkLst>
      </pc:sldChg>
      <pc:sldChg chg="del">
        <pc:chgData name="Francisco Artes" userId="5be56ff3f51c4e1a" providerId="LiveId" clId="{86E02AA3-B7F3-4AB9-B7D7-4FA9D52EC779}" dt="2022-09-19T10:40:41.839" v="75" actId="2696"/>
        <pc:sldMkLst>
          <pc:docMk/>
          <pc:sldMk cId="2407909747" sldId="2298"/>
        </pc:sldMkLst>
      </pc:sldChg>
      <pc:sldChg chg="add del">
        <pc:chgData name="Francisco Artes" userId="5be56ff3f51c4e1a" providerId="LiveId" clId="{86E02AA3-B7F3-4AB9-B7D7-4FA9D52EC779}" dt="2022-09-19T11:39:21.724" v="167" actId="2696"/>
        <pc:sldMkLst>
          <pc:docMk/>
          <pc:sldMk cId="2715263065" sldId="2298"/>
        </pc:sldMkLst>
      </pc:sldChg>
      <pc:sldChg chg="modSp add mod">
        <pc:chgData name="Francisco Artes" userId="5be56ff3f51c4e1a" providerId="LiveId" clId="{86E02AA3-B7F3-4AB9-B7D7-4FA9D52EC779}" dt="2022-09-19T12:24:06.963" v="312" actId="20577"/>
        <pc:sldMkLst>
          <pc:docMk/>
          <pc:sldMk cId="3218468185" sldId="2298"/>
        </pc:sldMkLst>
        <pc:spChg chg="mod">
          <ac:chgData name="Francisco Artes" userId="5be56ff3f51c4e1a" providerId="LiveId" clId="{86E02AA3-B7F3-4AB9-B7D7-4FA9D52EC779}" dt="2022-09-19T12:24:06.963" v="312" actId="20577"/>
          <ac:spMkLst>
            <pc:docMk/>
            <pc:sldMk cId="3218468185" sldId="2298"/>
            <ac:spMk id="2" creationId="{627CC6E7-10D6-4187-A197-D6BC88428144}"/>
          </ac:spMkLst>
        </pc:spChg>
      </pc:sldChg>
      <pc:sldChg chg="add del">
        <pc:chgData name="Francisco Artes" userId="5be56ff3f51c4e1a" providerId="LiveId" clId="{86E02AA3-B7F3-4AB9-B7D7-4FA9D52EC779}" dt="2022-09-19T11:39:21.724" v="167" actId="2696"/>
        <pc:sldMkLst>
          <pc:docMk/>
          <pc:sldMk cId="1503597987" sldId="2299"/>
        </pc:sldMkLst>
      </pc:sldChg>
      <pc:sldChg chg="add">
        <pc:chgData name="Francisco Artes" userId="5be56ff3f51c4e1a" providerId="LiveId" clId="{86E02AA3-B7F3-4AB9-B7D7-4FA9D52EC779}" dt="2022-09-19T11:39:30.792" v="168"/>
        <pc:sldMkLst>
          <pc:docMk/>
          <pc:sldMk cId="2269287242" sldId="2299"/>
        </pc:sldMkLst>
      </pc:sldChg>
      <pc:sldChg chg="del">
        <pc:chgData name="Francisco Artes" userId="5be56ff3f51c4e1a" providerId="LiveId" clId="{86E02AA3-B7F3-4AB9-B7D7-4FA9D52EC779}" dt="2022-09-19T10:40:41.839" v="75" actId="2696"/>
        <pc:sldMkLst>
          <pc:docMk/>
          <pc:sldMk cId="4035097934" sldId="2299"/>
        </pc:sldMkLst>
      </pc:sldChg>
      <pc:sldChg chg="del">
        <pc:chgData name="Francisco Artes" userId="5be56ff3f51c4e1a" providerId="LiveId" clId="{86E02AA3-B7F3-4AB9-B7D7-4FA9D52EC779}" dt="2022-09-19T10:40:41.839" v="75" actId="2696"/>
        <pc:sldMkLst>
          <pc:docMk/>
          <pc:sldMk cId="218315736" sldId="2301"/>
        </pc:sldMkLst>
      </pc:sldChg>
      <pc:sldChg chg="add del">
        <pc:chgData name="Francisco Artes" userId="5be56ff3f51c4e1a" providerId="LiveId" clId="{86E02AA3-B7F3-4AB9-B7D7-4FA9D52EC779}" dt="2022-09-19T11:39:21.724" v="167" actId="2696"/>
        <pc:sldMkLst>
          <pc:docMk/>
          <pc:sldMk cId="2171977917" sldId="2301"/>
        </pc:sldMkLst>
      </pc:sldChg>
      <pc:sldChg chg="add">
        <pc:chgData name="Francisco Artes" userId="5be56ff3f51c4e1a" providerId="LiveId" clId="{86E02AA3-B7F3-4AB9-B7D7-4FA9D52EC779}" dt="2022-09-19T11:39:30.792" v="168"/>
        <pc:sldMkLst>
          <pc:docMk/>
          <pc:sldMk cId="2864218698" sldId="2301"/>
        </pc:sldMkLst>
      </pc:sldChg>
      <pc:sldChg chg="add ord">
        <pc:chgData name="Francisco Artes" userId="5be56ff3f51c4e1a" providerId="LiveId" clId="{86E02AA3-B7F3-4AB9-B7D7-4FA9D52EC779}" dt="2022-09-19T11:29:07.666" v="84"/>
        <pc:sldMkLst>
          <pc:docMk/>
          <pc:sldMk cId="413412205" sldId="2302"/>
        </pc:sldMkLst>
      </pc:sldChg>
      <pc:sldChg chg="del">
        <pc:chgData name="Francisco Artes" userId="5be56ff3f51c4e1a" providerId="LiveId" clId="{86E02AA3-B7F3-4AB9-B7D7-4FA9D52EC779}" dt="2022-09-19T10:41:10.124" v="77" actId="2696"/>
        <pc:sldMkLst>
          <pc:docMk/>
          <pc:sldMk cId="622441774" sldId="2302"/>
        </pc:sldMkLst>
      </pc:sldChg>
      <pc:sldChg chg="del">
        <pc:chgData name="Francisco Artes" userId="5be56ff3f51c4e1a" providerId="LiveId" clId="{86E02AA3-B7F3-4AB9-B7D7-4FA9D52EC779}" dt="2022-09-19T10:34:36.721" v="70" actId="2696"/>
        <pc:sldMkLst>
          <pc:docMk/>
          <pc:sldMk cId="2125574447" sldId="2310"/>
        </pc:sldMkLst>
      </pc:sldChg>
      <pc:sldChg chg="add">
        <pc:chgData name="Francisco Artes" userId="5be56ff3f51c4e1a" providerId="LiveId" clId="{86E02AA3-B7F3-4AB9-B7D7-4FA9D52EC779}" dt="2022-09-19T10:34:52.795" v="71"/>
        <pc:sldMkLst>
          <pc:docMk/>
          <pc:sldMk cId="3662156775" sldId="2310"/>
        </pc:sldMkLst>
      </pc:sldChg>
      <pc:sldChg chg="del">
        <pc:chgData name="Francisco Artes" userId="5be56ff3f51c4e1a" providerId="LiveId" clId="{86E02AA3-B7F3-4AB9-B7D7-4FA9D52EC779}" dt="2022-09-19T10:34:36.721" v="70" actId="2696"/>
        <pc:sldMkLst>
          <pc:docMk/>
          <pc:sldMk cId="2272776926" sldId="2311"/>
        </pc:sldMkLst>
      </pc:sldChg>
      <pc:sldChg chg="add">
        <pc:chgData name="Francisco Artes" userId="5be56ff3f51c4e1a" providerId="LiveId" clId="{86E02AA3-B7F3-4AB9-B7D7-4FA9D52EC779}" dt="2022-09-19T10:34:52.795" v="71"/>
        <pc:sldMkLst>
          <pc:docMk/>
          <pc:sldMk cId="3642714923" sldId="2311"/>
        </pc:sldMkLst>
      </pc:sldChg>
      <pc:sldChg chg="add">
        <pc:chgData name="Francisco Artes" userId="5be56ff3f51c4e1a" providerId="LiveId" clId="{86E02AA3-B7F3-4AB9-B7D7-4FA9D52EC779}" dt="2022-09-19T10:34:52.795" v="71"/>
        <pc:sldMkLst>
          <pc:docMk/>
          <pc:sldMk cId="158636841" sldId="2312"/>
        </pc:sldMkLst>
      </pc:sldChg>
      <pc:sldChg chg="del">
        <pc:chgData name="Francisco Artes" userId="5be56ff3f51c4e1a" providerId="LiveId" clId="{86E02AA3-B7F3-4AB9-B7D7-4FA9D52EC779}" dt="2022-09-19T10:34:36.721" v="70" actId="2696"/>
        <pc:sldMkLst>
          <pc:docMk/>
          <pc:sldMk cId="1320928966" sldId="2312"/>
        </pc:sldMkLst>
      </pc:sldChg>
      <pc:sldChg chg="del">
        <pc:chgData name="Francisco Artes" userId="5be56ff3f51c4e1a" providerId="LiveId" clId="{86E02AA3-B7F3-4AB9-B7D7-4FA9D52EC779}" dt="2022-09-19T10:34:36.721" v="70" actId="2696"/>
        <pc:sldMkLst>
          <pc:docMk/>
          <pc:sldMk cId="1383042234" sldId="2313"/>
        </pc:sldMkLst>
      </pc:sldChg>
      <pc:sldChg chg="add">
        <pc:chgData name="Francisco Artes" userId="5be56ff3f51c4e1a" providerId="LiveId" clId="{86E02AA3-B7F3-4AB9-B7D7-4FA9D52EC779}" dt="2022-09-19T10:34:52.795" v="71"/>
        <pc:sldMkLst>
          <pc:docMk/>
          <pc:sldMk cId="2579668367" sldId="2313"/>
        </pc:sldMkLst>
      </pc:sldChg>
      <pc:sldChg chg="del">
        <pc:chgData name="Francisco Artes" userId="5be56ff3f51c4e1a" providerId="LiveId" clId="{86E02AA3-B7F3-4AB9-B7D7-4FA9D52EC779}" dt="2022-09-19T10:34:36.721" v="70" actId="2696"/>
        <pc:sldMkLst>
          <pc:docMk/>
          <pc:sldMk cId="451923848" sldId="2314"/>
        </pc:sldMkLst>
      </pc:sldChg>
      <pc:sldChg chg="add">
        <pc:chgData name="Francisco Artes" userId="5be56ff3f51c4e1a" providerId="LiveId" clId="{86E02AA3-B7F3-4AB9-B7D7-4FA9D52EC779}" dt="2022-09-19T10:34:52.795" v="71"/>
        <pc:sldMkLst>
          <pc:docMk/>
          <pc:sldMk cId="935387026" sldId="2314"/>
        </pc:sldMkLst>
      </pc:sldChg>
      <pc:sldChg chg="del">
        <pc:chgData name="Francisco Artes" userId="5be56ff3f51c4e1a" providerId="LiveId" clId="{86E02AA3-B7F3-4AB9-B7D7-4FA9D52EC779}" dt="2022-09-19T10:34:36.721" v="70" actId="2696"/>
        <pc:sldMkLst>
          <pc:docMk/>
          <pc:sldMk cId="2103765115" sldId="2316"/>
        </pc:sldMkLst>
      </pc:sldChg>
      <pc:sldChg chg="add">
        <pc:chgData name="Francisco Artes" userId="5be56ff3f51c4e1a" providerId="LiveId" clId="{86E02AA3-B7F3-4AB9-B7D7-4FA9D52EC779}" dt="2022-09-19T10:34:52.795" v="71"/>
        <pc:sldMkLst>
          <pc:docMk/>
          <pc:sldMk cId="2352433281" sldId="2316"/>
        </pc:sldMkLst>
      </pc:sldChg>
      <pc:sldChg chg="del">
        <pc:chgData name="Francisco Artes" userId="5be56ff3f51c4e1a" providerId="LiveId" clId="{86E02AA3-B7F3-4AB9-B7D7-4FA9D52EC779}" dt="2022-09-19T10:34:36.721" v="70" actId="2696"/>
        <pc:sldMkLst>
          <pc:docMk/>
          <pc:sldMk cId="1170546645" sldId="2317"/>
        </pc:sldMkLst>
      </pc:sldChg>
      <pc:sldChg chg="add del">
        <pc:chgData name="Francisco Artes" userId="5be56ff3f51c4e1a" providerId="LiveId" clId="{86E02AA3-B7F3-4AB9-B7D7-4FA9D52EC779}" dt="2022-09-19T11:29:30.604" v="85" actId="2696"/>
        <pc:sldMkLst>
          <pc:docMk/>
          <pc:sldMk cId="1522281983" sldId="2317"/>
        </pc:sldMkLst>
      </pc:sldChg>
      <pc:sldChg chg="add del">
        <pc:chgData name="Francisco Artes" userId="5be56ff3f51c4e1a" providerId="LiveId" clId="{86E02AA3-B7F3-4AB9-B7D7-4FA9D52EC779}" dt="2022-09-19T11:29:30.604" v="85" actId="2696"/>
        <pc:sldMkLst>
          <pc:docMk/>
          <pc:sldMk cId="859837756" sldId="2318"/>
        </pc:sldMkLst>
      </pc:sldChg>
      <pc:sldChg chg="del">
        <pc:chgData name="Francisco Artes" userId="5be56ff3f51c4e1a" providerId="LiveId" clId="{86E02AA3-B7F3-4AB9-B7D7-4FA9D52EC779}" dt="2022-09-19T10:34:36.721" v="70" actId="2696"/>
        <pc:sldMkLst>
          <pc:docMk/>
          <pc:sldMk cId="3503361942" sldId="2318"/>
        </pc:sldMkLst>
      </pc:sldChg>
      <pc:sldChg chg="add del">
        <pc:chgData name="Francisco Artes" userId="5be56ff3f51c4e1a" providerId="LiveId" clId="{86E02AA3-B7F3-4AB9-B7D7-4FA9D52EC779}" dt="2022-09-19T11:29:30.604" v="85" actId="2696"/>
        <pc:sldMkLst>
          <pc:docMk/>
          <pc:sldMk cId="2321920266" sldId="2319"/>
        </pc:sldMkLst>
      </pc:sldChg>
      <pc:sldChg chg="del">
        <pc:chgData name="Francisco Artes" userId="5be56ff3f51c4e1a" providerId="LiveId" clId="{86E02AA3-B7F3-4AB9-B7D7-4FA9D52EC779}" dt="2022-09-19T10:34:36.721" v="70" actId="2696"/>
        <pc:sldMkLst>
          <pc:docMk/>
          <pc:sldMk cId="2726023515" sldId="2319"/>
        </pc:sldMkLst>
      </pc:sldChg>
      <pc:sldChg chg="add del">
        <pc:chgData name="Francisco Artes" userId="5be56ff3f51c4e1a" providerId="LiveId" clId="{86E02AA3-B7F3-4AB9-B7D7-4FA9D52EC779}" dt="2022-09-19T11:39:21.724" v="167" actId="2696"/>
        <pc:sldMkLst>
          <pc:docMk/>
          <pc:sldMk cId="3246924039" sldId="2320"/>
        </pc:sldMkLst>
      </pc:sldChg>
      <pc:sldChg chg="add">
        <pc:chgData name="Francisco Artes" userId="5be56ff3f51c4e1a" providerId="LiveId" clId="{86E02AA3-B7F3-4AB9-B7D7-4FA9D52EC779}" dt="2022-09-19T11:39:30.792" v="168"/>
        <pc:sldMkLst>
          <pc:docMk/>
          <pc:sldMk cId="4080135588" sldId="2320"/>
        </pc:sldMkLst>
      </pc:sldChg>
      <pc:sldChg chg="del">
        <pc:chgData name="Francisco Artes" userId="5be56ff3f51c4e1a" providerId="LiveId" clId="{86E02AA3-B7F3-4AB9-B7D7-4FA9D52EC779}" dt="2022-09-19T10:40:41.839" v="75" actId="2696"/>
        <pc:sldMkLst>
          <pc:docMk/>
          <pc:sldMk cId="4156733567" sldId="2320"/>
        </pc:sldMkLst>
      </pc:sldChg>
      <pc:sldChg chg="add del">
        <pc:chgData name="Francisco Artes" userId="5be56ff3f51c4e1a" providerId="LiveId" clId="{86E02AA3-B7F3-4AB9-B7D7-4FA9D52EC779}" dt="2022-09-19T11:39:21.724" v="167" actId="2696"/>
        <pc:sldMkLst>
          <pc:docMk/>
          <pc:sldMk cId="837313867" sldId="2321"/>
        </pc:sldMkLst>
      </pc:sldChg>
      <pc:sldChg chg="del">
        <pc:chgData name="Francisco Artes" userId="5be56ff3f51c4e1a" providerId="LiveId" clId="{86E02AA3-B7F3-4AB9-B7D7-4FA9D52EC779}" dt="2022-09-19T10:40:41.839" v="75" actId="2696"/>
        <pc:sldMkLst>
          <pc:docMk/>
          <pc:sldMk cId="3099288173" sldId="2321"/>
        </pc:sldMkLst>
      </pc:sldChg>
      <pc:sldChg chg="add">
        <pc:chgData name="Francisco Artes" userId="5be56ff3f51c4e1a" providerId="LiveId" clId="{86E02AA3-B7F3-4AB9-B7D7-4FA9D52EC779}" dt="2022-09-19T12:24:43.809" v="314"/>
        <pc:sldMkLst>
          <pc:docMk/>
          <pc:sldMk cId="3583976445" sldId="2321"/>
        </pc:sldMkLst>
      </pc:sldChg>
      <pc:sldChg chg="add del">
        <pc:chgData name="Francisco Artes" userId="5be56ff3f51c4e1a" providerId="LiveId" clId="{86E02AA3-B7F3-4AB9-B7D7-4FA9D52EC779}" dt="2022-09-19T12:24:30.364" v="313" actId="2696"/>
        <pc:sldMkLst>
          <pc:docMk/>
          <pc:sldMk cId="4061326010" sldId="2321"/>
        </pc:sldMkLst>
      </pc:sldChg>
      <pc:sldChg chg="add del">
        <pc:chgData name="Francisco Artes" userId="5be56ff3f51c4e1a" providerId="LiveId" clId="{86E02AA3-B7F3-4AB9-B7D7-4FA9D52EC779}" dt="2022-09-19T11:29:30.604" v="85" actId="2696"/>
        <pc:sldMkLst>
          <pc:docMk/>
          <pc:sldMk cId="1407014741" sldId="2322"/>
        </pc:sldMkLst>
      </pc:sldChg>
      <pc:sldChg chg="del">
        <pc:chgData name="Francisco Artes" userId="5be56ff3f51c4e1a" providerId="LiveId" clId="{86E02AA3-B7F3-4AB9-B7D7-4FA9D52EC779}" dt="2022-09-19T10:41:10.124" v="77" actId="2696"/>
        <pc:sldMkLst>
          <pc:docMk/>
          <pc:sldMk cId="1898301446" sldId="2322"/>
        </pc:sldMkLst>
      </pc:sldChg>
      <pc:sldChg chg="del">
        <pc:chgData name="Francisco Artes" userId="5be56ff3f51c4e1a" providerId="LiveId" clId="{86E02AA3-B7F3-4AB9-B7D7-4FA9D52EC779}" dt="2022-09-19T10:39:18.768" v="73" actId="47"/>
        <pc:sldMkLst>
          <pc:docMk/>
          <pc:sldMk cId="3690467290" sldId="2323"/>
        </pc:sldMkLst>
      </pc:sldChg>
      <pc:sldChg chg="del">
        <pc:chgData name="Francisco Artes" userId="5be56ff3f51c4e1a" providerId="LiveId" clId="{86E02AA3-B7F3-4AB9-B7D7-4FA9D52EC779}" dt="2022-09-19T11:41:37.646" v="170" actId="47"/>
        <pc:sldMkLst>
          <pc:docMk/>
          <pc:sldMk cId="306041600" sldId="2324"/>
        </pc:sldMkLst>
      </pc:sldChg>
      <pc:sldChg chg="del">
        <pc:chgData name="Francisco Artes" userId="5be56ff3f51c4e1a" providerId="LiveId" clId="{86E02AA3-B7F3-4AB9-B7D7-4FA9D52EC779}" dt="2022-09-19T11:41:39.765" v="171" actId="47"/>
        <pc:sldMkLst>
          <pc:docMk/>
          <pc:sldMk cId="1966933019" sldId="2325"/>
        </pc:sldMkLst>
      </pc:sldChg>
      <pc:sldChg chg="del">
        <pc:chgData name="Francisco Artes" userId="5be56ff3f51c4e1a" providerId="LiveId" clId="{86E02AA3-B7F3-4AB9-B7D7-4FA9D52EC779}" dt="2022-09-19T11:41:51.818" v="172" actId="2696"/>
        <pc:sldMkLst>
          <pc:docMk/>
          <pc:sldMk cId="157445880" sldId="2326"/>
        </pc:sldMkLst>
      </pc:sldChg>
      <pc:sldChg chg="modSp add mod">
        <pc:chgData name="Francisco Artes" userId="5be56ff3f51c4e1a" providerId="LiveId" clId="{86E02AA3-B7F3-4AB9-B7D7-4FA9D52EC779}" dt="2022-09-19T12:18:49.594" v="223" actId="20577"/>
        <pc:sldMkLst>
          <pc:docMk/>
          <pc:sldMk cId="3055464006" sldId="2326"/>
        </pc:sldMkLst>
        <pc:spChg chg="mod">
          <ac:chgData name="Francisco Artes" userId="5be56ff3f51c4e1a" providerId="LiveId" clId="{86E02AA3-B7F3-4AB9-B7D7-4FA9D52EC779}" dt="2022-09-19T12:18:49.594" v="223" actId="20577"/>
          <ac:spMkLst>
            <pc:docMk/>
            <pc:sldMk cId="3055464006" sldId="2326"/>
            <ac:spMk id="3" creationId="{967382D5-CDD6-4183-B935-D1AD27D47A69}"/>
          </ac:spMkLst>
        </pc:spChg>
      </pc:sldChg>
      <pc:sldChg chg="modSp add mod">
        <pc:chgData name="Francisco Artes" userId="5be56ff3f51c4e1a" providerId="LiveId" clId="{86E02AA3-B7F3-4AB9-B7D7-4FA9D52EC779}" dt="2022-09-19T12:18:55.729" v="224"/>
        <pc:sldMkLst>
          <pc:docMk/>
          <pc:sldMk cId="2472474879" sldId="2327"/>
        </pc:sldMkLst>
        <pc:spChg chg="mod">
          <ac:chgData name="Francisco Artes" userId="5be56ff3f51c4e1a" providerId="LiveId" clId="{86E02AA3-B7F3-4AB9-B7D7-4FA9D52EC779}" dt="2022-09-19T12:18:55.729" v="224"/>
          <ac:spMkLst>
            <pc:docMk/>
            <pc:sldMk cId="2472474879" sldId="2327"/>
            <ac:spMk id="3" creationId="{967382D5-CDD6-4183-B935-D1AD27D47A69}"/>
          </ac:spMkLst>
        </pc:spChg>
      </pc:sldChg>
      <pc:sldChg chg="del">
        <pc:chgData name="Francisco Artes" userId="5be56ff3f51c4e1a" providerId="LiveId" clId="{86E02AA3-B7F3-4AB9-B7D7-4FA9D52EC779}" dt="2022-09-19T11:41:51.818" v="172" actId="2696"/>
        <pc:sldMkLst>
          <pc:docMk/>
          <pc:sldMk cId="2572983601" sldId="2327"/>
        </pc:sldMkLst>
      </pc:sldChg>
      <pc:sldChg chg="del">
        <pc:chgData name="Francisco Artes" userId="5be56ff3f51c4e1a" providerId="LiveId" clId="{86E02AA3-B7F3-4AB9-B7D7-4FA9D52EC779}" dt="2022-09-19T11:41:51.818" v="172" actId="2696"/>
        <pc:sldMkLst>
          <pc:docMk/>
          <pc:sldMk cId="983192913" sldId="2328"/>
        </pc:sldMkLst>
      </pc:sldChg>
      <pc:sldChg chg="modSp add mod">
        <pc:chgData name="Francisco Artes" userId="5be56ff3f51c4e1a" providerId="LiveId" clId="{86E02AA3-B7F3-4AB9-B7D7-4FA9D52EC779}" dt="2022-09-19T12:18:59.822" v="225"/>
        <pc:sldMkLst>
          <pc:docMk/>
          <pc:sldMk cId="3678523319" sldId="2328"/>
        </pc:sldMkLst>
        <pc:spChg chg="mod">
          <ac:chgData name="Francisco Artes" userId="5be56ff3f51c4e1a" providerId="LiveId" clId="{86E02AA3-B7F3-4AB9-B7D7-4FA9D52EC779}" dt="2022-09-19T12:18:59.822" v="225"/>
          <ac:spMkLst>
            <pc:docMk/>
            <pc:sldMk cId="3678523319" sldId="2328"/>
            <ac:spMk id="3" creationId="{967382D5-CDD6-4183-B935-D1AD27D47A69}"/>
          </ac:spMkLst>
        </pc:spChg>
      </pc:sldChg>
      <pc:sldChg chg="del">
        <pc:chgData name="Francisco Artes" userId="5be56ff3f51c4e1a" providerId="LiveId" clId="{86E02AA3-B7F3-4AB9-B7D7-4FA9D52EC779}" dt="2022-09-19T10:39:24.468" v="74" actId="47"/>
        <pc:sldMkLst>
          <pc:docMk/>
          <pc:sldMk cId="1439200756" sldId="2329"/>
        </pc:sldMkLst>
      </pc:sldChg>
      <pc:sldChg chg="del">
        <pc:chgData name="Francisco Artes" userId="5be56ff3f51c4e1a" providerId="LiveId" clId="{86E02AA3-B7F3-4AB9-B7D7-4FA9D52EC779}" dt="2022-09-19T13:21:03.884" v="321" actId="47"/>
        <pc:sldMkLst>
          <pc:docMk/>
          <pc:sldMk cId="208240826" sldId="2341"/>
        </pc:sldMkLst>
      </pc:sldChg>
      <pc:sldChg chg="del">
        <pc:chgData name="Francisco Artes" userId="5be56ff3f51c4e1a" providerId="LiveId" clId="{86E02AA3-B7F3-4AB9-B7D7-4FA9D52EC779}" dt="2022-09-19T13:21:04.602" v="322" actId="47"/>
        <pc:sldMkLst>
          <pc:docMk/>
          <pc:sldMk cId="186897103" sldId="2342"/>
        </pc:sldMkLst>
      </pc:sldChg>
      <pc:sldChg chg="delSp modSp add del mod">
        <pc:chgData name="Francisco Artes" userId="5be56ff3f51c4e1a" providerId="LiveId" clId="{86E02AA3-B7F3-4AB9-B7D7-4FA9D52EC779}" dt="2022-09-19T10:33:08.845" v="67" actId="2696"/>
        <pc:sldMkLst>
          <pc:docMk/>
          <pc:sldMk cId="1539853723" sldId="2343"/>
        </pc:sldMkLst>
        <pc:spChg chg="del">
          <ac:chgData name="Francisco Artes" userId="5be56ff3f51c4e1a" providerId="LiveId" clId="{86E02AA3-B7F3-4AB9-B7D7-4FA9D52EC779}" dt="2022-09-19T10:31:46.275" v="55" actId="478"/>
          <ac:spMkLst>
            <pc:docMk/>
            <pc:sldMk cId="1539853723" sldId="2343"/>
            <ac:spMk id="2" creationId="{4DEC3BC4-F285-4A95-9C96-FC2DC907EDFB}"/>
          </ac:spMkLst>
        </pc:spChg>
        <pc:spChg chg="mod">
          <ac:chgData name="Francisco Artes" userId="5be56ff3f51c4e1a" providerId="LiveId" clId="{86E02AA3-B7F3-4AB9-B7D7-4FA9D52EC779}" dt="2022-09-19T10:32:05.772" v="60" actId="20577"/>
          <ac:spMkLst>
            <pc:docMk/>
            <pc:sldMk cId="1539853723" sldId="2343"/>
            <ac:spMk id="10" creationId="{98D4E783-D332-48E3-AE2A-7AADF23CA521}"/>
          </ac:spMkLst>
        </pc:spChg>
        <pc:picChg chg="del">
          <ac:chgData name="Francisco Artes" userId="5be56ff3f51c4e1a" providerId="LiveId" clId="{86E02AA3-B7F3-4AB9-B7D7-4FA9D52EC779}" dt="2022-09-19T10:32:07.640" v="61" actId="478"/>
          <ac:picMkLst>
            <pc:docMk/>
            <pc:sldMk cId="1539853723" sldId="2343"/>
            <ac:picMk id="4" creationId="{35301C62-7D8F-4C2B-8BF6-943F612ED362}"/>
          </ac:picMkLst>
        </pc:picChg>
      </pc:sldChg>
      <pc:sldChg chg="add del">
        <pc:chgData name="Francisco Artes" userId="5be56ff3f51c4e1a" providerId="LiveId" clId="{86E02AA3-B7F3-4AB9-B7D7-4FA9D52EC779}" dt="2022-09-19T13:21:07.313" v="325" actId="47"/>
        <pc:sldMkLst>
          <pc:docMk/>
          <pc:sldMk cId="4002275885" sldId="2343"/>
        </pc:sldMkLst>
      </pc:sldChg>
      <pc:sldChg chg="add del">
        <pc:chgData name="Francisco Artes" userId="5be56ff3f51c4e1a" providerId="LiveId" clId="{86E02AA3-B7F3-4AB9-B7D7-4FA9D52EC779}" dt="2022-09-19T11:32:59.195" v="87" actId="2696"/>
        <pc:sldMkLst>
          <pc:docMk/>
          <pc:sldMk cId="811557456" sldId="2344"/>
        </pc:sldMkLst>
      </pc:sldChg>
      <pc:sldChg chg="add del">
        <pc:chgData name="Francisco Artes" userId="5be56ff3f51c4e1a" providerId="LiveId" clId="{86E02AA3-B7F3-4AB9-B7D7-4FA9D52EC779}" dt="2022-09-19T10:33:02.765" v="66" actId="47"/>
        <pc:sldMkLst>
          <pc:docMk/>
          <pc:sldMk cId="1499447323" sldId="2344"/>
        </pc:sldMkLst>
      </pc:sldChg>
      <pc:sldChg chg="delSp modSp add mod">
        <pc:chgData name="Francisco Artes" userId="5be56ff3f51c4e1a" providerId="LiveId" clId="{86E02AA3-B7F3-4AB9-B7D7-4FA9D52EC779}" dt="2022-09-19T11:33:49.470" v="107" actId="478"/>
        <pc:sldMkLst>
          <pc:docMk/>
          <pc:sldMk cId="2506656136" sldId="2344"/>
        </pc:sldMkLst>
        <pc:spChg chg="mod">
          <ac:chgData name="Francisco Artes" userId="5be56ff3f51c4e1a" providerId="LiveId" clId="{86E02AA3-B7F3-4AB9-B7D7-4FA9D52EC779}" dt="2022-09-19T11:33:44.220" v="106" actId="20577"/>
          <ac:spMkLst>
            <pc:docMk/>
            <pc:sldMk cId="2506656136" sldId="2344"/>
            <ac:spMk id="2" creationId="{6DEEFBAB-9B76-42AC-9252-D9B9CB31DB92}"/>
          </ac:spMkLst>
        </pc:spChg>
        <pc:spChg chg="del">
          <ac:chgData name="Francisco Artes" userId="5be56ff3f51c4e1a" providerId="LiveId" clId="{86E02AA3-B7F3-4AB9-B7D7-4FA9D52EC779}" dt="2022-09-19T11:33:49.470" v="107" actId="478"/>
          <ac:spMkLst>
            <pc:docMk/>
            <pc:sldMk cId="2506656136" sldId="2344"/>
            <ac:spMk id="3" creationId="{20CD0AE6-4D4E-4641-8467-D7E9FE7D7CF9}"/>
          </ac:spMkLst>
        </pc:spChg>
        <pc:spChg chg="del">
          <ac:chgData name="Francisco Artes" userId="5be56ff3f51c4e1a" providerId="LiveId" clId="{86E02AA3-B7F3-4AB9-B7D7-4FA9D52EC779}" dt="2022-09-19T11:33:49.470" v="107" actId="478"/>
          <ac:spMkLst>
            <pc:docMk/>
            <pc:sldMk cId="2506656136" sldId="2344"/>
            <ac:spMk id="4" creationId="{C9D3D603-315F-498E-BD70-07BA757DD47F}"/>
          </ac:spMkLst>
        </pc:spChg>
        <pc:picChg chg="del">
          <ac:chgData name="Francisco Artes" userId="5be56ff3f51c4e1a" providerId="LiveId" clId="{86E02AA3-B7F3-4AB9-B7D7-4FA9D52EC779}" dt="2022-09-19T11:33:49.470" v="107" actId="478"/>
          <ac:picMkLst>
            <pc:docMk/>
            <pc:sldMk cId="2506656136" sldId="2344"/>
            <ac:picMk id="8" creationId="{DE5BC105-108C-4520-8C96-CA3D08319783}"/>
          </ac:picMkLst>
        </pc:picChg>
        <pc:picChg chg="del">
          <ac:chgData name="Francisco Artes" userId="5be56ff3f51c4e1a" providerId="LiveId" clId="{86E02AA3-B7F3-4AB9-B7D7-4FA9D52EC779}" dt="2022-09-19T11:33:49.470" v="107" actId="478"/>
          <ac:picMkLst>
            <pc:docMk/>
            <pc:sldMk cId="2506656136" sldId="2344"/>
            <ac:picMk id="10" creationId="{2D09FBDB-70BA-4E5E-A578-EEE9453A1243}"/>
          </ac:picMkLst>
        </pc:picChg>
      </pc:sldChg>
      <pc:sldChg chg="add del">
        <pc:chgData name="Francisco Artes" userId="5be56ff3f51c4e1a" providerId="LiveId" clId="{86E02AA3-B7F3-4AB9-B7D7-4FA9D52EC779}" dt="2022-09-19T11:34:27.260" v="109" actId="2696"/>
        <pc:sldMkLst>
          <pc:docMk/>
          <pc:sldMk cId="1140608025" sldId="2345"/>
        </pc:sldMkLst>
      </pc:sldChg>
      <pc:sldChg chg="delSp modSp add mod">
        <pc:chgData name="Francisco Artes" userId="5be56ff3f51c4e1a" providerId="LiveId" clId="{86E02AA3-B7F3-4AB9-B7D7-4FA9D52EC779}" dt="2022-09-19T11:35:18.092" v="131" actId="20577"/>
        <pc:sldMkLst>
          <pc:docMk/>
          <pc:sldMk cId="2178231896" sldId="2345"/>
        </pc:sldMkLst>
        <pc:spChg chg="mod">
          <ac:chgData name="Francisco Artes" userId="5be56ff3f51c4e1a" providerId="LiveId" clId="{86E02AA3-B7F3-4AB9-B7D7-4FA9D52EC779}" dt="2022-09-19T11:35:18.092" v="131" actId="20577"/>
          <ac:spMkLst>
            <pc:docMk/>
            <pc:sldMk cId="2178231896" sldId="2345"/>
            <ac:spMk id="2" creationId="{6DEEFBAB-9B76-42AC-9252-D9B9CB31DB92}"/>
          </ac:spMkLst>
        </pc:spChg>
        <pc:spChg chg="del">
          <ac:chgData name="Francisco Artes" userId="5be56ff3f51c4e1a" providerId="LiveId" clId="{86E02AA3-B7F3-4AB9-B7D7-4FA9D52EC779}" dt="2022-09-19T11:34:51.160" v="111" actId="478"/>
          <ac:spMkLst>
            <pc:docMk/>
            <pc:sldMk cId="2178231896" sldId="2345"/>
            <ac:spMk id="3" creationId="{20CD0AE6-4D4E-4641-8467-D7E9FE7D7CF9}"/>
          </ac:spMkLst>
        </pc:spChg>
        <pc:spChg chg="del">
          <ac:chgData name="Francisco Artes" userId="5be56ff3f51c4e1a" providerId="LiveId" clId="{86E02AA3-B7F3-4AB9-B7D7-4FA9D52EC779}" dt="2022-09-19T11:34:59.160" v="112" actId="478"/>
          <ac:spMkLst>
            <pc:docMk/>
            <pc:sldMk cId="2178231896" sldId="2345"/>
            <ac:spMk id="5" creationId="{1D5E0D67-002D-4E32-A916-A31EE04A07BE}"/>
          </ac:spMkLst>
        </pc:spChg>
        <pc:picChg chg="del">
          <ac:chgData name="Francisco Artes" userId="5be56ff3f51c4e1a" providerId="LiveId" clId="{86E02AA3-B7F3-4AB9-B7D7-4FA9D52EC779}" dt="2022-09-19T11:34:51.160" v="111" actId="478"/>
          <ac:picMkLst>
            <pc:docMk/>
            <pc:sldMk cId="2178231896" sldId="2345"/>
            <ac:picMk id="10" creationId="{2D09FBDB-70BA-4E5E-A578-EEE9453A1243}"/>
          </ac:picMkLst>
        </pc:picChg>
        <pc:picChg chg="del">
          <ac:chgData name="Francisco Artes" userId="5be56ff3f51c4e1a" providerId="LiveId" clId="{86E02AA3-B7F3-4AB9-B7D7-4FA9D52EC779}" dt="2022-09-19T11:34:59.160" v="112" actId="478"/>
          <ac:picMkLst>
            <pc:docMk/>
            <pc:sldMk cId="2178231896" sldId="2345"/>
            <ac:picMk id="12" creationId="{BB2AB729-39B3-4A3D-A26C-D887ACD00F5B}"/>
          </ac:picMkLst>
        </pc:picChg>
      </pc:sldChg>
      <pc:sldChg chg="add del">
        <pc:chgData name="Francisco Artes" userId="5be56ff3f51c4e1a" providerId="LiveId" clId="{86E02AA3-B7F3-4AB9-B7D7-4FA9D52EC779}" dt="2022-09-19T11:35:58.488" v="150" actId="2696"/>
        <pc:sldMkLst>
          <pc:docMk/>
          <pc:sldMk cId="1261099407" sldId="2346"/>
        </pc:sldMkLst>
      </pc:sldChg>
      <pc:sldChg chg="modSp add mod">
        <pc:chgData name="Francisco Artes" userId="5be56ff3f51c4e1a" providerId="LiveId" clId="{86E02AA3-B7F3-4AB9-B7D7-4FA9D52EC779}" dt="2022-09-19T11:37:25.066" v="161" actId="20577"/>
        <pc:sldMkLst>
          <pc:docMk/>
          <pc:sldMk cId="1600179247" sldId="2346"/>
        </pc:sldMkLst>
        <pc:spChg chg="mod">
          <ac:chgData name="Francisco Artes" userId="5be56ff3f51c4e1a" providerId="LiveId" clId="{86E02AA3-B7F3-4AB9-B7D7-4FA9D52EC779}" dt="2022-09-19T11:37:25.066" v="161" actId="20577"/>
          <ac:spMkLst>
            <pc:docMk/>
            <pc:sldMk cId="1600179247" sldId="2346"/>
            <ac:spMk id="2" creationId="{2B153940-DDFB-474A-A35A-F5DA480AB093}"/>
          </ac:spMkLst>
        </pc:spChg>
      </pc:sldChg>
      <pc:sldChg chg="add del">
        <pc:chgData name="Francisco Artes" userId="5be56ff3f51c4e1a" providerId="LiveId" clId="{86E02AA3-B7F3-4AB9-B7D7-4FA9D52EC779}" dt="2022-09-19T11:37:53.742" v="165" actId="47"/>
        <pc:sldMkLst>
          <pc:docMk/>
          <pc:sldMk cId="2441629295" sldId="2347"/>
        </pc:sldMkLst>
      </pc:sldChg>
    </pc:docChg>
  </pc:docChgLst>
  <pc:docChgLst>
    <pc:chgData name="Francisco Artés" userId="5be56ff3f51c4e1a" providerId="LiveId" clId="{B6F419BA-C044-4654-9787-C34888489B26}"/>
    <pc:docChg chg="undo custSel addSld delSld modSld">
      <pc:chgData name="Francisco Artés" userId="5be56ff3f51c4e1a" providerId="LiveId" clId="{B6F419BA-C044-4654-9787-C34888489B26}" dt="2023-09-23T19:15:15.306" v="3196" actId="47"/>
      <pc:docMkLst>
        <pc:docMk/>
      </pc:docMkLst>
      <pc:sldChg chg="modSp mod">
        <pc:chgData name="Francisco Artés" userId="5be56ff3f51c4e1a" providerId="LiveId" clId="{B6F419BA-C044-4654-9787-C34888489B26}" dt="2023-09-23T18:28:10.116" v="1002" actId="1036"/>
        <pc:sldMkLst>
          <pc:docMk/>
          <pc:sldMk cId="2173484896" sldId="861"/>
        </pc:sldMkLst>
        <pc:spChg chg="mod">
          <ac:chgData name="Francisco Artés" userId="5be56ff3f51c4e1a" providerId="LiveId" clId="{B6F419BA-C044-4654-9787-C34888489B26}" dt="2023-09-23T17:50:59.628" v="69" actId="1076"/>
          <ac:spMkLst>
            <pc:docMk/>
            <pc:sldMk cId="2173484896" sldId="861"/>
            <ac:spMk id="2" creationId="{013A87CC-4367-4A58-A352-9852B082DA24}"/>
          </ac:spMkLst>
        </pc:spChg>
        <pc:spChg chg="mod">
          <ac:chgData name="Francisco Artés" userId="5be56ff3f51c4e1a" providerId="LiveId" clId="{B6F419BA-C044-4654-9787-C34888489B26}" dt="2023-09-23T18:28:10.116" v="1002" actId="1036"/>
          <ac:spMkLst>
            <pc:docMk/>
            <pc:sldMk cId="2173484896" sldId="861"/>
            <ac:spMk id="9" creationId="{7E8777D6-5E1A-4F05-AD17-56C3E8F44741}"/>
          </ac:spMkLst>
        </pc:spChg>
        <pc:spChg chg="mod">
          <ac:chgData name="Francisco Artés" userId="5be56ff3f51c4e1a" providerId="LiveId" clId="{B6F419BA-C044-4654-9787-C34888489B26}" dt="2023-09-23T18:28:10.116" v="1002" actId="1036"/>
          <ac:spMkLst>
            <pc:docMk/>
            <pc:sldMk cId="2173484896" sldId="861"/>
            <ac:spMk id="10" creationId="{00B48C48-F5E8-4102-8AA5-D224F0C251B5}"/>
          </ac:spMkLst>
        </pc:spChg>
        <pc:spChg chg="mod">
          <ac:chgData name="Francisco Artés" userId="5be56ff3f51c4e1a" providerId="LiveId" clId="{B6F419BA-C044-4654-9787-C34888489B26}" dt="2023-09-23T18:28:10.116" v="1002" actId="1036"/>
          <ac:spMkLst>
            <pc:docMk/>
            <pc:sldMk cId="2173484896" sldId="861"/>
            <ac:spMk id="11" creationId="{44D6E4DF-3301-4D74-BBF9-844A538CE432}"/>
          </ac:spMkLst>
        </pc:spChg>
        <pc:spChg chg="mod">
          <ac:chgData name="Francisco Artés" userId="5be56ff3f51c4e1a" providerId="LiveId" clId="{B6F419BA-C044-4654-9787-C34888489B26}" dt="2023-09-23T18:28:10.116" v="1002" actId="1036"/>
          <ac:spMkLst>
            <pc:docMk/>
            <pc:sldMk cId="2173484896" sldId="861"/>
            <ac:spMk id="12" creationId="{17328DD2-C398-4E3A-962D-F32BAEA961F6}"/>
          </ac:spMkLst>
        </pc:spChg>
        <pc:spChg chg="mod">
          <ac:chgData name="Francisco Artés" userId="5be56ff3f51c4e1a" providerId="LiveId" clId="{B6F419BA-C044-4654-9787-C34888489B26}" dt="2023-09-23T18:28:10.116" v="1002" actId="1036"/>
          <ac:spMkLst>
            <pc:docMk/>
            <pc:sldMk cId="2173484896" sldId="861"/>
            <ac:spMk id="13" creationId="{AAA30D38-4D4F-433A-B0F7-7B639E2865CC}"/>
          </ac:spMkLst>
        </pc:spChg>
        <pc:spChg chg="mod">
          <ac:chgData name="Francisco Artés" userId="5be56ff3f51c4e1a" providerId="LiveId" clId="{B6F419BA-C044-4654-9787-C34888489B26}" dt="2023-09-23T18:28:10.116" v="1002" actId="1036"/>
          <ac:spMkLst>
            <pc:docMk/>
            <pc:sldMk cId="2173484896" sldId="861"/>
            <ac:spMk id="14" creationId="{18909F46-4CB4-4B23-8967-9B7533DBA51D}"/>
          </ac:spMkLst>
        </pc:spChg>
        <pc:spChg chg="mod">
          <ac:chgData name="Francisco Artés" userId="5be56ff3f51c4e1a" providerId="LiveId" clId="{B6F419BA-C044-4654-9787-C34888489B26}" dt="2023-09-23T18:28:10.116" v="1002" actId="1036"/>
          <ac:spMkLst>
            <pc:docMk/>
            <pc:sldMk cId="2173484896" sldId="861"/>
            <ac:spMk id="15" creationId="{34FF74D8-F1B8-4E59-A0B7-192AA49BD91A}"/>
          </ac:spMkLst>
        </pc:spChg>
        <pc:spChg chg="mod">
          <ac:chgData name="Francisco Artés" userId="5be56ff3f51c4e1a" providerId="LiveId" clId="{B6F419BA-C044-4654-9787-C34888489B26}" dt="2023-09-23T18:28:10.116" v="1002" actId="1036"/>
          <ac:spMkLst>
            <pc:docMk/>
            <pc:sldMk cId="2173484896" sldId="861"/>
            <ac:spMk id="16" creationId="{1CFEF363-3777-4375-8E08-A1A27EB1331B}"/>
          </ac:spMkLst>
        </pc:spChg>
        <pc:spChg chg="mod">
          <ac:chgData name="Francisco Artés" userId="5be56ff3f51c4e1a" providerId="LiveId" clId="{B6F419BA-C044-4654-9787-C34888489B26}" dt="2023-09-23T18:28:10.116" v="1002" actId="1036"/>
          <ac:spMkLst>
            <pc:docMk/>
            <pc:sldMk cId="2173484896" sldId="861"/>
            <ac:spMk id="17" creationId="{F8DB02FC-DCF8-4ADB-BA93-66674860730A}"/>
          </ac:spMkLst>
        </pc:spChg>
        <pc:picChg chg="mod">
          <ac:chgData name="Francisco Artés" userId="5be56ff3f51c4e1a" providerId="LiveId" clId="{B6F419BA-C044-4654-9787-C34888489B26}" dt="2023-09-23T18:28:10.116" v="1002" actId="1036"/>
          <ac:picMkLst>
            <pc:docMk/>
            <pc:sldMk cId="2173484896" sldId="861"/>
            <ac:picMk id="18" creationId="{CFFF7AA9-33EB-46C3-9381-6A0ABC2D951D}"/>
          </ac:picMkLst>
        </pc:picChg>
      </pc:sldChg>
      <pc:sldChg chg="modSp mod">
        <pc:chgData name="Francisco Artés" userId="5be56ff3f51c4e1a" providerId="LiveId" clId="{B6F419BA-C044-4654-9787-C34888489B26}" dt="2023-09-23T19:08:08.152" v="2387" actId="207"/>
        <pc:sldMkLst>
          <pc:docMk/>
          <pc:sldMk cId="1413145597" sldId="980"/>
        </pc:sldMkLst>
        <pc:spChg chg="mod">
          <ac:chgData name="Francisco Artés" userId="5be56ff3f51c4e1a" providerId="LiveId" clId="{B6F419BA-C044-4654-9787-C34888489B26}" dt="2023-09-23T18:13:42.155" v="330" actId="1076"/>
          <ac:spMkLst>
            <pc:docMk/>
            <pc:sldMk cId="1413145597" sldId="980"/>
            <ac:spMk id="2" creationId="{FA94B151-57E9-F44F-B45D-FFBFD602B055}"/>
          </ac:spMkLst>
        </pc:spChg>
        <pc:spChg chg="mod">
          <ac:chgData name="Francisco Artés" userId="5be56ff3f51c4e1a" providerId="LiveId" clId="{B6F419BA-C044-4654-9787-C34888489B26}" dt="2023-09-23T19:08:08.152" v="2387" actId="207"/>
          <ac:spMkLst>
            <pc:docMk/>
            <pc:sldMk cId="1413145597" sldId="980"/>
            <ac:spMk id="12" creationId="{9C77FF6F-6D5F-4F44-90E9-C3CE25A1C053}"/>
          </ac:spMkLst>
        </pc:spChg>
        <pc:spChg chg="mod">
          <ac:chgData name="Francisco Artés" userId="5be56ff3f51c4e1a" providerId="LiveId" clId="{B6F419BA-C044-4654-9787-C34888489B26}" dt="2023-09-23T19:08:08.152" v="2387" actId="207"/>
          <ac:spMkLst>
            <pc:docMk/>
            <pc:sldMk cId="1413145597" sldId="980"/>
            <ac:spMk id="13" creationId="{8E99A018-D61C-5D4D-AF27-F4BC6E8A668D}"/>
          </ac:spMkLst>
        </pc:spChg>
        <pc:spChg chg="mod">
          <ac:chgData name="Francisco Artés" userId="5be56ff3f51c4e1a" providerId="LiveId" clId="{B6F419BA-C044-4654-9787-C34888489B26}" dt="2023-09-23T19:07:59.583" v="2385" actId="14100"/>
          <ac:spMkLst>
            <pc:docMk/>
            <pc:sldMk cId="1413145597" sldId="980"/>
            <ac:spMk id="14" creationId="{A631999B-4D37-7D45-90FF-98906296F6FB}"/>
          </ac:spMkLst>
        </pc:spChg>
        <pc:graphicFrameChg chg="mod">
          <ac:chgData name="Francisco Artés" userId="5be56ff3f51c4e1a" providerId="LiveId" clId="{B6F419BA-C044-4654-9787-C34888489B26}" dt="2023-09-23T19:07:42.690" v="2379" actId="1036"/>
          <ac:graphicFrameMkLst>
            <pc:docMk/>
            <pc:sldMk cId="1413145597" sldId="980"/>
            <ac:graphicFrameMk id="10" creationId="{5DCAE9C1-DB31-334C-82E0-79DFE23ABEC0}"/>
          </ac:graphicFrameMkLst>
        </pc:graphicFrameChg>
      </pc:sldChg>
      <pc:sldChg chg="modSp mod">
        <pc:chgData name="Francisco Artés" userId="5be56ff3f51c4e1a" providerId="LiveId" clId="{B6F419BA-C044-4654-9787-C34888489B26}" dt="2023-09-23T19:11:36.478" v="2940" actId="1036"/>
        <pc:sldMkLst>
          <pc:docMk/>
          <pc:sldMk cId="4039835041" sldId="983"/>
        </pc:sldMkLst>
        <pc:spChg chg="mod">
          <ac:chgData name="Francisco Artés" userId="5be56ff3f51c4e1a" providerId="LiveId" clId="{B6F419BA-C044-4654-9787-C34888489B26}" dt="2023-09-23T18:15:51.913" v="367" actId="1076"/>
          <ac:spMkLst>
            <pc:docMk/>
            <pc:sldMk cId="4039835041" sldId="983"/>
            <ac:spMk id="2" creationId="{8585D7D5-E136-0F4E-830F-5183F2351BAC}"/>
          </ac:spMkLst>
        </pc:spChg>
        <pc:spChg chg="mod">
          <ac:chgData name="Francisco Artés" userId="5be56ff3f51c4e1a" providerId="LiveId" clId="{B6F419BA-C044-4654-9787-C34888489B26}" dt="2023-09-23T19:11:36.478" v="2940" actId="1036"/>
          <ac:spMkLst>
            <pc:docMk/>
            <pc:sldMk cId="4039835041" sldId="983"/>
            <ac:spMk id="6" creationId="{B1EBCB71-2DDE-9B4A-A1BC-9B694A2B7EF6}"/>
          </ac:spMkLst>
        </pc:spChg>
        <pc:spChg chg="mod">
          <ac:chgData name="Francisco Artés" userId="5be56ff3f51c4e1a" providerId="LiveId" clId="{B6F419BA-C044-4654-9787-C34888489B26}" dt="2023-09-23T19:11:36.478" v="2940" actId="1036"/>
          <ac:spMkLst>
            <pc:docMk/>
            <pc:sldMk cId="4039835041" sldId="983"/>
            <ac:spMk id="7" creationId="{F6028CE0-3846-0A49-BBB8-2B109C1C4BC4}"/>
          </ac:spMkLst>
        </pc:spChg>
        <pc:spChg chg="mod">
          <ac:chgData name="Francisco Artés" userId="5be56ff3f51c4e1a" providerId="LiveId" clId="{B6F419BA-C044-4654-9787-C34888489B26}" dt="2023-09-23T19:11:36.478" v="2940" actId="1036"/>
          <ac:spMkLst>
            <pc:docMk/>
            <pc:sldMk cId="4039835041" sldId="983"/>
            <ac:spMk id="8" creationId="{6BF8B284-3743-1D4B-8E63-91D4A5E7AAE9}"/>
          </ac:spMkLst>
        </pc:spChg>
        <pc:spChg chg="mod">
          <ac:chgData name="Francisco Artés" userId="5be56ff3f51c4e1a" providerId="LiveId" clId="{B6F419BA-C044-4654-9787-C34888489B26}" dt="2023-09-23T19:11:36.478" v="2940" actId="1036"/>
          <ac:spMkLst>
            <pc:docMk/>
            <pc:sldMk cId="4039835041" sldId="983"/>
            <ac:spMk id="19" creationId="{BF3DED33-0DF7-2847-909B-A0B348880E69}"/>
          </ac:spMkLst>
        </pc:spChg>
        <pc:spChg chg="mod">
          <ac:chgData name="Francisco Artés" userId="5be56ff3f51c4e1a" providerId="LiveId" clId="{B6F419BA-C044-4654-9787-C34888489B26}" dt="2023-09-23T19:11:36.478" v="2940" actId="1036"/>
          <ac:spMkLst>
            <pc:docMk/>
            <pc:sldMk cId="4039835041" sldId="983"/>
            <ac:spMk id="20" creationId="{C865140C-705B-BA4F-B84E-1E1AB50776F4}"/>
          </ac:spMkLst>
        </pc:spChg>
        <pc:spChg chg="mod">
          <ac:chgData name="Francisco Artés" userId="5be56ff3f51c4e1a" providerId="LiveId" clId="{B6F419BA-C044-4654-9787-C34888489B26}" dt="2023-09-23T19:11:36.478" v="2940" actId="1036"/>
          <ac:spMkLst>
            <pc:docMk/>
            <pc:sldMk cId="4039835041" sldId="983"/>
            <ac:spMk id="22" creationId="{57325302-EEA6-3940-AA49-4241AE38D020}"/>
          </ac:spMkLst>
        </pc:spChg>
        <pc:spChg chg="mod">
          <ac:chgData name="Francisco Artés" userId="5be56ff3f51c4e1a" providerId="LiveId" clId="{B6F419BA-C044-4654-9787-C34888489B26}" dt="2023-09-23T19:11:36.478" v="2940" actId="1036"/>
          <ac:spMkLst>
            <pc:docMk/>
            <pc:sldMk cId="4039835041" sldId="983"/>
            <ac:spMk id="23" creationId="{0522F7B4-229C-4A4C-B546-9FF3872385FC}"/>
          </ac:spMkLst>
        </pc:spChg>
        <pc:spChg chg="mod">
          <ac:chgData name="Francisco Artés" userId="5be56ff3f51c4e1a" providerId="LiveId" clId="{B6F419BA-C044-4654-9787-C34888489B26}" dt="2023-09-23T19:11:36.478" v="2940" actId="1036"/>
          <ac:spMkLst>
            <pc:docMk/>
            <pc:sldMk cId="4039835041" sldId="983"/>
            <ac:spMk id="25" creationId="{0A71F2D4-E31D-9F43-B2FB-D0824916086A}"/>
          </ac:spMkLst>
        </pc:spChg>
        <pc:spChg chg="mod">
          <ac:chgData name="Francisco Artés" userId="5be56ff3f51c4e1a" providerId="LiveId" clId="{B6F419BA-C044-4654-9787-C34888489B26}" dt="2023-09-23T19:11:36.478" v="2940" actId="1036"/>
          <ac:spMkLst>
            <pc:docMk/>
            <pc:sldMk cId="4039835041" sldId="983"/>
            <ac:spMk id="26" creationId="{62F69E98-0BA5-DA4E-9D7F-6F603EA1A8FE}"/>
          </ac:spMkLst>
        </pc:spChg>
        <pc:spChg chg="mod">
          <ac:chgData name="Francisco Artés" userId="5be56ff3f51c4e1a" providerId="LiveId" clId="{B6F419BA-C044-4654-9787-C34888489B26}" dt="2023-09-23T19:11:36.478" v="2940" actId="1036"/>
          <ac:spMkLst>
            <pc:docMk/>
            <pc:sldMk cId="4039835041" sldId="983"/>
            <ac:spMk id="33" creationId="{DE24A523-B223-A34B-BF37-295912263407}"/>
          </ac:spMkLst>
        </pc:spChg>
        <pc:spChg chg="mod">
          <ac:chgData name="Francisco Artés" userId="5be56ff3f51c4e1a" providerId="LiveId" clId="{B6F419BA-C044-4654-9787-C34888489B26}" dt="2023-09-23T19:11:36.478" v="2940" actId="1036"/>
          <ac:spMkLst>
            <pc:docMk/>
            <pc:sldMk cId="4039835041" sldId="983"/>
            <ac:spMk id="34" creationId="{F071DF4B-4644-B741-8D4C-4DF1117AB10F}"/>
          </ac:spMkLst>
        </pc:spChg>
        <pc:spChg chg="mod">
          <ac:chgData name="Francisco Artés" userId="5be56ff3f51c4e1a" providerId="LiveId" clId="{B6F419BA-C044-4654-9787-C34888489B26}" dt="2023-09-23T19:11:36.478" v="2940" actId="1036"/>
          <ac:spMkLst>
            <pc:docMk/>
            <pc:sldMk cId="4039835041" sldId="983"/>
            <ac:spMk id="47" creationId="{7553860A-63BD-3C48-9861-76D413AE50CF}"/>
          </ac:spMkLst>
        </pc:spChg>
        <pc:spChg chg="mod">
          <ac:chgData name="Francisco Artés" userId="5be56ff3f51c4e1a" providerId="LiveId" clId="{B6F419BA-C044-4654-9787-C34888489B26}" dt="2023-09-23T19:11:36.478" v="2940" actId="1036"/>
          <ac:spMkLst>
            <pc:docMk/>
            <pc:sldMk cId="4039835041" sldId="983"/>
            <ac:spMk id="49" creationId="{E4BEFD7D-91BD-F34B-B7D7-F307463CB4B7}"/>
          </ac:spMkLst>
        </pc:spChg>
        <pc:spChg chg="mod">
          <ac:chgData name="Francisco Artés" userId="5be56ff3f51c4e1a" providerId="LiveId" clId="{B6F419BA-C044-4654-9787-C34888489B26}" dt="2023-09-23T19:11:36.478" v="2940" actId="1036"/>
          <ac:spMkLst>
            <pc:docMk/>
            <pc:sldMk cId="4039835041" sldId="983"/>
            <ac:spMk id="50" creationId="{CA1C29FE-BFC0-1F4C-AEF4-59DFCC57202B}"/>
          </ac:spMkLst>
        </pc:spChg>
        <pc:spChg chg="mod">
          <ac:chgData name="Francisco Artés" userId="5be56ff3f51c4e1a" providerId="LiveId" clId="{B6F419BA-C044-4654-9787-C34888489B26}" dt="2023-09-23T19:11:36.478" v="2940" actId="1036"/>
          <ac:spMkLst>
            <pc:docMk/>
            <pc:sldMk cId="4039835041" sldId="983"/>
            <ac:spMk id="52" creationId="{40B3F5B7-8E46-D846-86AE-BA4E43D71C1F}"/>
          </ac:spMkLst>
        </pc:spChg>
        <pc:spChg chg="mod">
          <ac:chgData name="Francisco Artés" userId="5be56ff3f51c4e1a" providerId="LiveId" clId="{B6F419BA-C044-4654-9787-C34888489B26}" dt="2023-09-23T19:11:36.478" v="2940" actId="1036"/>
          <ac:spMkLst>
            <pc:docMk/>
            <pc:sldMk cId="4039835041" sldId="983"/>
            <ac:spMk id="53" creationId="{D77B4FE5-17D9-3C4A-8755-54A76E4AEE4D}"/>
          </ac:spMkLst>
        </pc:spChg>
        <pc:spChg chg="mod">
          <ac:chgData name="Francisco Artés" userId="5be56ff3f51c4e1a" providerId="LiveId" clId="{B6F419BA-C044-4654-9787-C34888489B26}" dt="2023-09-23T19:11:36.478" v="2940" actId="1036"/>
          <ac:spMkLst>
            <pc:docMk/>
            <pc:sldMk cId="4039835041" sldId="983"/>
            <ac:spMk id="55" creationId="{AB28CFD6-B28F-764E-B96D-C26D5C2C7E43}"/>
          </ac:spMkLst>
        </pc:spChg>
        <pc:spChg chg="mod">
          <ac:chgData name="Francisco Artés" userId="5be56ff3f51c4e1a" providerId="LiveId" clId="{B6F419BA-C044-4654-9787-C34888489B26}" dt="2023-09-23T19:11:36.478" v="2940" actId="1036"/>
          <ac:spMkLst>
            <pc:docMk/>
            <pc:sldMk cId="4039835041" sldId="983"/>
            <ac:spMk id="56" creationId="{CCB4EE99-9FEB-9243-8228-13F56475C58C}"/>
          </ac:spMkLst>
        </pc:spChg>
        <pc:spChg chg="mod">
          <ac:chgData name="Francisco Artés" userId="5be56ff3f51c4e1a" providerId="LiveId" clId="{B6F419BA-C044-4654-9787-C34888489B26}" dt="2023-09-23T19:11:36.478" v="2940" actId="1036"/>
          <ac:spMkLst>
            <pc:docMk/>
            <pc:sldMk cId="4039835041" sldId="983"/>
            <ac:spMk id="57" creationId="{676F3565-BA2A-8F40-B2FE-793B35CE29DF}"/>
          </ac:spMkLst>
        </pc:spChg>
        <pc:spChg chg="mod">
          <ac:chgData name="Francisco Artés" userId="5be56ff3f51c4e1a" providerId="LiveId" clId="{B6F419BA-C044-4654-9787-C34888489B26}" dt="2023-09-23T19:11:36.478" v="2940" actId="1036"/>
          <ac:spMkLst>
            <pc:docMk/>
            <pc:sldMk cId="4039835041" sldId="983"/>
            <ac:spMk id="59" creationId="{C365D82C-7F65-8C41-A273-006D35257A5F}"/>
          </ac:spMkLst>
        </pc:spChg>
        <pc:spChg chg="mod">
          <ac:chgData name="Francisco Artés" userId="5be56ff3f51c4e1a" providerId="LiveId" clId="{B6F419BA-C044-4654-9787-C34888489B26}" dt="2023-09-23T19:11:36.478" v="2940" actId="1036"/>
          <ac:spMkLst>
            <pc:docMk/>
            <pc:sldMk cId="4039835041" sldId="983"/>
            <ac:spMk id="60" creationId="{04919B45-AD1E-6849-9F36-5547AD31F594}"/>
          </ac:spMkLst>
        </pc:spChg>
        <pc:spChg chg="mod">
          <ac:chgData name="Francisco Artés" userId="5be56ff3f51c4e1a" providerId="LiveId" clId="{B6F419BA-C044-4654-9787-C34888489B26}" dt="2023-09-23T19:11:36.478" v="2940" actId="1036"/>
          <ac:spMkLst>
            <pc:docMk/>
            <pc:sldMk cId="4039835041" sldId="983"/>
            <ac:spMk id="64" creationId="{EB47D730-4BCD-DB41-8995-63BAA46820E5}"/>
          </ac:spMkLst>
        </pc:spChg>
        <pc:spChg chg="mod">
          <ac:chgData name="Francisco Artés" userId="5be56ff3f51c4e1a" providerId="LiveId" clId="{B6F419BA-C044-4654-9787-C34888489B26}" dt="2023-09-23T19:11:36.478" v="2940" actId="1036"/>
          <ac:spMkLst>
            <pc:docMk/>
            <pc:sldMk cId="4039835041" sldId="983"/>
            <ac:spMk id="65" creationId="{09B74984-141A-4C3C-A7F7-FFB6916E6FE6}"/>
          </ac:spMkLst>
        </pc:spChg>
        <pc:grpChg chg="mod">
          <ac:chgData name="Francisco Artés" userId="5be56ff3f51c4e1a" providerId="LiveId" clId="{B6F419BA-C044-4654-9787-C34888489B26}" dt="2023-09-23T19:11:36.478" v="2940" actId="1036"/>
          <ac:grpSpMkLst>
            <pc:docMk/>
            <pc:sldMk cId="4039835041" sldId="983"/>
            <ac:grpSpMk id="9" creationId="{A22A6E94-0404-C341-9E5E-87C1B9212D51}"/>
          </ac:grpSpMkLst>
        </pc:grpChg>
        <pc:grpChg chg="mod">
          <ac:chgData name="Francisco Artés" userId="5be56ff3f51c4e1a" providerId="LiveId" clId="{B6F419BA-C044-4654-9787-C34888489B26}" dt="2023-09-23T19:11:36.478" v="2940" actId="1036"/>
          <ac:grpSpMkLst>
            <pc:docMk/>
            <pc:sldMk cId="4039835041" sldId="983"/>
            <ac:grpSpMk id="12" creationId="{B0E34DE8-2C06-F64D-B798-32BB07DD9F3E}"/>
          </ac:grpSpMkLst>
        </pc:grpChg>
        <pc:grpChg chg="mod">
          <ac:chgData name="Francisco Artés" userId="5be56ff3f51c4e1a" providerId="LiveId" clId="{B6F419BA-C044-4654-9787-C34888489B26}" dt="2023-09-23T19:11:36.478" v="2940" actId="1036"/>
          <ac:grpSpMkLst>
            <pc:docMk/>
            <pc:sldMk cId="4039835041" sldId="983"/>
            <ac:grpSpMk id="15" creationId="{E700B031-51C5-DB47-8913-CF53FEC0A373}"/>
          </ac:grpSpMkLst>
        </pc:grpChg>
        <pc:grpChg chg="mod">
          <ac:chgData name="Francisco Artés" userId="5be56ff3f51c4e1a" providerId="LiveId" clId="{B6F419BA-C044-4654-9787-C34888489B26}" dt="2023-09-23T19:11:36.478" v="2940" actId="1036"/>
          <ac:grpSpMkLst>
            <pc:docMk/>
            <pc:sldMk cId="4039835041" sldId="983"/>
            <ac:grpSpMk id="27" creationId="{1613028E-E9C1-9A4B-BF94-1CC56CE3F0FF}"/>
          </ac:grpSpMkLst>
        </pc:grpChg>
        <pc:grpChg chg="mod">
          <ac:chgData name="Francisco Artés" userId="5be56ff3f51c4e1a" providerId="LiveId" clId="{B6F419BA-C044-4654-9787-C34888489B26}" dt="2023-09-23T19:11:36.478" v="2940" actId="1036"/>
          <ac:grpSpMkLst>
            <pc:docMk/>
            <pc:sldMk cId="4039835041" sldId="983"/>
            <ac:grpSpMk id="30" creationId="{27244AB8-D400-6D48-966D-8D7FD1FEB1BC}"/>
          </ac:grpSpMkLst>
        </pc:grpChg>
        <pc:grpChg chg="mod">
          <ac:chgData name="Francisco Artés" userId="5be56ff3f51c4e1a" providerId="LiveId" clId="{B6F419BA-C044-4654-9787-C34888489B26}" dt="2023-09-23T19:11:36.478" v="2940" actId="1036"/>
          <ac:grpSpMkLst>
            <pc:docMk/>
            <pc:sldMk cId="4039835041" sldId="983"/>
            <ac:grpSpMk id="35" creationId="{E70691D5-2FF4-7F4D-B2FA-EFB1C2E20EA3}"/>
          </ac:grpSpMkLst>
        </pc:grpChg>
        <pc:grpChg chg="mod">
          <ac:chgData name="Francisco Artés" userId="5be56ff3f51c4e1a" providerId="LiveId" clId="{B6F419BA-C044-4654-9787-C34888489B26}" dt="2023-09-23T19:11:36.478" v="2940" actId="1036"/>
          <ac:grpSpMkLst>
            <pc:docMk/>
            <pc:sldMk cId="4039835041" sldId="983"/>
            <ac:grpSpMk id="38" creationId="{89002D89-E532-1F42-8573-DC9A1A36FB03}"/>
          </ac:grpSpMkLst>
        </pc:grpChg>
        <pc:grpChg chg="mod">
          <ac:chgData name="Francisco Artés" userId="5be56ff3f51c4e1a" providerId="LiveId" clId="{B6F419BA-C044-4654-9787-C34888489B26}" dt="2023-09-23T19:11:36.478" v="2940" actId="1036"/>
          <ac:grpSpMkLst>
            <pc:docMk/>
            <pc:sldMk cId="4039835041" sldId="983"/>
            <ac:grpSpMk id="41" creationId="{032366E0-574D-D04E-BD19-20B2B9D19CFD}"/>
          </ac:grpSpMkLst>
        </pc:grpChg>
        <pc:grpChg chg="mod">
          <ac:chgData name="Francisco Artés" userId="5be56ff3f51c4e1a" providerId="LiveId" clId="{B6F419BA-C044-4654-9787-C34888489B26}" dt="2023-09-23T19:11:36.478" v="2940" actId="1036"/>
          <ac:grpSpMkLst>
            <pc:docMk/>
            <pc:sldMk cId="4039835041" sldId="983"/>
            <ac:grpSpMk id="44" creationId="{9537FC60-E1E9-A847-9F23-DFE81F837194}"/>
          </ac:grpSpMkLst>
        </pc:grpChg>
        <pc:grpChg chg="mod">
          <ac:chgData name="Francisco Artés" userId="5be56ff3f51c4e1a" providerId="LiveId" clId="{B6F419BA-C044-4654-9787-C34888489B26}" dt="2023-09-23T19:11:36.478" v="2940" actId="1036"/>
          <ac:grpSpMkLst>
            <pc:docMk/>
            <pc:sldMk cId="4039835041" sldId="983"/>
            <ac:grpSpMk id="61" creationId="{1468B6F0-981B-0340-90F6-5E60BA7B9ACC}"/>
          </ac:grpSpMkLst>
        </pc:grpChg>
        <pc:graphicFrameChg chg="mod">
          <ac:chgData name="Francisco Artés" userId="5be56ff3f51c4e1a" providerId="LiveId" clId="{B6F419BA-C044-4654-9787-C34888489B26}" dt="2023-09-23T19:11:36.478" v="2940" actId="1036"/>
          <ac:graphicFrameMkLst>
            <pc:docMk/>
            <pc:sldMk cId="4039835041" sldId="983"/>
            <ac:graphicFrameMk id="3" creationId="{3B3B373D-92D0-574F-8B63-F7006820F3E1}"/>
          </ac:graphicFrameMkLst>
        </pc:graphicFrameChg>
        <pc:graphicFrameChg chg="mod">
          <ac:chgData name="Francisco Artés" userId="5be56ff3f51c4e1a" providerId="LiveId" clId="{B6F419BA-C044-4654-9787-C34888489B26}" dt="2023-09-23T19:11:36.478" v="2940" actId="1036"/>
          <ac:graphicFrameMkLst>
            <pc:docMk/>
            <pc:sldMk cId="4039835041" sldId="983"/>
            <ac:graphicFrameMk id="4" creationId="{B3A5AA4E-725E-B848-83B5-D8DA6DCC1C56}"/>
          </ac:graphicFrameMkLst>
        </pc:graphicFrameChg>
      </pc:sldChg>
      <pc:sldChg chg="addSp delSp modSp mod">
        <pc:chgData name="Francisco Artés" userId="5be56ff3f51c4e1a" providerId="LiveId" clId="{B6F419BA-C044-4654-9787-C34888489B26}" dt="2023-09-23T19:09:13.726" v="2561" actId="21"/>
        <pc:sldMkLst>
          <pc:docMk/>
          <pc:sldMk cId="2734102470" sldId="997"/>
        </pc:sldMkLst>
        <pc:spChg chg="mod">
          <ac:chgData name="Francisco Artés" userId="5be56ff3f51c4e1a" providerId="LiveId" clId="{B6F419BA-C044-4654-9787-C34888489B26}" dt="2023-09-23T18:14:25.540" v="340" actId="1076"/>
          <ac:spMkLst>
            <pc:docMk/>
            <pc:sldMk cId="2734102470" sldId="997"/>
            <ac:spMk id="2" creationId="{15A71EC7-670C-B543-A1F3-6A5CF8C0AE05}"/>
          </ac:spMkLst>
        </pc:spChg>
        <pc:spChg chg="mod">
          <ac:chgData name="Francisco Artés" userId="5be56ff3f51c4e1a" providerId="LiveId" clId="{B6F419BA-C044-4654-9787-C34888489B26}" dt="2023-09-23T19:08:39.735" v="2462" actId="1036"/>
          <ac:spMkLst>
            <pc:docMk/>
            <pc:sldMk cId="2734102470" sldId="997"/>
            <ac:spMk id="46" creationId="{95BC658E-2F5F-478A-8C89-2437A0562EAE}"/>
          </ac:spMkLst>
        </pc:spChg>
        <pc:spChg chg="mod">
          <ac:chgData name="Francisco Artés" userId="5be56ff3f51c4e1a" providerId="LiveId" clId="{B6F419BA-C044-4654-9787-C34888489B26}" dt="2023-09-23T19:08:39.735" v="2462" actId="1036"/>
          <ac:spMkLst>
            <pc:docMk/>
            <pc:sldMk cId="2734102470" sldId="997"/>
            <ac:spMk id="47" creationId="{26CB66E6-33F8-4D97-9D6F-3DFEEB0CD24C}"/>
          </ac:spMkLst>
        </pc:spChg>
        <pc:graphicFrameChg chg="add del mod">
          <ac:chgData name="Francisco Artés" userId="5be56ff3f51c4e1a" providerId="LiveId" clId="{B6F419BA-C044-4654-9787-C34888489B26}" dt="2023-09-23T19:09:13.726" v="2561" actId="21"/>
          <ac:graphicFrameMkLst>
            <pc:docMk/>
            <pc:sldMk cId="2734102470" sldId="997"/>
            <ac:graphicFrameMk id="3" creationId="{64B6CE87-2ED7-C8F2-A4B4-CC619038863C}"/>
          </ac:graphicFrameMkLst>
        </pc:graphicFrameChg>
        <pc:graphicFrameChg chg="mod">
          <ac:chgData name="Francisco Artés" userId="5be56ff3f51c4e1a" providerId="LiveId" clId="{B6F419BA-C044-4654-9787-C34888489B26}" dt="2023-09-23T19:08:39.735" v="2462" actId="1036"/>
          <ac:graphicFrameMkLst>
            <pc:docMk/>
            <pc:sldMk cId="2734102470" sldId="997"/>
            <ac:graphicFrameMk id="45" creationId="{14BC51C8-AF5B-4AB9-BE54-14B930F26FD0}"/>
          </ac:graphicFrameMkLst>
        </pc:graphicFrameChg>
      </pc:sldChg>
      <pc:sldChg chg="modSp mod">
        <pc:chgData name="Francisco Artés" userId="5be56ff3f51c4e1a" providerId="LiveId" clId="{B6F419BA-C044-4654-9787-C34888489B26}" dt="2023-09-23T19:10:36.546" v="2797" actId="1036"/>
        <pc:sldMkLst>
          <pc:docMk/>
          <pc:sldMk cId="3545925808" sldId="1408"/>
        </pc:sldMkLst>
        <pc:spChg chg="mod">
          <ac:chgData name="Francisco Artés" userId="5be56ff3f51c4e1a" providerId="LiveId" clId="{B6F419BA-C044-4654-9787-C34888489B26}" dt="2023-09-23T18:15:29.635" v="359" actId="1076"/>
          <ac:spMkLst>
            <pc:docMk/>
            <pc:sldMk cId="3545925808" sldId="1408"/>
            <ac:spMk id="2" creationId="{FA94B151-57E9-F44F-B45D-FFBFD602B055}"/>
          </ac:spMkLst>
        </pc:spChg>
        <pc:spChg chg="mod">
          <ac:chgData name="Francisco Artés" userId="5be56ff3f51c4e1a" providerId="LiveId" clId="{B6F419BA-C044-4654-9787-C34888489B26}" dt="2023-09-23T19:10:26.280" v="2776" actId="207"/>
          <ac:spMkLst>
            <pc:docMk/>
            <pc:sldMk cId="3545925808" sldId="1408"/>
            <ac:spMk id="12" creationId="{9C77FF6F-6D5F-4F44-90E9-C3CE25A1C053}"/>
          </ac:spMkLst>
        </pc:spChg>
        <pc:spChg chg="mod">
          <ac:chgData name="Francisco Artés" userId="5be56ff3f51c4e1a" providerId="LiveId" clId="{B6F419BA-C044-4654-9787-C34888489B26}" dt="2023-09-23T19:10:26.280" v="2776" actId="207"/>
          <ac:spMkLst>
            <pc:docMk/>
            <pc:sldMk cId="3545925808" sldId="1408"/>
            <ac:spMk id="13" creationId="{8E99A018-D61C-5D4D-AF27-F4BC6E8A668D}"/>
          </ac:spMkLst>
        </pc:spChg>
        <pc:spChg chg="mod">
          <ac:chgData name="Francisco Artés" userId="5be56ff3f51c4e1a" providerId="LiveId" clId="{B6F419BA-C044-4654-9787-C34888489B26}" dt="2023-09-23T19:10:29.240" v="2778" actId="27636"/>
          <ac:spMkLst>
            <pc:docMk/>
            <pc:sldMk cId="3545925808" sldId="1408"/>
            <ac:spMk id="14" creationId="{A631999B-4D37-7D45-90FF-98906296F6FB}"/>
          </ac:spMkLst>
        </pc:spChg>
        <pc:graphicFrameChg chg="mod">
          <ac:chgData name="Francisco Artés" userId="5be56ff3f51c4e1a" providerId="LiveId" clId="{B6F419BA-C044-4654-9787-C34888489B26}" dt="2023-09-23T19:10:36.546" v="2797" actId="1036"/>
          <ac:graphicFrameMkLst>
            <pc:docMk/>
            <pc:sldMk cId="3545925808" sldId="1408"/>
            <ac:graphicFrameMk id="10" creationId="{5DCAE9C1-DB31-334C-82E0-79DFE23ABEC0}"/>
          </ac:graphicFrameMkLst>
        </pc:graphicFrameChg>
      </pc:sldChg>
      <pc:sldChg chg="modSp mod">
        <pc:chgData name="Francisco Artés" userId="5be56ff3f51c4e1a" providerId="LiveId" clId="{B6F419BA-C044-4654-9787-C34888489B26}" dt="2023-09-23T19:05:51.428" v="2172" actId="20577"/>
        <pc:sldMkLst>
          <pc:docMk/>
          <pc:sldMk cId="1462744727" sldId="1420"/>
        </pc:sldMkLst>
        <pc:spChg chg="mod">
          <ac:chgData name="Francisco Artés" userId="5be56ff3f51c4e1a" providerId="LiveId" clId="{B6F419BA-C044-4654-9787-C34888489B26}" dt="2023-09-23T18:12:59.826" v="319" actId="1076"/>
          <ac:spMkLst>
            <pc:docMk/>
            <pc:sldMk cId="1462744727" sldId="1420"/>
            <ac:spMk id="2" creationId="{A20BAD72-65A4-B740-B6CD-CD4C16A49DD2}"/>
          </ac:spMkLst>
        </pc:spChg>
        <pc:spChg chg="mod">
          <ac:chgData name="Francisco Artés" userId="5be56ff3f51c4e1a" providerId="LiveId" clId="{B6F419BA-C044-4654-9787-C34888489B26}" dt="2023-09-23T19:05:51.428" v="2172" actId="20577"/>
          <ac:spMkLst>
            <pc:docMk/>
            <pc:sldMk cId="1462744727" sldId="1420"/>
            <ac:spMk id="9" creationId="{10941397-17DC-4BA6-B12C-D2D77707FDEA}"/>
          </ac:spMkLst>
        </pc:spChg>
      </pc:sldChg>
      <pc:sldChg chg="modSp mod">
        <pc:chgData name="Francisco Artés" userId="5be56ff3f51c4e1a" providerId="LiveId" clId="{B6F419BA-C044-4654-9787-C34888489B26}" dt="2023-09-23T19:02:50.277" v="1936" actId="1035"/>
        <pc:sldMkLst>
          <pc:docMk/>
          <pc:sldMk cId="376129126" sldId="1464"/>
        </pc:sldMkLst>
        <pc:spChg chg="mod">
          <ac:chgData name="Francisco Artés" userId="5be56ff3f51c4e1a" providerId="LiveId" clId="{B6F419BA-C044-4654-9787-C34888489B26}" dt="2023-09-23T19:02:50.277" v="1936" actId="1035"/>
          <ac:spMkLst>
            <pc:docMk/>
            <pc:sldMk cId="376129126" sldId="1464"/>
            <ac:spMk id="14" creationId="{17742426-464E-4023-9D93-DF96B568FCCB}"/>
          </ac:spMkLst>
        </pc:spChg>
        <pc:spChg chg="mod">
          <ac:chgData name="Francisco Artés" userId="5be56ff3f51c4e1a" providerId="LiveId" clId="{B6F419BA-C044-4654-9787-C34888489B26}" dt="2023-09-23T19:02:50.277" v="1936" actId="1035"/>
          <ac:spMkLst>
            <pc:docMk/>
            <pc:sldMk cId="376129126" sldId="1464"/>
            <ac:spMk id="15" creationId="{9BB0A48A-3D30-4943-91F2-097B7D33D3AA}"/>
          </ac:spMkLst>
        </pc:spChg>
        <pc:spChg chg="mod">
          <ac:chgData name="Francisco Artés" userId="5be56ff3f51c4e1a" providerId="LiveId" clId="{B6F419BA-C044-4654-9787-C34888489B26}" dt="2023-09-23T19:02:50.277" v="1936" actId="1035"/>
          <ac:spMkLst>
            <pc:docMk/>
            <pc:sldMk cId="376129126" sldId="1464"/>
            <ac:spMk id="16" creationId="{B9217ED5-DD77-4CFD-AF88-D5D709945EBF}"/>
          </ac:spMkLst>
        </pc:spChg>
        <pc:spChg chg="mod">
          <ac:chgData name="Francisco Artés" userId="5be56ff3f51c4e1a" providerId="LiveId" clId="{B6F419BA-C044-4654-9787-C34888489B26}" dt="2023-09-23T19:02:50.277" v="1936" actId="1035"/>
          <ac:spMkLst>
            <pc:docMk/>
            <pc:sldMk cId="376129126" sldId="1464"/>
            <ac:spMk id="17" creationId="{81B35505-24D3-4626-B611-A0EF06A320ED}"/>
          </ac:spMkLst>
        </pc:spChg>
        <pc:spChg chg="mod">
          <ac:chgData name="Francisco Artés" userId="5be56ff3f51c4e1a" providerId="LiveId" clId="{B6F419BA-C044-4654-9787-C34888489B26}" dt="2023-09-23T19:02:50.277" v="1936" actId="1035"/>
          <ac:spMkLst>
            <pc:docMk/>
            <pc:sldMk cId="376129126" sldId="1464"/>
            <ac:spMk id="18" creationId="{74E7242B-33B4-4AF2-9EF9-9C8569A9EC9C}"/>
          </ac:spMkLst>
        </pc:spChg>
        <pc:spChg chg="mod">
          <ac:chgData name="Francisco Artés" userId="5be56ff3f51c4e1a" providerId="LiveId" clId="{B6F419BA-C044-4654-9787-C34888489B26}" dt="2023-09-23T19:02:50.277" v="1936" actId="1035"/>
          <ac:spMkLst>
            <pc:docMk/>
            <pc:sldMk cId="376129126" sldId="1464"/>
            <ac:spMk id="19" creationId="{7F8F5629-F220-4645-A91C-25C3F11EF917}"/>
          </ac:spMkLst>
        </pc:spChg>
        <pc:spChg chg="mod">
          <ac:chgData name="Francisco Artés" userId="5be56ff3f51c4e1a" providerId="LiveId" clId="{B6F419BA-C044-4654-9787-C34888489B26}" dt="2023-09-23T19:02:50.277" v="1936" actId="1035"/>
          <ac:spMkLst>
            <pc:docMk/>
            <pc:sldMk cId="376129126" sldId="1464"/>
            <ac:spMk id="20" creationId="{D31C61A0-8EA5-4E2A-9CA0-D2A4A77FEF47}"/>
          </ac:spMkLst>
        </pc:spChg>
        <pc:spChg chg="mod">
          <ac:chgData name="Francisco Artés" userId="5be56ff3f51c4e1a" providerId="LiveId" clId="{B6F419BA-C044-4654-9787-C34888489B26}" dt="2023-09-23T19:02:50.277" v="1936" actId="1035"/>
          <ac:spMkLst>
            <pc:docMk/>
            <pc:sldMk cId="376129126" sldId="1464"/>
            <ac:spMk id="21" creationId="{0A07EA70-3630-444B-89BE-A9497C469494}"/>
          </ac:spMkLst>
        </pc:spChg>
        <pc:spChg chg="mod">
          <ac:chgData name="Francisco Artés" userId="5be56ff3f51c4e1a" providerId="LiveId" clId="{B6F419BA-C044-4654-9787-C34888489B26}" dt="2023-09-23T18:12:08.378" v="307" actId="1076"/>
          <ac:spMkLst>
            <pc:docMk/>
            <pc:sldMk cId="376129126" sldId="1464"/>
            <ac:spMk id="22" creationId="{7F02D81D-E229-4338-993A-B9335532BB5C}"/>
          </ac:spMkLst>
        </pc:spChg>
        <pc:spChg chg="mod">
          <ac:chgData name="Francisco Artés" userId="5be56ff3f51c4e1a" providerId="LiveId" clId="{B6F419BA-C044-4654-9787-C34888489B26}" dt="2023-09-23T19:02:50.277" v="1936" actId="1035"/>
          <ac:spMkLst>
            <pc:docMk/>
            <pc:sldMk cId="376129126" sldId="1464"/>
            <ac:spMk id="28" creationId="{221A7601-939F-4712-AED0-C36F1EE7C820}"/>
          </ac:spMkLst>
        </pc:spChg>
        <pc:spChg chg="mod">
          <ac:chgData name="Francisco Artés" userId="5be56ff3f51c4e1a" providerId="LiveId" clId="{B6F419BA-C044-4654-9787-C34888489B26}" dt="2023-09-23T19:02:50.277" v="1936" actId="1035"/>
          <ac:spMkLst>
            <pc:docMk/>
            <pc:sldMk cId="376129126" sldId="1464"/>
            <ac:spMk id="29" creationId="{4B809A9E-F4F1-4B29-B466-8498D8060860}"/>
          </ac:spMkLst>
        </pc:spChg>
        <pc:spChg chg="mod">
          <ac:chgData name="Francisco Artés" userId="5be56ff3f51c4e1a" providerId="LiveId" clId="{B6F419BA-C044-4654-9787-C34888489B26}" dt="2023-09-23T19:02:50.277" v="1936" actId="1035"/>
          <ac:spMkLst>
            <pc:docMk/>
            <pc:sldMk cId="376129126" sldId="1464"/>
            <ac:spMk id="30" creationId="{D2529A44-1183-4744-BE1B-1AEA610C927E}"/>
          </ac:spMkLst>
        </pc:spChg>
        <pc:spChg chg="mod">
          <ac:chgData name="Francisco Artés" userId="5be56ff3f51c4e1a" providerId="LiveId" clId="{B6F419BA-C044-4654-9787-C34888489B26}" dt="2023-09-23T19:02:50.277" v="1936" actId="1035"/>
          <ac:spMkLst>
            <pc:docMk/>
            <pc:sldMk cId="376129126" sldId="1464"/>
            <ac:spMk id="31" creationId="{CBEBF7D9-32AF-46ED-ACEE-DF0A7ECDC0F4}"/>
          </ac:spMkLst>
        </pc:spChg>
        <pc:spChg chg="mod">
          <ac:chgData name="Francisco Artés" userId="5be56ff3f51c4e1a" providerId="LiveId" clId="{B6F419BA-C044-4654-9787-C34888489B26}" dt="2023-09-23T19:02:50.277" v="1936" actId="1035"/>
          <ac:spMkLst>
            <pc:docMk/>
            <pc:sldMk cId="376129126" sldId="1464"/>
            <ac:spMk id="32" creationId="{1BB60C76-32C3-46C8-8365-446857FC5926}"/>
          </ac:spMkLst>
        </pc:spChg>
        <pc:spChg chg="mod">
          <ac:chgData name="Francisco Artés" userId="5be56ff3f51c4e1a" providerId="LiveId" clId="{B6F419BA-C044-4654-9787-C34888489B26}" dt="2023-09-23T19:02:50.277" v="1936" actId="1035"/>
          <ac:spMkLst>
            <pc:docMk/>
            <pc:sldMk cId="376129126" sldId="1464"/>
            <ac:spMk id="33" creationId="{C1E3A8A4-9D7E-4EA1-9CCA-79F15D438865}"/>
          </ac:spMkLst>
        </pc:spChg>
        <pc:spChg chg="mod">
          <ac:chgData name="Francisco Artés" userId="5be56ff3f51c4e1a" providerId="LiveId" clId="{B6F419BA-C044-4654-9787-C34888489B26}" dt="2023-09-23T19:02:50.277" v="1936" actId="1035"/>
          <ac:spMkLst>
            <pc:docMk/>
            <pc:sldMk cId="376129126" sldId="1464"/>
            <ac:spMk id="35" creationId="{F4E39783-382E-4704-8613-2F8BCBE5A473}"/>
          </ac:spMkLst>
        </pc:spChg>
      </pc:sldChg>
      <pc:sldChg chg="addSp modSp mod">
        <pc:chgData name="Francisco Artés" userId="5be56ff3f51c4e1a" providerId="LiveId" clId="{B6F419BA-C044-4654-9787-C34888489B26}" dt="2023-09-23T18:17:45.322" v="384" actId="1076"/>
        <pc:sldMkLst>
          <pc:docMk/>
          <pc:sldMk cId="3788657665" sldId="1499"/>
        </pc:sldMkLst>
        <pc:spChg chg="mod">
          <ac:chgData name="Francisco Artés" userId="5be56ff3f51c4e1a" providerId="LiveId" clId="{B6F419BA-C044-4654-9787-C34888489B26}" dt="2023-09-23T17:46:47.092" v="1" actId="1076"/>
          <ac:spMkLst>
            <pc:docMk/>
            <pc:sldMk cId="3788657665" sldId="1499"/>
            <ac:spMk id="4" creationId="{DD54ABCD-90D3-DA4C-8B12-F3D491DE0D94}"/>
          </ac:spMkLst>
        </pc:spChg>
        <pc:spChg chg="mod">
          <ac:chgData name="Francisco Artés" userId="5be56ff3f51c4e1a" providerId="LiveId" clId="{B6F419BA-C044-4654-9787-C34888489B26}" dt="2023-09-23T18:17:42.728" v="383" actId="164"/>
          <ac:spMkLst>
            <pc:docMk/>
            <pc:sldMk cId="3788657665" sldId="1499"/>
            <ac:spMk id="6" creationId="{B223026E-07FD-404F-9A50-4086EE47E373}"/>
          </ac:spMkLst>
        </pc:spChg>
        <pc:spChg chg="mod">
          <ac:chgData name="Francisco Artés" userId="5be56ff3f51c4e1a" providerId="LiveId" clId="{B6F419BA-C044-4654-9787-C34888489B26}" dt="2023-09-23T18:17:42.728" v="383" actId="164"/>
          <ac:spMkLst>
            <pc:docMk/>
            <pc:sldMk cId="3788657665" sldId="1499"/>
            <ac:spMk id="7" creationId="{F215D36A-A48E-0D42-B832-3BEF280074F5}"/>
          </ac:spMkLst>
        </pc:spChg>
        <pc:grpChg chg="add mod">
          <ac:chgData name="Francisco Artés" userId="5be56ff3f51c4e1a" providerId="LiveId" clId="{B6F419BA-C044-4654-9787-C34888489B26}" dt="2023-09-23T18:17:45.322" v="384" actId="1076"/>
          <ac:grpSpMkLst>
            <pc:docMk/>
            <pc:sldMk cId="3788657665" sldId="1499"/>
            <ac:grpSpMk id="2" creationId="{D5A19314-2E34-8820-BC99-38F282B53845}"/>
          </ac:grpSpMkLst>
        </pc:grpChg>
        <pc:picChg chg="mod">
          <ac:chgData name="Francisco Artés" userId="5be56ff3f51c4e1a" providerId="LiveId" clId="{B6F419BA-C044-4654-9787-C34888489B26}" dt="2023-09-23T18:17:42.728" v="383" actId="164"/>
          <ac:picMkLst>
            <pc:docMk/>
            <pc:sldMk cId="3788657665" sldId="1499"/>
            <ac:picMk id="5" creationId="{2F50C9BF-BB62-F34A-9C93-8F233FE258B0}"/>
          </ac:picMkLst>
        </pc:picChg>
      </pc:sldChg>
      <pc:sldChg chg="addSp modSp mod">
        <pc:chgData name="Francisco Artés" userId="5be56ff3f51c4e1a" providerId="LiveId" clId="{B6F419BA-C044-4654-9787-C34888489B26}" dt="2023-09-23T18:18:07.970" v="386" actId="1076"/>
        <pc:sldMkLst>
          <pc:docMk/>
          <pc:sldMk cId="2675092818" sldId="1500"/>
        </pc:sldMkLst>
        <pc:spChg chg="mod">
          <ac:chgData name="Francisco Artés" userId="5be56ff3f51c4e1a" providerId="LiveId" clId="{B6F419BA-C044-4654-9787-C34888489B26}" dt="2023-09-23T17:47:02.061" v="3" actId="1076"/>
          <ac:spMkLst>
            <pc:docMk/>
            <pc:sldMk cId="2675092818" sldId="1500"/>
            <ac:spMk id="2" creationId="{0A1CC46F-2348-484E-BC55-FF17ED5002FF}"/>
          </ac:spMkLst>
        </pc:spChg>
        <pc:grpChg chg="add mod">
          <ac:chgData name="Francisco Artés" userId="5be56ff3f51c4e1a" providerId="LiveId" clId="{B6F419BA-C044-4654-9787-C34888489B26}" dt="2023-09-23T18:18:07.970" v="386" actId="1076"/>
          <ac:grpSpMkLst>
            <pc:docMk/>
            <pc:sldMk cId="2675092818" sldId="1500"/>
            <ac:grpSpMk id="3" creationId="{48E743F2-8249-3EF6-0809-F13B180A92AE}"/>
          </ac:grpSpMkLst>
        </pc:grpChg>
        <pc:grpChg chg="mod">
          <ac:chgData name="Francisco Artés" userId="5be56ff3f51c4e1a" providerId="LiveId" clId="{B6F419BA-C044-4654-9787-C34888489B26}" dt="2023-09-23T18:18:04.853" v="385" actId="164"/>
          <ac:grpSpMkLst>
            <pc:docMk/>
            <pc:sldMk cId="2675092818" sldId="1500"/>
            <ac:grpSpMk id="5" creationId="{9B477CB5-D501-0C41-996B-038B1CBC10CF}"/>
          </ac:grpSpMkLst>
        </pc:grpChg>
        <pc:graphicFrameChg chg="mod">
          <ac:chgData name="Francisco Artés" userId="5be56ff3f51c4e1a" providerId="LiveId" clId="{B6F419BA-C044-4654-9787-C34888489B26}" dt="2023-09-23T18:18:04.853" v="385" actId="164"/>
          <ac:graphicFrameMkLst>
            <pc:docMk/>
            <pc:sldMk cId="2675092818" sldId="1500"/>
            <ac:graphicFrameMk id="4" creationId="{AD99DD58-65BF-F24D-8A67-A5E9ACA66E6F}"/>
          </ac:graphicFrameMkLst>
        </pc:graphicFrameChg>
      </pc:sldChg>
      <pc:sldChg chg="modSp mod">
        <pc:chgData name="Francisco Artés" userId="5be56ff3f51c4e1a" providerId="LiveId" clId="{B6F419BA-C044-4654-9787-C34888489B26}" dt="2023-09-23T18:18:15.394" v="388" actId="1076"/>
        <pc:sldMkLst>
          <pc:docMk/>
          <pc:sldMk cId="1797893364" sldId="1501"/>
        </pc:sldMkLst>
        <pc:spChg chg="mod">
          <ac:chgData name="Francisco Artés" userId="5be56ff3f51c4e1a" providerId="LiveId" clId="{B6F419BA-C044-4654-9787-C34888489B26}" dt="2023-09-23T17:47:11.068" v="5" actId="1076"/>
          <ac:spMkLst>
            <pc:docMk/>
            <pc:sldMk cId="1797893364" sldId="1501"/>
            <ac:spMk id="2" creationId="{AD80BCAE-7EB0-7E44-94AA-21116473316F}"/>
          </ac:spMkLst>
        </pc:spChg>
        <pc:picChg chg="mod">
          <ac:chgData name="Francisco Artés" userId="5be56ff3f51c4e1a" providerId="LiveId" clId="{B6F419BA-C044-4654-9787-C34888489B26}" dt="2023-09-23T18:18:15.394" v="388" actId="1076"/>
          <ac:picMkLst>
            <pc:docMk/>
            <pc:sldMk cId="1797893364" sldId="1501"/>
            <ac:picMk id="6" creationId="{5ED7FB8A-6BCB-BD55-6ACD-D9B8A375C3A4}"/>
          </ac:picMkLst>
        </pc:picChg>
      </pc:sldChg>
      <pc:sldChg chg="modSp mod">
        <pc:chgData name="Francisco Artés" userId="5be56ff3f51c4e1a" providerId="LiveId" clId="{B6F419BA-C044-4654-9787-C34888489B26}" dt="2023-09-23T18:18:48.450" v="454" actId="1076"/>
        <pc:sldMkLst>
          <pc:docMk/>
          <pc:sldMk cId="1039858407" sldId="1503"/>
        </pc:sldMkLst>
        <pc:spChg chg="mod">
          <ac:chgData name="Francisco Artés" userId="5be56ff3f51c4e1a" providerId="LiveId" clId="{B6F419BA-C044-4654-9787-C34888489B26}" dt="2023-09-23T17:47:27.356" v="9" actId="1076"/>
          <ac:spMkLst>
            <pc:docMk/>
            <pc:sldMk cId="1039858407" sldId="1503"/>
            <ac:spMk id="2" creationId="{CADD7C2A-1875-B546-96AA-F64A9471F45C}"/>
          </ac:spMkLst>
        </pc:spChg>
        <pc:picChg chg="mod">
          <ac:chgData name="Francisco Artés" userId="5be56ff3f51c4e1a" providerId="LiveId" clId="{B6F419BA-C044-4654-9787-C34888489B26}" dt="2023-09-23T18:18:48.450" v="454" actId="1076"/>
          <ac:picMkLst>
            <pc:docMk/>
            <pc:sldMk cId="1039858407" sldId="1503"/>
            <ac:picMk id="6" creationId="{E1B92233-A21C-1EC1-037E-4D29661F3D5D}"/>
          </ac:picMkLst>
        </pc:picChg>
      </pc:sldChg>
      <pc:sldChg chg="modSp mod">
        <pc:chgData name="Francisco Artés" userId="5be56ff3f51c4e1a" providerId="LiveId" clId="{B6F419BA-C044-4654-9787-C34888489B26}" dt="2023-09-23T18:19:40.626" v="494" actId="1076"/>
        <pc:sldMkLst>
          <pc:docMk/>
          <pc:sldMk cId="1588152306" sldId="1506"/>
        </pc:sldMkLst>
        <pc:spChg chg="mod">
          <ac:chgData name="Francisco Artés" userId="5be56ff3f51c4e1a" providerId="LiveId" clId="{B6F419BA-C044-4654-9787-C34888489B26}" dt="2023-09-23T17:47:40.285" v="11" actId="1076"/>
          <ac:spMkLst>
            <pc:docMk/>
            <pc:sldMk cId="1588152306" sldId="1506"/>
            <ac:spMk id="2" creationId="{E999C2C2-EB1E-CF42-8D4D-DCD2026B2EB0}"/>
          </ac:spMkLst>
        </pc:spChg>
        <pc:spChg chg="mod">
          <ac:chgData name="Francisco Artés" userId="5be56ff3f51c4e1a" providerId="LiveId" clId="{B6F419BA-C044-4654-9787-C34888489B26}" dt="2023-09-23T18:19:27.415" v="492" actId="6549"/>
          <ac:spMkLst>
            <pc:docMk/>
            <pc:sldMk cId="1588152306" sldId="1506"/>
            <ac:spMk id="6" creationId="{9F654E64-4DFC-4745-A56D-D4EC2A351468}"/>
          </ac:spMkLst>
        </pc:spChg>
        <pc:picChg chg="mod">
          <ac:chgData name="Francisco Artés" userId="5be56ff3f51c4e1a" providerId="LiveId" clId="{B6F419BA-C044-4654-9787-C34888489B26}" dt="2023-09-23T18:19:40.626" v="494" actId="1076"/>
          <ac:picMkLst>
            <pc:docMk/>
            <pc:sldMk cId="1588152306" sldId="1506"/>
            <ac:picMk id="8" creationId="{EDBC015C-4E4B-77C7-9613-F58DBCFA2A41}"/>
          </ac:picMkLst>
        </pc:picChg>
      </pc:sldChg>
      <pc:sldChg chg="modSp mod">
        <pc:chgData name="Francisco Artés" userId="5be56ff3f51c4e1a" providerId="LiveId" clId="{B6F419BA-C044-4654-9787-C34888489B26}" dt="2023-09-23T18:19:52.722" v="496" actId="1076"/>
        <pc:sldMkLst>
          <pc:docMk/>
          <pc:sldMk cId="2473703638" sldId="1507"/>
        </pc:sldMkLst>
        <pc:spChg chg="mod">
          <ac:chgData name="Francisco Artés" userId="5be56ff3f51c4e1a" providerId="LiveId" clId="{B6F419BA-C044-4654-9787-C34888489B26}" dt="2023-09-23T17:47:49.324" v="13" actId="1076"/>
          <ac:spMkLst>
            <pc:docMk/>
            <pc:sldMk cId="2473703638" sldId="1507"/>
            <ac:spMk id="5" creationId="{725A40A4-A5D4-1746-9840-40DDCAC7EE94}"/>
          </ac:spMkLst>
        </pc:spChg>
        <pc:spChg chg="mod">
          <ac:chgData name="Francisco Artés" userId="5be56ff3f51c4e1a" providerId="LiveId" clId="{B6F419BA-C044-4654-9787-C34888489B26}" dt="2023-09-23T18:19:47.890" v="495" actId="1076"/>
          <ac:spMkLst>
            <pc:docMk/>
            <pc:sldMk cId="2473703638" sldId="1507"/>
            <ac:spMk id="9" creationId="{1546BABC-A715-1B4F-9A92-77ED0934B817}"/>
          </ac:spMkLst>
        </pc:spChg>
        <pc:picChg chg="mod">
          <ac:chgData name="Francisco Artés" userId="5be56ff3f51c4e1a" providerId="LiveId" clId="{B6F419BA-C044-4654-9787-C34888489B26}" dt="2023-09-23T18:19:52.722" v="496" actId="1076"/>
          <ac:picMkLst>
            <pc:docMk/>
            <pc:sldMk cId="2473703638" sldId="1507"/>
            <ac:picMk id="27" creationId="{B440C1EA-7E83-C441-A4E7-D355DA78420E}"/>
          </ac:picMkLst>
        </pc:picChg>
      </pc:sldChg>
      <pc:sldChg chg="delSp modSp mod delAnim">
        <pc:chgData name="Francisco Artés" userId="5be56ff3f51c4e1a" providerId="LiveId" clId="{B6F419BA-C044-4654-9787-C34888489B26}" dt="2023-09-23T18:21:55.770" v="561" actId="1076"/>
        <pc:sldMkLst>
          <pc:docMk/>
          <pc:sldMk cId="878494630" sldId="1509"/>
        </pc:sldMkLst>
        <pc:spChg chg="mod">
          <ac:chgData name="Francisco Artés" userId="5be56ff3f51c4e1a" providerId="LiveId" clId="{B6F419BA-C044-4654-9787-C34888489B26}" dt="2023-09-23T17:48:46.085" v="26" actId="1076"/>
          <ac:spMkLst>
            <pc:docMk/>
            <pc:sldMk cId="878494630" sldId="1509"/>
            <ac:spMk id="5" creationId="{725A40A4-A5D4-1746-9840-40DDCAC7EE94}"/>
          </ac:spMkLst>
        </pc:spChg>
        <pc:spChg chg="del mod">
          <ac:chgData name="Francisco Artés" userId="5be56ff3f51c4e1a" providerId="LiveId" clId="{B6F419BA-C044-4654-9787-C34888489B26}" dt="2023-09-23T18:21:00.903" v="548" actId="478"/>
          <ac:spMkLst>
            <pc:docMk/>
            <pc:sldMk cId="878494630" sldId="1509"/>
            <ac:spMk id="6" creationId="{06A6E9BC-118D-2742-90D1-401D0DF6ED04}"/>
          </ac:spMkLst>
        </pc:spChg>
        <pc:spChg chg="del">
          <ac:chgData name="Francisco Artés" userId="5be56ff3f51c4e1a" providerId="LiveId" clId="{B6F419BA-C044-4654-9787-C34888489B26}" dt="2023-09-23T18:21:03.275" v="549" actId="478"/>
          <ac:spMkLst>
            <pc:docMk/>
            <pc:sldMk cId="878494630" sldId="1509"/>
            <ac:spMk id="8" creationId="{7B51D1A4-DE4D-1243-B107-BDEA98F836B6}"/>
          </ac:spMkLst>
        </pc:spChg>
        <pc:spChg chg="mod">
          <ac:chgData name="Francisco Artés" userId="5be56ff3f51c4e1a" providerId="LiveId" clId="{B6F419BA-C044-4654-9787-C34888489B26}" dt="2023-09-23T18:21:55.770" v="561" actId="1076"/>
          <ac:spMkLst>
            <pc:docMk/>
            <pc:sldMk cId="878494630" sldId="1509"/>
            <ac:spMk id="22" creationId="{3DAD63F2-E613-ED4D-904C-209838114AA7}"/>
          </ac:spMkLst>
        </pc:spChg>
        <pc:graphicFrameChg chg="mod">
          <ac:chgData name="Francisco Artés" userId="5be56ff3f51c4e1a" providerId="LiveId" clId="{B6F419BA-C044-4654-9787-C34888489B26}" dt="2023-09-23T18:21:46.984" v="559" actId="1076"/>
          <ac:graphicFrameMkLst>
            <pc:docMk/>
            <pc:sldMk cId="878494630" sldId="1509"/>
            <ac:graphicFrameMk id="20" creationId="{0FBB21BE-FEF9-514C-B12B-7EB1FC982A03}"/>
          </ac:graphicFrameMkLst>
        </pc:graphicFrameChg>
        <pc:picChg chg="mod">
          <ac:chgData name="Francisco Artés" userId="5be56ff3f51c4e1a" providerId="LiveId" clId="{B6F419BA-C044-4654-9787-C34888489B26}" dt="2023-09-23T18:21:46.984" v="559" actId="1076"/>
          <ac:picMkLst>
            <pc:docMk/>
            <pc:sldMk cId="878494630" sldId="1509"/>
            <ac:picMk id="17" creationId="{9848B56F-20F6-A74F-9E29-095393B9FE77}"/>
          </ac:picMkLst>
        </pc:picChg>
        <pc:picChg chg="mod">
          <ac:chgData name="Francisco Artés" userId="5be56ff3f51c4e1a" providerId="LiveId" clId="{B6F419BA-C044-4654-9787-C34888489B26}" dt="2023-09-23T18:21:46.984" v="559" actId="1076"/>
          <ac:picMkLst>
            <pc:docMk/>
            <pc:sldMk cId="878494630" sldId="1509"/>
            <ac:picMk id="18" creationId="{F7833D61-FAEC-5A46-9650-363A6A0723B8}"/>
          </ac:picMkLst>
        </pc:picChg>
        <pc:picChg chg="mod">
          <ac:chgData name="Francisco Artés" userId="5be56ff3f51c4e1a" providerId="LiveId" clId="{B6F419BA-C044-4654-9787-C34888489B26}" dt="2023-09-23T18:21:46.984" v="559" actId="1076"/>
          <ac:picMkLst>
            <pc:docMk/>
            <pc:sldMk cId="878494630" sldId="1509"/>
            <ac:picMk id="19" creationId="{B169C35B-1307-1847-97C8-BB8D45FD933C}"/>
          </ac:picMkLst>
        </pc:picChg>
      </pc:sldChg>
      <pc:sldChg chg="modSp mod">
        <pc:chgData name="Francisco Artés" userId="5be56ff3f51c4e1a" providerId="LiveId" clId="{B6F419BA-C044-4654-9787-C34888489B26}" dt="2023-09-23T18:22:18.633" v="650" actId="1037"/>
        <pc:sldMkLst>
          <pc:docMk/>
          <pc:sldMk cId="1726677839" sldId="1511"/>
        </pc:sldMkLst>
        <pc:spChg chg="mod">
          <ac:chgData name="Francisco Artés" userId="5be56ff3f51c4e1a" providerId="LiveId" clId="{B6F419BA-C044-4654-9787-C34888489B26}" dt="2023-09-23T17:48:53.788" v="28" actId="1076"/>
          <ac:spMkLst>
            <pc:docMk/>
            <pc:sldMk cId="1726677839" sldId="1511"/>
            <ac:spMk id="2" creationId="{7BFBD10B-04AA-4C4D-B5AD-D47383147A59}"/>
          </ac:spMkLst>
        </pc:spChg>
        <pc:grpChg chg="mod">
          <ac:chgData name="Francisco Artés" userId="5be56ff3f51c4e1a" providerId="LiveId" clId="{B6F419BA-C044-4654-9787-C34888489B26}" dt="2023-09-23T18:22:18.633" v="650" actId="1037"/>
          <ac:grpSpMkLst>
            <pc:docMk/>
            <pc:sldMk cId="1726677839" sldId="1511"/>
            <ac:grpSpMk id="42" creationId="{182CD5E0-FA10-8342-A50A-1A4C6BE7AF9B}"/>
          </ac:grpSpMkLst>
        </pc:grpChg>
        <pc:grpChg chg="mod">
          <ac:chgData name="Francisco Artés" userId="5be56ff3f51c4e1a" providerId="LiveId" clId="{B6F419BA-C044-4654-9787-C34888489B26}" dt="2023-09-23T18:22:18.633" v="650" actId="1037"/>
          <ac:grpSpMkLst>
            <pc:docMk/>
            <pc:sldMk cId="1726677839" sldId="1511"/>
            <ac:grpSpMk id="43" creationId="{DE75DC51-6DD9-CE40-84AE-B258F72055D8}"/>
          </ac:grpSpMkLst>
        </pc:grpChg>
        <pc:grpChg chg="mod">
          <ac:chgData name="Francisco Artés" userId="5be56ff3f51c4e1a" providerId="LiveId" clId="{B6F419BA-C044-4654-9787-C34888489B26}" dt="2023-09-23T18:22:18.633" v="650" actId="1037"/>
          <ac:grpSpMkLst>
            <pc:docMk/>
            <pc:sldMk cId="1726677839" sldId="1511"/>
            <ac:grpSpMk id="44" creationId="{814D6ACA-EEA1-324F-8CD2-02516D338204}"/>
          </ac:grpSpMkLst>
        </pc:grpChg>
      </pc:sldChg>
      <pc:sldChg chg="modSp mod">
        <pc:chgData name="Francisco Artés" userId="5be56ff3f51c4e1a" providerId="LiveId" clId="{B6F419BA-C044-4654-9787-C34888489B26}" dt="2023-09-23T18:48:51.232" v="1602" actId="1076"/>
        <pc:sldMkLst>
          <pc:docMk/>
          <pc:sldMk cId="2539526109" sldId="1512"/>
        </pc:sldMkLst>
        <pc:spChg chg="mod">
          <ac:chgData name="Francisco Artés" userId="5be56ff3f51c4e1a" providerId="LiveId" clId="{B6F419BA-C044-4654-9787-C34888489B26}" dt="2023-09-23T17:49:04.429" v="30" actId="1076"/>
          <ac:spMkLst>
            <pc:docMk/>
            <pc:sldMk cId="2539526109" sldId="1512"/>
            <ac:spMk id="4" creationId="{48325BE0-A99C-8443-B4FB-6687EA0AA709}"/>
          </ac:spMkLst>
        </pc:spChg>
        <pc:spChg chg="mod">
          <ac:chgData name="Francisco Artés" userId="5be56ff3f51c4e1a" providerId="LiveId" clId="{B6F419BA-C044-4654-9787-C34888489B26}" dt="2023-09-23T18:48:51.232" v="1602" actId="1076"/>
          <ac:spMkLst>
            <pc:docMk/>
            <pc:sldMk cId="2539526109" sldId="1512"/>
            <ac:spMk id="11" creationId="{C841064B-8386-A94C-BF61-D2246B5A5D90}"/>
          </ac:spMkLst>
        </pc:spChg>
        <pc:spChg chg="mod">
          <ac:chgData name="Francisco Artés" userId="5be56ff3f51c4e1a" providerId="LiveId" clId="{B6F419BA-C044-4654-9787-C34888489B26}" dt="2023-09-23T18:22:45.897" v="700" actId="1035"/>
          <ac:spMkLst>
            <pc:docMk/>
            <pc:sldMk cId="2539526109" sldId="1512"/>
            <ac:spMk id="12" creationId="{66D63D88-E865-3041-A25F-625FA02C32BE}"/>
          </ac:spMkLst>
        </pc:spChg>
        <pc:spChg chg="mod">
          <ac:chgData name="Francisco Artés" userId="5be56ff3f51c4e1a" providerId="LiveId" clId="{B6F419BA-C044-4654-9787-C34888489B26}" dt="2023-09-23T18:22:45.897" v="700" actId="1035"/>
          <ac:spMkLst>
            <pc:docMk/>
            <pc:sldMk cId="2539526109" sldId="1512"/>
            <ac:spMk id="15" creationId="{84ECBF7A-FA53-F642-A839-B4AE0AE027DF}"/>
          </ac:spMkLst>
        </pc:spChg>
        <pc:grpChg chg="mod">
          <ac:chgData name="Francisco Artés" userId="5be56ff3f51c4e1a" providerId="LiveId" clId="{B6F419BA-C044-4654-9787-C34888489B26}" dt="2023-09-23T18:22:45.897" v="700" actId="1035"/>
          <ac:grpSpMkLst>
            <pc:docMk/>
            <pc:sldMk cId="2539526109" sldId="1512"/>
            <ac:grpSpMk id="5" creationId="{B345566F-F0F6-DE40-BDA2-501360078155}"/>
          </ac:grpSpMkLst>
        </pc:grpChg>
      </pc:sldChg>
      <pc:sldChg chg="modSp mod">
        <pc:chgData name="Francisco Artés" userId="5be56ff3f51c4e1a" providerId="LiveId" clId="{B6F419BA-C044-4654-9787-C34888489B26}" dt="2023-09-23T18:49:13.272" v="1608" actId="1076"/>
        <pc:sldMkLst>
          <pc:docMk/>
          <pc:sldMk cId="2006067297" sldId="1513"/>
        </pc:sldMkLst>
        <pc:spChg chg="mod">
          <ac:chgData name="Francisco Artés" userId="5be56ff3f51c4e1a" providerId="LiveId" clId="{B6F419BA-C044-4654-9787-C34888489B26}" dt="2023-09-23T17:49:12.543" v="32" actId="1076"/>
          <ac:spMkLst>
            <pc:docMk/>
            <pc:sldMk cId="2006067297" sldId="1513"/>
            <ac:spMk id="2" creationId="{D09FA881-5B05-2E45-A4E0-623261148912}"/>
          </ac:spMkLst>
        </pc:spChg>
        <pc:spChg chg="mod">
          <ac:chgData name="Francisco Artés" userId="5be56ff3f51c4e1a" providerId="LiveId" clId="{B6F419BA-C044-4654-9787-C34888489B26}" dt="2023-09-23T18:49:13.272" v="1608" actId="1076"/>
          <ac:spMkLst>
            <pc:docMk/>
            <pc:sldMk cId="2006067297" sldId="1513"/>
            <ac:spMk id="4" creationId="{4226CFC8-9B9C-424C-8AF8-76DF7705F818}"/>
          </ac:spMkLst>
        </pc:spChg>
        <pc:spChg chg="mod">
          <ac:chgData name="Francisco Artés" userId="5be56ff3f51c4e1a" providerId="LiveId" clId="{B6F419BA-C044-4654-9787-C34888489B26}" dt="2023-09-23T18:23:12.287" v="750" actId="1035"/>
          <ac:spMkLst>
            <pc:docMk/>
            <pc:sldMk cId="2006067297" sldId="1513"/>
            <ac:spMk id="11" creationId="{7E802810-E6A5-4B4A-9495-68E46CA34A9B}"/>
          </ac:spMkLst>
        </pc:spChg>
        <pc:spChg chg="mod">
          <ac:chgData name="Francisco Artés" userId="5be56ff3f51c4e1a" providerId="LiveId" clId="{B6F419BA-C044-4654-9787-C34888489B26}" dt="2023-09-23T18:23:12.287" v="750" actId="1035"/>
          <ac:spMkLst>
            <pc:docMk/>
            <pc:sldMk cId="2006067297" sldId="1513"/>
            <ac:spMk id="12" creationId="{EAB1F9F7-1139-044E-AD63-1112D7A7AAF6}"/>
          </ac:spMkLst>
        </pc:spChg>
        <pc:grpChg chg="mod">
          <ac:chgData name="Francisco Artés" userId="5be56ff3f51c4e1a" providerId="LiveId" clId="{B6F419BA-C044-4654-9787-C34888489B26}" dt="2023-09-23T18:23:12.287" v="750" actId="1035"/>
          <ac:grpSpMkLst>
            <pc:docMk/>
            <pc:sldMk cId="2006067297" sldId="1513"/>
            <ac:grpSpMk id="7" creationId="{4C666158-3173-A740-AD23-DAA2CDE814EF}"/>
          </ac:grpSpMkLst>
        </pc:grpChg>
      </pc:sldChg>
      <pc:sldChg chg="delSp modSp mod modAnim">
        <pc:chgData name="Francisco Artés" userId="5be56ff3f51c4e1a" providerId="LiveId" clId="{B6F419BA-C044-4654-9787-C34888489B26}" dt="2023-09-23T18:57:22.437" v="1660" actId="1035"/>
        <pc:sldMkLst>
          <pc:docMk/>
          <pc:sldMk cId="1786325421" sldId="1514"/>
        </pc:sldMkLst>
        <pc:spChg chg="mod">
          <ac:chgData name="Francisco Artés" userId="5be56ff3f51c4e1a" providerId="LiveId" clId="{B6F419BA-C044-4654-9787-C34888489B26}" dt="2023-09-23T17:49:19.621" v="34" actId="1076"/>
          <ac:spMkLst>
            <pc:docMk/>
            <pc:sldMk cId="1786325421" sldId="1514"/>
            <ac:spMk id="2" creationId="{FD3EF316-7D49-1441-8BFA-18542345904C}"/>
          </ac:spMkLst>
        </pc:spChg>
        <pc:spChg chg="mod">
          <ac:chgData name="Francisco Artés" userId="5be56ff3f51c4e1a" providerId="LiveId" clId="{B6F419BA-C044-4654-9787-C34888489B26}" dt="2023-09-23T18:57:22.437" v="1660" actId="1035"/>
          <ac:spMkLst>
            <pc:docMk/>
            <pc:sldMk cId="1786325421" sldId="1514"/>
            <ac:spMk id="4" creationId="{8E4A6743-6088-8947-A418-A76F11F73F27}"/>
          </ac:spMkLst>
        </pc:spChg>
        <pc:spChg chg="mod">
          <ac:chgData name="Francisco Artés" userId="5be56ff3f51c4e1a" providerId="LiveId" clId="{B6F419BA-C044-4654-9787-C34888489B26}" dt="2023-09-23T18:23:40.830" v="800" actId="1035"/>
          <ac:spMkLst>
            <pc:docMk/>
            <pc:sldMk cId="1786325421" sldId="1514"/>
            <ac:spMk id="10" creationId="{BE63A0EC-135E-634D-9AD7-611F8810EC88}"/>
          </ac:spMkLst>
        </pc:spChg>
        <pc:spChg chg="mod">
          <ac:chgData name="Francisco Artés" userId="5be56ff3f51c4e1a" providerId="LiveId" clId="{B6F419BA-C044-4654-9787-C34888489B26}" dt="2023-09-23T18:23:40.830" v="800" actId="1035"/>
          <ac:spMkLst>
            <pc:docMk/>
            <pc:sldMk cId="1786325421" sldId="1514"/>
            <ac:spMk id="11" creationId="{56756819-1367-F248-824A-AC0439AAE596}"/>
          </ac:spMkLst>
        </pc:spChg>
        <pc:spChg chg="mod topLvl">
          <ac:chgData name="Francisco Artés" userId="5be56ff3f51c4e1a" providerId="LiveId" clId="{B6F419BA-C044-4654-9787-C34888489B26}" dt="2023-09-23T18:57:22.437" v="1660" actId="1035"/>
          <ac:spMkLst>
            <pc:docMk/>
            <pc:sldMk cId="1786325421" sldId="1514"/>
            <ac:spMk id="12" creationId="{92A87B6F-3554-2449-BA54-C1EDDD82A1FA}"/>
          </ac:spMkLst>
        </pc:spChg>
        <pc:grpChg chg="mod">
          <ac:chgData name="Francisco Artés" userId="5be56ff3f51c4e1a" providerId="LiveId" clId="{B6F419BA-C044-4654-9787-C34888489B26}" dt="2023-09-23T18:23:40.830" v="800" actId="1035"/>
          <ac:grpSpMkLst>
            <pc:docMk/>
            <pc:sldMk cId="1786325421" sldId="1514"/>
            <ac:grpSpMk id="6" creationId="{7F20A479-6E81-6F47-9D17-96F09FC25FF9}"/>
          </ac:grpSpMkLst>
        </pc:grpChg>
        <pc:grpChg chg="del mod">
          <ac:chgData name="Francisco Artés" userId="5be56ff3f51c4e1a" providerId="LiveId" clId="{B6F419BA-C044-4654-9787-C34888489B26}" dt="2023-09-23T18:55:49.473" v="1612" actId="165"/>
          <ac:grpSpMkLst>
            <pc:docMk/>
            <pc:sldMk cId="1786325421" sldId="1514"/>
            <ac:grpSpMk id="15" creationId="{A92B99CA-6F76-D647-B4B6-21BE1A0751BA}"/>
          </ac:grpSpMkLst>
        </pc:grpChg>
        <pc:picChg chg="mod topLvl">
          <ac:chgData name="Francisco Artés" userId="5be56ff3f51c4e1a" providerId="LiveId" clId="{B6F419BA-C044-4654-9787-C34888489B26}" dt="2023-09-23T18:57:22.437" v="1660" actId="1035"/>
          <ac:picMkLst>
            <pc:docMk/>
            <pc:sldMk cId="1786325421" sldId="1514"/>
            <ac:picMk id="13" creationId="{6A6EC81D-203F-AB48-BDCA-3E4088EA5ABD}"/>
          </ac:picMkLst>
        </pc:picChg>
        <pc:picChg chg="mod topLvl">
          <ac:chgData name="Francisco Artés" userId="5be56ff3f51c4e1a" providerId="LiveId" clId="{B6F419BA-C044-4654-9787-C34888489B26}" dt="2023-09-23T18:57:22.437" v="1660" actId="1035"/>
          <ac:picMkLst>
            <pc:docMk/>
            <pc:sldMk cId="1786325421" sldId="1514"/>
            <ac:picMk id="14" creationId="{6C95AD10-1BF0-3340-9B75-CB1801BF5143}"/>
          </ac:picMkLst>
        </pc:picChg>
      </pc:sldChg>
      <pc:sldChg chg="modSp mod">
        <pc:chgData name="Francisco Artés" userId="5be56ff3f51c4e1a" providerId="LiveId" clId="{B6F419BA-C044-4654-9787-C34888489B26}" dt="2023-09-23T18:57:41.535" v="1665" actId="1076"/>
        <pc:sldMkLst>
          <pc:docMk/>
          <pc:sldMk cId="1434740673" sldId="1515"/>
        </pc:sldMkLst>
        <pc:spChg chg="mod">
          <ac:chgData name="Francisco Artés" userId="5be56ff3f51c4e1a" providerId="LiveId" clId="{B6F419BA-C044-4654-9787-C34888489B26}" dt="2023-09-23T17:49:28.451" v="36" actId="1076"/>
          <ac:spMkLst>
            <pc:docMk/>
            <pc:sldMk cId="1434740673" sldId="1515"/>
            <ac:spMk id="4" creationId="{EF445AE0-A2CC-3B43-AF39-59DB3EE65764}"/>
          </ac:spMkLst>
        </pc:spChg>
        <pc:spChg chg="mod">
          <ac:chgData name="Francisco Artés" userId="5be56ff3f51c4e1a" providerId="LiveId" clId="{B6F419BA-C044-4654-9787-C34888489B26}" dt="2023-09-23T18:57:41.535" v="1665" actId="1076"/>
          <ac:spMkLst>
            <pc:docMk/>
            <pc:sldMk cId="1434740673" sldId="1515"/>
            <ac:spMk id="11" creationId="{8A6496D0-C1CA-154C-9539-300B40A7E721}"/>
          </ac:spMkLst>
        </pc:spChg>
        <pc:spChg chg="mod">
          <ac:chgData name="Francisco Artés" userId="5be56ff3f51c4e1a" providerId="LiveId" clId="{B6F419BA-C044-4654-9787-C34888489B26}" dt="2023-09-23T18:26:52.169" v="944" actId="1036"/>
          <ac:spMkLst>
            <pc:docMk/>
            <pc:sldMk cId="1434740673" sldId="1515"/>
            <ac:spMk id="16" creationId="{DA8B9C25-06B5-EA4D-AEE3-3BF3FB7C50FA}"/>
          </ac:spMkLst>
        </pc:spChg>
        <pc:spChg chg="mod">
          <ac:chgData name="Francisco Artés" userId="5be56ff3f51c4e1a" providerId="LiveId" clId="{B6F419BA-C044-4654-9787-C34888489B26}" dt="2023-09-23T18:26:52.169" v="944" actId="1036"/>
          <ac:spMkLst>
            <pc:docMk/>
            <pc:sldMk cId="1434740673" sldId="1515"/>
            <ac:spMk id="17" creationId="{9DF9AD0B-523C-C144-8EA9-C8E9885641D5}"/>
          </ac:spMkLst>
        </pc:spChg>
        <pc:spChg chg="mod">
          <ac:chgData name="Francisco Artés" userId="5be56ff3f51c4e1a" providerId="LiveId" clId="{B6F419BA-C044-4654-9787-C34888489B26}" dt="2023-09-23T18:26:52.169" v="944" actId="1036"/>
          <ac:spMkLst>
            <pc:docMk/>
            <pc:sldMk cId="1434740673" sldId="1515"/>
            <ac:spMk id="18" creationId="{EDECC0C1-077E-5640-A9DA-F66E0534D6CA}"/>
          </ac:spMkLst>
        </pc:spChg>
        <pc:spChg chg="mod">
          <ac:chgData name="Francisco Artés" userId="5be56ff3f51c4e1a" providerId="LiveId" clId="{B6F419BA-C044-4654-9787-C34888489B26}" dt="2023-09-23T18:26:52.169" v="944" actId="1036"/>
          <ac:spMkLst>
            <pc:docMk/>
            <pc:sldMk cId="1434740673" sldId="1515"/>
            <ac:spMk id="19" creationId="{DF0DCADD-E0D9-BB48-AFFF-163149A7011F}"/>
          </ac:spMkLst>
        </pc:spChg>
        <pc:grpChg chg="mod">
          <ac:chgData name="Francisco Artés" userId="5be56ff3f51c4e1a" providerId="LiveId" clId="{B6F419BA-C044-4654-9787-C34888489B26}" dt="2023-09-23T18:26:52.169" v="944" actId="1036"/>
          <ac:grpSpMkLst>
            <pc:docMk/>
            <pc:sldMk cId="1434740673" sldId="1515"/>
            <ac:grpSpMk id="5" creationId="{6CE22EAF-764D-6F4D-BA62-E4B1F264CC5A}"/>
          </ac:grpSpMkLst>
        </pc:grpChg>
      </pc:sldChg>
      <pc:sldChg chg="modSp mod">
        <pc:chgData name="Francisco Artés" userId="5be56ff3f51c4e1a" providerId="LiveId" clId="{B6F419BA-C044-4654-9787-C34888489B26}" dt="2023-09-23T18:57:54.797" v="1669" actId="1076"/>
        <pc:sldMkLst>
          <pc:docMk/>
          <pc:sldMk cId="1165804720" sldId="1516"/>
        </pc:sldMkLst>
        <pc:spChg chg="mod">
          <ac:chgData name="Francisco Artés" userId="5be56ff3f51c4e1a" providerId="LiveId" clId="{B6F419BA-C044-4654-9787-C34888489B26}" dt="2023-09-23T18:27:24.451" v="952" actId="1035"/>
          <ac:spMkLst>
            <pc:docMk/>
            <pc:sldMk cId="1165804720" sldId="1516"/>
            <ac:spMk id="2" creationId="{4F854537-19AB-DC46-88D2-D02F201258D9}"/>
          </ac:spMkLst>
        </pc:spChg>
        <pc:spChg chg="mod">
          <ac:chgData name="Francisco Artés" userId="5be56ff3f51c4e1a" providerId="LiveId" clId="{B6F419BA-C044-4654-9787-C34888489B26}" dt="2023-09-23T18:57:54.797" v="1669" actId="1076"/>
          <ac:spMkLst>
            <pc:docMk/>
            <pc:sldMk cId="1165804720" sldId="1516"/>
            <ac:spMk id="4" creationId="{317F42A9-8E98-BE4A-B29E-303652D4C2A5}"/>
          </ac:spMkLst>
        </pc:spChg>
        <pc:spChg chg="mod">
          <ac:chgData name="Francisco Artés" userId="5be56ff3f51c4e1a" providerId="LiveId" clId="{B6F419BA-C044-4654-9787-C34888489B26}" dt="2023-09-23T18:26:42.783" v="906" actId="1035"/>
          <ac:spMkLst>
            <pc:docMk/>
            <pc:sldMk cId="1165804720" sldId="1516"/>
            <ac:spMk id="8" creationId="{97513781-47A9-3E44-A04B-7ABAA22A2C14}"/>
          </ac:spMkLst>
        </pc:spChg>
        <pc:spChg chg="mod">
          <ac:chgData name="Francisco Artés" userId="5be56ff3f51c4e1a" providerId="LiveId" clId="{B6F419BA-C044-4654-9787-C34888489B26}" dt="2023-09-23T18:26:42.783" v="906" actId="1035"/>
          <ac:spMkLst>
            <pc:docMk/>
            <pc:sldMk cId="1165804720" sldId="1516"/>
            <ac:spMk id="13" creationId="{BCB8D3A1-99FB-5E4D-9BD8-A09833B29151}"/>
          </ac:spMkLst>
        </pc:spChg>
        <pc:spChg chg="mod">
          <ac:chgData name="Francisco Artés" userId="5be56ff3f51c4e1a" providerId="LiveId" clId="{B6F419BA-C044-4654-9787-C34888489B26}" dt="2023-09-23T18:26:42.783" v="906" actId="1035"/>
          <ac:spMkLst>
            <pc:docMk/>
            <pc:sldMk cId="1165804720" sldId="1516"/>
            <ac:spMk id="14" creationId="{315A7B3B-AC30-3142-9167-C18E9577262A}"/>
          </ac:spMkLst>
        </pc:spChg>
        <pc:spChg chg="mod">
          <ac:chgData name="Francisco Artés" userId="5be56ff3f51c4e1a" providerId="LiveId" clId="{B6F419BA-C044-4654-9787-C34888489B26}" dt="2023-09-23T18:26:42.783" v="906" actId="1035"/>
          <ac:spMkLst>
            <pc:docMk/>
            <pc:sldMk cId="1165804720" sldId="1516"/>
            <ac:spMk id="19" creationId="{BA940D1F-3D19-7F47-A479-64B0C604D444}"/>
          </ac:spMkLst>
        </pc:spChg>
        <pc:grpChg chg="mod">
          <ac:chgData name="Francisco Artés" userId="5be56ff3f51c4e1a" providerId="LiveId" clId="{B6F419BA-C044-4654-9787-C34888489B26}" dt="2023-09-23T18:26:42.783" v="906" actId="1035"/>
          <ac:grpSpMkLst>
            <pc:docMk/>
            <pc:sldMk cId="1165804720" sldId="1516"/>
            <ac:grpSpMk id="9" creationId="{911820DF-DA10-5441-B059-6126F9116B10}"/>
          </ac:grpSpMkLst>
        </pc:grpChg>
        <pc:picChg chg="mod">
          <ac:chgData name="Francisco Artés" userId="5be56ff3f51c4e1a" providerId="LiveId" clId="{B6F419BA-C044-4654-9787-C34888489B26}" dt="2023-09-23T18:26:42.783" v="906" actId="1035"/>
          <ac:picMkLst>
            <pc:docMk/>
            <pc:sldMk cId="1165804720" sldId="1516"/>
            <ac:picMk id="7" creationId="{1177AA54-85B6-F14C-9648-CCF2714EA50C}"/>
          </ac:picMkLst>
        </pc:picChg>
      </pc:sldChg>
      <pc:sldChg chg="modSp mod">
        <pc:chgData name="Francisco Artés" userId="5be56ff3f51c4e1a" providerId="LiveId" clId="{B6F419BA-C044-4654-9787-C34888489B26}" dt="2023-09-23T18:58:16.712" v="1673" actId="1076"/>
        <pc:sldMkLst>
          <pc:docMk/>
          <pc:sldMk cId="533643128" sldId="1517"/>
        </pc:sldMkLst>
        <pc:spChg chg="mod">
          <ac:chgData name="Francisco Artés" userId="5be56ff3f51c4e1a" providerId="LiveId" clId="{B6F419BA-C044-4654-9787-C34888489B26}" dt="2023-09-23T17:50:03.445" v="51" actId="1038"/>
          <ac:spMkLst>
            <pc:docMk/>
            <pc:sldMk cId="533643128" sldId="1517"/>
            <ac:spMk id="2" creationId="{F642B5DC-D608-D84B-AE0C-E81D5675D3D5}"/>
          </ac:spMkLst>
        </pc:spChg>
        <pc:spChg chg="mod">
          <ac:chgData name="Francisco Artés" userId="5be56ff3f51c4e1a" providerId="LiveId" clId="{B6F419BA-C044-4654-9787-C34888489B26}" dt="2023-09-23T18:58:13.943" v="1672" actId="14100"/>
          <ac:spMkLst>
            <pc:docMk/>
            <pc:sldMk cId="533643128" sldId="1517"/>
            <ac:spMk id="4" creationId="{BF3846C3-9AA5-7C47-B4E0-3E948CBEBAE9}"/>
          </ac:spMkLst>
        </pc:spChg>
        <pc:spChg chg="mod">
          <ac:chgData name="Francisco Artés" userId="5be56ff3f51c4e1a" providerId="LiveId" clId="{B6F419BA-C044-4654-9787-C34888489B26}" dt="2023-09-23T18:27:10.688" v="949" actId="1036"/>
          <ac:spMkLst>
            <pc:docMk/>
            <pc:sldMk cId="533643128" sldId="1517"/>
            <ac:spMk id="10" creationId="{E539023B-C6F5-E843-B0DA-7A6B452DE2A5}"/>
          </ac:spMkLst>
        </pc:spChg>
        <pc:spChg chg="mod">
          <ac:chgData name="Francisco Artés" userId="5be56ff3f51c4e1a" providerId="LiveId" clId="{B6F419BA-C044-4654-9787-C34888489B26}" dt="2023-09-23T18:27:10.688" v="949" actId="1036"/>
          <ac:spMkLst>
            <pc:docMk/>
            <pc:sldMk cId="533643128" sldId="1517"/>
            <ac:spMk id="12" creationId="{95E7AB84-43A0-4B4D-93DC-FD306324D7FC}"/>
          </ac:spMkLst>
        </pc:spChg>
        <pc:grpChg chg="mod">
          <ac:chgData name="Francisco Artés" userId="5be56ff3f51c4e1a" providerId="LiveId" clId="{B6F419BA-C044-4654-9787-C34888489B26}" dt="2023-09-23T18:27:10.688" v="949" actId="1036"/>
          <ac:grpSpMkLst>
            <pc:docMk/>
            <pc:sldMk cId="533643128" sldId="1517"/>
            <ac:grpSpMk id="6" creationId="{88C18DFC-1E17-E240-B76C-C54853BB36F4}"/>
          </ac:grpSpMkLst>
        </pc:grpChg>
        <pc:grpChg chg="mod">
          <ac:chgData name="Francisco Artés" userId="5be56ff3f51c4e1a" providerId="LiveId" clId="{B6F419BA-C044-4654-9787-C34888489B26}" dt="2023-09-23T18:58:16.712" v="1673" actId="1076"/>
          <ac:grpSpMkLst>
            <pc:docMk/>
            <pc:sldMk cId="533643128" sldId="1517"/>
            <ac:grpSpMk id="15" creationId="{8E8A961B-1B0C-0549-AEE0-0B83544BAE1F}"/>
          </ac:grpSpMkLst>
        </pc:grpChg>
      </pc:sldChg>
      <pc:sldChg chg="modSp mod">
        <pc:chgData name="Francisco Artés" userId="5be56ff3f51c4e1a" providerId="LiveId" clId="{B6F419BA-C044-4654-9787-C34888489B26}" dt="2023-09-23T18:59:04.196" v="1704" actId="1035"/>
        <pc:sldMkLst>
          <pc:docMk/>
          <pc:sldMk cId="301957897" sldId="1519"/>
        </pc:sldMkLst>
        <pc:spChg chg="mod">
          <ac:chgData name="Francisco Artés" userId="5be56ff3f51c4e1a" providerId="LiveId" clId="{B6F419BA-C044-4654-9787-C34888489B26}" dt="2023-09-23T17:50:20.780" v="53" actId="1076"/>
          <ac:spMkLst>
            <pc:docMk/>
            <pc:sldMk cId="301957897" sldId="1519"/>
            <ac:spMk id="2" creationId="{5E6643BF-72C9-E649-9EF9-9A53DD555B9B}"/>
          </ac:spMkLst>
        </pc:spChg>
        <pc:graphicFrameChg chg="mod">
          <ac:chgData name="Francisco Artés" userId="5be56ff3f51c4e1a" providerId="LiveId" clId="{B6F419BA-C044-4654-9787-C34888489B26}" dt="2023-09-23T18:59:04.196" v="1704" actId="1035"/>
          <ac:graphicFrameMkLst>
            <pc:docMk/>
            <pc:sldMk cId="301957897" sldId="1519"/>
            <ac:graphicFrameMk id="30" creationId="{A17F37C6-1556-A24E-A98A-F0784155A271}"/>
          </ac:graphicFrameMkLst>
        </pc:graphicFrameChg>
      </pc:sldChg>
      <pc:sldChg chg="modSp mod">
        <pc:chgData name="Francisco Artés" userId="5be56ff3f51c4e1a" providerId="LiveId" clId="{B6F419BA-C044-4654-9787-C34888489B26}" dt="2023-09-23T18:59:27.904" v="1715" actId="1035"/>
        <pc:sldMkLst>
          <pc:docMk/>
          <pc:sldMk cId="1347188927" sldId="1520"/>
        </pc:sldMkLst>
        <pc:spChg chg="mod">
          <ac:chgData name="Francisco Artés" userId="5be56ff3f51c4e1a" providerId="LiveId" clId="{B6F419BA-C044-4654-9787-C34888489B26}" dt="2023-09-23T17:50:29.237" v="55" actId="1076"/>
          <ac:spMkLst>
            <pc:docMk/>
            <pc:sldMk cId="1347188927" sldId="1520"/>
            <ac:spMk id="4" creationId="{705B2AC5-FDFC-B141-8E73-93B6FFFA9C65}"/>
          </ac:spMkLst>
        </pc:spChg>
        <pc:graphicFrameChg chg="mod">
          <ac:chgData name="Francisco Artés" userId="5be56ff3f51c4e1a" providerId="LiveId" clId="{B6F419BA-C044-4654-9787-C34888489B26}" dt="2023-09-23T18:59:27.904" v="1715" actId="1035"/>
          <ac:graphicFrameMkLst>
            <pc:docMk/>
            <pc:sldMk cId="1347188927" sldId="1520"/>
            <ac:graphicFrameMk id="35" creationId="{820A0B06-137E-B548-8615-FADC542945A9}"/>
          </ac:graphicFrameMkLst>
        </pc:graphicFrameChg>
      </pc:sldChg>
      <pc:sldChg chg="modSp mod">
        <pc:chgData name="Francisco Artés" userId="5be56ff3f51c4e1a" providerId="LiveId" clId="{B6F419BA-C044-4654-9787-C34888489B26}" dt="2023-09-23T18:59:57.469" v="1727" actId="1037"/>
        <pc:sldMkLst>
          <pc:docMk/>
          <pc:sldMk cId="677358537" sldId="1521"/>
        </pc:sldMkLst>
        <pc:spChg chg="mod">
          <ac:chgData name="Francisco Artés" userId="5be56ff3f51c4e1a" providerId="LiveId" clId="{B6F419BA-C044-4654-9787-C34888489B26}" dt="2023-09-23T17:50:40.610" v="65" actId="1038"/>
          <ac:spMkLst>
            <pc:docMk/>
            <pc:sldMk cId="677358537" sldId="1521"/>
            <ac:spMk id="2" creationId="{4C9A8609-5F06-1841-9258-6DBB38C9FF1F}"/>
          </ac:spMkLst>
        </pc:spChg>
        <pc:graphicFrameChg chg="mod">
          <ac:chgData name="Francisco Artés" userId="5be56ff3f51c4e1a" providerId="LiveId" clId="{B6F419BA-C044-4654-9787-C34888489B26}" dt="2023-09-23T18:59:57.469" v="1727" actId="1037"/>
          <ac:graphicFrameMkLst>
            <pc:docMk/>
            <pc:sldMk cId="677358537" sldId="1521"/>
            <ac:graphicFrameMk id="35" creationId="{B8C4F650-E1EA-C84A-98BF-966A19A8DF91}"/>
          </ac:graphicFrameMkLst>
        </pc:graphicFrameChg>
      </pc:sldChg>
      <pc:sldChg chg="modSp mod">
        <pc:chgData name="Francisco Artés" userId="5be56ff3f51c4e1a" providerId="LiveId" clId="{B6F419BA-C044-4654-9787-C34888489B26}" dt="2023-09-23T19:00:12.455" v="1731"/>
        <pc:sldMkLst>
          <pc:docMk/>
          <pc:sldMk cId="1592605161" sldId="1522"/>
        </pc:sldMkLst>
        <pc:spChg chg="mod">
          <ac:chgData name="Francisco Artés" userId="5be56ff3f51c4e1a" providerId="LiveId" clId="{B6F419BA-C044-4654-9787-C34888489B26}" dt="2023-09-23T17:50:48.796" v="67" actId="1076"/>
          <ac:spMkLst>
            <pc:docMk/>
            <pc:sldMk cId="1592605161" sldId="1522"/>
            <ac:spMk id="2" creationId="{AD8014D6-80D6-8940-A54A-D2DBE6F7A648}"/>
          </ac:spMkLst>
        </pc:spChg>
        <pc:graphicFrameChg chg="mod">
          <ac:chgData name="Francisco Artés" userId="5be56ff3f51c4e1a" providerId="LiveId" clId="{B6F419BA-C044-4654-9787-C34888489B26}" dt="2023-09-23T19:00:12.455" v="1731"/>
          <ac:graphicFrameMkLst>
            <pc:docMk/>
            <pc:sldMk cId="1592605161" sldId="1522"/>
            <ac:graphicFrameMk id="35" creationId="{90F6CA3C-1256-144C-8825-60119EBEFE11}"/>
          </ac:graphicFrameMkLst>
        </pc:graphicFrameChg>
      </pc:sldChg>
      <pc:sldChg chg="modSp mod">
        <pc:chgData name="Francisco Artés" userId="5be56ff3f51c4e1a" providerId="LiveId" clId="{B6F419BA-C044-4654-9787-C34888489B26}" dt="2023-09-23T18:29:19.056" v="1233" actId="1036"/>
        <pc:sldMkLst>
          <pc:docMk/>
          <pc:sldMk cId="2954183764" sldId="1552"/>
        </pc:sldMkLst>
        <pc:spChg chg="mod">
          <ac:chgData name="Francisco Artés" userId="5be56ff3f51c4e1a" providerId="LiveId" clId="{B6F419BA-C044-4654-9787-C34888489B26}" dt="2023-09-23T17:51:09.524" v="71" actId="1076"/>
          <ac:spMkLst>
            <pc:docMk/>
            <pc:sldMk cId="2954183764" sldId="1552"/>
            <ac:spMk id="2" creationId="{013A87CC-4367-4A58-A352-9852B082DA24}"/>
          </ac:spMkLst>
        </pc:spChg>
        <pc:spChg chg="mod">
          <ac:chgData name="Francisco Artés" userId="5be56ff3f51c4e1a" providerId="LiveId" clId="{B6F419BA-C044-4654-9787-C34888489B26}" dt="2023-09-23T18:29:19.056" v="1233" actId="1036"/>
          <ac:spMkLst>
            <pc:docMk/>
            <pc:sldMk cId="2954183764" sldId="1552"/>
            <ac:spMk id="3" creationId="{5435D9A3-18C0-0640-BC44-89ADD4BD8F71}"/>
          </ac:spMkLst>
        </pc:spChg>
        <pc:spChg chg="mod">
          <ac:chgData name="Francisco Artés" userId="5be56ff3f51c4e1a" providerId="LiveId" clId="{B6F419BA-C044-4654-9787-C34888489B26}" dt="2023-09-23T18:29:19.056" v="1233" actId="1036"/>
          <ac:spMkLst>
            <pc:docMk/>
            <pc:sldMk cId="2954183764" sldId="1552"/>
            <ac:spMk id="16" creationId="{1CFEF363-3777-4375-8E08-A1A27EB1331B}"/>
          </ac:spMkLst>
        </pc:spChg>
        <pc:spChg chg="mod">
          <ac:chgData name="Francisco Artés" userId="5be56ff3f51c4e1a" providerId="LiveId" clId="{B6F419BA-C044-4654-9787-C34888489B26}" dt="2023-09-23T18:29:19.056" v="1233" actId="1036"/>
          <ac:spMkLst>
            <pc:docMk/>
            <pc:sldMk cId="2954183764" sldId="1552"/>
            <ac:spMk id="20" creationId="{8C16EE4D-16E7-3D4F-AA9E-8904196554A1}"/>
          </ac:spMkLst>
        </pc:spChg>
        <pc:spChg chg="mod">
          <ac:chgData name="Francisco Artés" userId="5be56ff3f51c4e1a" providerId="LiveId" clId="{B6F419BA-C044-4654-9787-C34888489B26}" dt="2023-09-23T18:29:19.056" v="1233" actId="1036"/>
          <ac:spMkLst>
            <pc:docMk/>
            <pc:sldMk cId="2954183764" sldId="1552"/>
            <ac:spMk id="21" creationId="{04542392-3BDE-E24E-99FF-3D371C8A3229}"/>
          </ac:spMkLst>
        </pc:spChg>
        <pc:spChg chg="mod">
          <ac:chgData name="Francisco Artés" userId="5be56ff3f51c4e1a" providerId="LiveId" clId="{B6F419BA-C044-4654-9787-C34888489B26}" dt="2023-09-23T18:29:19.056" v="1233" actId="1036"/>
          <ac:spMkLst>
            <pc:docMk/>
            <pc:sldMk cId="2954183764" sldId="1552"/>
            <ac:spMk id="22" creationId="{C57F65BF-FF73-604F-B8EA-A75058913EBA}"/>
          </ac:spMkLst>
        </pc:spChg>
        <pc:spChg chg="mod">
          <ac:chgData name="Francisco Artés" userId="5be56ff3f51c4e1a" providerId="LiveId" clId="{B6F419BA-C044-4654-9787-C34888489B26}" dt="2023-09-23T18:29:19.056" v="1233" actId="1036"/>
          <ac:spMkLst>
            <pc:docMk/>
            <pc:sldMk cId="2954183764" sldId="1552"/>
            <ac:spMk id="23" creationId="{FC349D5A-4AB5-BF4A-AEA8-655384F52F36}"/>
          </ac:spMkLst>
        </pc:spChg>
        <pc:spChg chg="mod">
          <ac:chgData name="Francisco Artés" userId="5be56ff3f51c4e1a" providerId="LiveId" clId="{B6F419BA-C044-4654-9787-C34888489B26}" dt="2023-09-23T18:29:19.056" v="1233" actId="1036"/>
          <ac:spMkLst>
            <pc:docMk/>
            <pc:sldMk cId="2954183764" sldId="1552"/>
            <ac:spMk id="24" creationId="{3A33DFB2-96B2-2A49-8BE2-2E6CAC8D16BE}"/>
          </ac:spMkLst>
        </pc:spChg>
        <pc:spChg chg="mod">
          <ac:chgData name="Francisco Artés" userId="5be56ff3f51c4e1a" providerId="LiveId" clId="{B6F419BA-C044-4654-9787-C34888489B26}" dt="2023-09-23T18:29:19.056" v="1233" actId="1036"/>
          <ac:spMkLst>
            <pc:docMk/>
            <pc:sldMk cId="2954183764" sldId="1552"/>
            <ac:spMk id="25" creationId="{EAE805C5-F371-1D47-B94C-200C3BED4DBC}"/>
          </ac:spMkLst>
        </pc:spChg>
        <pc:picChg chg="mod">
          <ac:chgData name="Francisco Artés" userId="5be56ff3f51c4e1a" providerId="LiveId" clId="{B6F419BA-C044-4654-9787-C34888489B26}" dt="2023-09-23T18:29:19.056" v="1233" actId="1036"/>
          <ac:picMkLst>
            <pc:docMk/>
            <pc:sldMk cId="2954183764" sldId="1552"/>
            <ac:picMk id="18" creationId="{CFFF7AA9-33EB-46C3-9381-6A0ABC2D951D}"/>
          </ac:picMkLst>
        </pc:picChg>
      </pc:sldChg>
      <pc:sldChg chg="addSp modSp mod">
        <pc:chgData name="Francisco Artés" userId="5be56ff3f51c4e1a" providerId="LiveId" clId="{B6F419BA-C044-4654-9787-C34888489B26}" dt="2023-09-23T19:01:24.766" v="1784" actId="1076"/>
        <pc:sldMkLst>
          <pc:docMk/>
          <pc:sldMk cId="3010014986" sldId="1554"/>
        </pc:sldMkLst>
        <pc:spChg chg="mod">
          <ac:chgData name="Francisco Artés" userId="5be56ff3f51c4e1a" providerId="LiveId" clId="{B6F419BA-C044-4654-9787-C34888489B26}" dt="2023-09-23T19:01:18.447" v="1782" actId="14100"/>
          <ac:spMkLst>
            <pc:docMk/>
            <pc:sldMk cId="3010014986" sldId="1554"/>
            <ac:spMk id="3" creationId="{4BEF19FC-FB21-4AEB-9B1A-DF21B86A679A}"/>
          </ac:spMkLst>
        </pc:spChg>
        <pc:spChg chg="add mod">
          <ac:chgData name="Francisco Artés" userId="5be56ff3f51c4e1a" providerId="LiveId" clId="{B6F419BA-C044-4654-9787-C34888489B26}" dt="2023-09-23T19:01:24.766" v="1784" actId="1076"/>
          <ac:spMkLst>
            <pc:docMk/>
            <pc:sldMk cId="3010014986" sldId="1554"/>
            <ac:spMk id="4" creationId="{1D182F4C-D545-6C61-3860-8800BF48B691}"/>
          </ac:spMkLst>
        </pc:spChg>
        <pc:spChg chg="add mod">
          <ac:chgData name="Francisco Artés" userId="5be56ff3f51c4e1a" providerId="LiveId" clId="{B6F419BA-C044-4654-9787-C34888489B26}" dt="2023-09-23T19:00:39.357" v="1774" actId="1037"/>
          <ac:spMkLst>
            <pc:docMk/>
            <pc:sldMk cId="3010014986" sldId="1554"/>
            <ac:spMk id="5" creationId="{EE02B429-42D4-2AE3-9226-151FC6EFC3D1}"/>
          </ac:spMkLst>
        </pc:spChg>
        <pc:spChg chg="mod">
          <ac:chgData name="Francisco Artés" userId="5be56ff3f51c4e1a" providerId="LiveId" clId="{B6F419BA-C044-4654-9787-C34888489B26}" dt="2023-09-23T17:55:14.701" v="291" actId="1076"/>
          <ac:spMkLst>
            <pc:docMk/>
            <pc:sldMk cId="3010014986" sldId="1554"/>
            <ac:spMk id="7" creationId="{B8BCC394-26E6-45BD-A126-64E3BF326447}"/>
          </ac:spMkLst>
        </pc:spChg>
        <pc:picChg chg="add mod">
          <ac:chgData name="Francisco Artés" userId="5be56ff3f51c4e1a" providerId="LiveId" clId="{B6F419BA-C044-4654-9787-C34888489B26}" dt="2023-09-23T19:01:20.630" v="1783" actId="1076"/>
          <ac:picMkLst>
            <pc:docMk/>
            <pc:sldMk cId="3010014986" sldId="1554"/>
            <ac:picMk id="2" creationId="{84D1005E-A6BF-E918-0BFC-2DDC829E763C}"/>
          </ac:picMkLst>
        </pc:picChg>
      </pc:sldChg>
      <pc:sldChg chg="addSp modSp mod">
        <pc:chgData name="Francisco Artés" userId="5be56ff3f51c4e1a" providerId="LiveId" clId="{B6F419BA-C044-4654-9787-C34888489B26}" dt="2023-09-23T19:04:05.874" v="1995" actId="1038"/>
        <pc:sldMkLst>
          <pc:docMk/>
          <pc:sldMk cId="2300235620" sldId="1556"/>
        </pc:sldMkLst>
        <pc:spChg chg="add mod">
          <ac:chgData name="Francisco Artés" userId="5be56ff3f51c4e1a" providerId="LiveId" clId="{B6F419BA-C044-4654-9787-C34888489B26}" dt="2023-09-23T19:04:00.174" v="1978" actId="1076"/>
          <ac:spMkLst>
            <pc:docMk/>
            <pc:sldMk cId="2300235620" sldId="1556"/>
            <ac:spMk id="2" creationId="{E306A384-DD09-5626-6A7A-C3A53E875365}"/>
          </ac:spMkLst>
        </pc:spChg>
        <pc:spChg chg="mod">
          <ac:chgData name="Francisco Artés" userId="5be56ff3f51c4e1a" providerId="LiveId" clId="{B6F419BA-C044-4654-9787-C34888489B26}" dt="2023-09-23T19:04:05.874" v="1995" actId="1038"/>
          <ac:spMkLst>
            <pc:docMk/>
            <pc:sldMk cId="2300235620" sldId="1556"/>
            <ac:spMk id="3" creationId="{4BEF19FC-FB21-4AEB-9B1A-DF21B86A679A}"/>
          </ac:spMkLst>
        </pc:spChg>
        <pc:spChg chg="mod">
          <ac:chgData name="Francisco Artés" userId="5be56ff3f51c4e1a" providerId="LiveId" clId="{B6F419BA-C044-4654-9787-C34888489B26}" dt="2023-09-23T18:12:22.195" v="309" actId="1076"/>
          <ac:spMkLst>
            <pc:docMk/>
            <pc:sldMk cId="2300235620" sldId="1556"/>
            <ac:spMk id="7" creationId="{B8BCC394-26E6-45BD-A126-64E3BF326447}"/>
          </ac:spMkLst>
        </pc:spChg>
      </pc:sldChg>
      <pc:sldChg chg="addSp delSp modSp mod">
        <pc:chgData name="Francisco Artés" userId="5be56ff3f51c4e1a" providerId="LiveId" clId="{B6F419BA-C044-4654-9787-C34888489B26}" dt="2023-09-23T19:15:10.551" v="3195" actId="1035"/>
        <pc:sldMkLst>
          <pc:docMk/>
          <pc:sldMk cId="4047231932" sldId="1566"/>
        </pc:sldMkLst>
        <pc:spChg chg="mod ord">
          <ac:chgData name="Francisco Artés" userId="5be56ff3f51c4e1a" providerId="LiveId" clId="{B6F419BA-C044-4654-9787-C34888489B26}" dt="2023-09-23T19:15:07.059" v="3185" actId="1036"/>
          <ac:spMkLst>
            <pc:docMk/>
            <pc:sldMk cId="4047231932" sldId="1566"/>
            <ac:spMk id="3" creationId="{4BEF19FC-FB21-4AEB-9B1A-DF21B86A679A}"/>
          </ac:spMkLst>
        </pc:spChg>
        <pc:spChg chg="mod">
          <ac:chgData name="Francisco Artés" userId="5be56ff3f51c4e1a" providerId="LiveId" clId="{B6F419BA-C044-4654-9787-C34888489B26}" dt="2023-09-23T18:40:42.481" v="1501"/>
          <ac:spMkLst>
            <pc:docMk/>
            <pc:sldMk cId="4047231932" sldId="1566"/>
            <ac:spMk id="5" creationId="{E3A45188-0B74-25C6-C4F6-B155B468CE79}"/>
          </ac:spMkLst>
        </pc:spChg>
        <pc:spChg chg="add del mod">
          <ac:chgData name="Francisco Artés" userId="5be56ff3f51c4e1a" providerId="LiveId" clId="{B6F419BA-C044-4654-9787-C34888489B26}" dt="2023-09-23T19:14:35.511" v="3157" actId="21"/>
          <ac:spMkLst>
            <pc:docMk/>
            <pc:sldMk cId="4047231932" sldId="1566"/>
            <ac:spMk id="6" creationId="{B0D522DB-C8C7-3BD2-5986-410E0128E133}"/>
          </ac:spMkLst>
        </pc:spChg>
        <pc:spChg chg="mod">
          <ac:chgData name="Francisco Artés" userId="5be56ff3f51c4e1a" providerId="LiveId" clId="{B6F419BA-C044-4654-9787-C34888489B26}" dt="2023-09-23T18:16:59.426" v="381" actId="1076"/>
          <ac:spMkLst>
            <pc:docMk/>
            <pc:sldMk cId="4047231932" sldId="1566"/>
            <ac:spMk id="7" creationId="{B8BCC394-26E6-45BD-A126-64E3BF326447}"/>
          </ac:spMkLst>
        </pc:spChg>
        <pc:spChg chg="add mod">
          <ac:chgData name="Francisco Artés" userId="5be56ff3f51c4e1a" providerId="LiveId" clId="{B6F419BA-C044-4654-9787-C34888489B26}" dt="2023-09-23T19:15:10.551" v="3195" actId="1035"/>
          <ac:spMkLst>
            <pc:docMk/>
            <pc:sldMk cId="4047231932" sldId="1566"/>
            <ac:spMk id="8" creationId="{20D99B7F-B884-3052-8B63-EB297D508C1B}"/>
          </ac:spMkLst>
        </pc:spChg>
        <pc:grpChg chg="add mod">
          <ac:chgData name="Francisco Artés" userId="5be56ff3f51c4e1a" providerId="LiveId" clId="{B6F419BA-C044-4654-9787-C34888489B26}" dt="2023-09-23T19:13:17.070" v="3131" actId="1076"/>
          <ac:grpSpMkLst>
            <pc:docMk/>
            <pc:sldMk cId="4047231932" sldId="1566"/>
            <ac:grpSpMk id="2" creationId="{786B4701-8CB8-E582-8A6C-097834472350}"/>
          </ac:grpSpMkLst>
        </pc:grpChg>
        <pc:picChg chg="mod">
          <ac:chgData name="Francisco Artés" userId="5be56ff3f51c4e1a" providerId="LiveId" clId="{B6F419BA-C044-4654-9787-C34888489B26}" dt="2023-09-23T18:40:42.481" v="1501"/>
          <ac:picMkLst>
            <pc:docMk/>
            <pc:sldMk cId="4047231932" sldId="1566"/>
            <ac:picMk id="4" creationId="{B8E646F2-7924-3510-2A85-C56FFA072543}"/>
          </ac:picMkLst>
        </pc:picChg>
      </pc:sldChg>
      <pc:sldChg chg="addSp delSp modSp mod">
        <pc:chgData name="Francisco Artés" userId="5be56ff3f51c4e1a" providerId="LiveId" clId="{B6F419BA-C044-4654-9787-C34888489B26}" dt="2023-09-23T19:07:10.597" v="2316" actId="1035"/>
        <pc:sldMkLst>
          <pc:docMk/>
          <pc:sldMk cId="3934206365" sldId="1569"/>
        </pc:sldMkLst>
        <pc:spChg chg="add del mod">
          <ac:chgData name="Francisco Artés" userId="5be56ff3f51c4e1a" providerId="LiveId" clId="{B6F419BA-C044-4654-9787-C34888489B26}" dt="2023-09-23T19:07:00.416" v="2307" actId="21"/>
          <ac:spMkLst>
            <pc:docMk/>
            <pc:sldMk cId="3934206365" sldId="1569"/>
            <ac:spMk id="4" creationId="{E2990FA2-EDCA-9B95-C5F8-845DCCEBB774}"/>
          </ac:spMkLst>
        </pc:spChg>
        <pc:spChg chg="add del mod">
          <ac:chgData name="Francisco Artés" userId="5be56ff3f51c4e1a" providerId="LiveId" clId="{B6F419BA-C044-4654-9787-C34888489B26}" dt="2023-09-23T19:07:00.416" v="2307" actId="21"/>
          <ac:spMkLst>
            <pc:docMk/>
            <pc:sldMk cId="3934206365" sldId="1569"/>
            <ac:spMk id="5" creationId="{8BAFAD51-DC24-0AA2-9D85-96F3DA07A04E}"/>
          </ac:spMkLst>
        </pc:spChg>
        <pc:spChg chg="mod">
          <ac:chgData name="Francisco Artés" userId="5be56ff3f51c4e1a" providerId="LiveId" clId="{B6F419BA-C044-4654-9787-C34888489B26}" dt="2023-09-23T19:07:10.597" v="2316" actId="1035"/>
          <ac:spMkLst>
            <pc:docMk/>
            <pc:sldMk cId="3934206365" sldId="1569"/>
            <ac:spMk id="7" creationId="{B8BCC394-26E6-45BD-A126-64E3BF326447}"/>
          </ac:spMkLst>
        </pc:spChg>
        <pc:spChg chg="mod">
          <ac:chgData name="Francisco Artés" userId="5be56ff3f51c4e1a" providerId="LiveId" clId="{B6F419BA-C044-4654-9787-C34888489B26}" dt="2023-09-23T19:06:46.014" v="2269" actId="1036"/>
          <ac:spMkLst>
            <pc:docMk/>
            <pc:sldMk cId="3934206365" sldId="1569"/>
            <ac:spMk id="9" creationId="{B41BAEFB-77DE-4375-8EAD-93FEA0076E82}"/>
          </ac:spMkLst>
        </pc:spChg>
        <pc:spChg chg="mod">
          <ac:chgData name="Francisco Artés" userId="5be56ff3f51c4e1a" providerId="LiveId" clId="{B6F419BA-C044-4654-9787-C34888489B26}" dt="2023-09-23T19:06:46.014" v="2269" actId="1036"/>
          <ac:spMkLst>
            <pc:docMk/>
            <pc:sldMk cId="3934206365" sldId="1569"/>
            <ac:spMk id="10" creationId="{862EFB03-8CAF-4629-945C-41EB7F7B3CF8}"/>
          </ac:spMkLst>
        </pc:spChg>
        <pc:spChg chg="mod">
          <ac:chgData name="Francisco Artés" userId="5be56ff3f51c4e1a" providerId="LiveId" clId="{B6F419BA-C044-4654-9787-C34888489B26}" dt="2023-09-23T19:06:46.014" v="2269" actId="1036"/>
          <ac:spMkLst>
            <pc:docMk/>
            <pc:sldMk cId="3934206365" sldId="1569"/>
            <ac:spMk id="11" creationId="{D7D11D4E-45C6-40ED-8FBA-53673A9DF9E2}"/>
          </ac:spMkLst>
        </pc:spChg>
        <pc:spChg chg="mod">
          <ac:chgData name="Francisco Artés" userId="5be56ff3f51c4e1a" providerId="LiveId" clId="{B6F419BA-C044-4654-9787-C34888489B26}" dt="2023-09-23T19:06:46.014" v="2269" actId="1036"/>
          <ac:spMkLst>
            <pc:docMk/>
            <pc:sldMk cId="3934206365" sldId="1569"/>
            <ac:spMk id="13" creationId="{FDB8FCFA-2AF3-42B8-AE02-C45091426C9C}"/>
          </ac:spMkLst>
        </pc:spChg>
        <pc:spChg chg="mod">
          <ac:chgData name="Francisco Artés" userId="5be56ff3f51c4e1a" providerId="LiveId" clId="{B6F419BA-C044-4654-9787-C34888489B26}" dt="2023-09-23T19:06:46.014" v="2269" actId="1036"/>
          <ac:spMkLst>
            <pc:docMk/>
            <pc:sldMk cId="3934206365" sldId="1569"/>
            <ac:spMk id="14" creationId="{7664DBAE-116A-4955-BB61-A4D02E30BB69}"/>
          </ac:spMkLst>
        </pc:spChg>
        <pc:spChg chg="mod">
          <ac:chgData name="Francisco Artés" userId="5be56ff3f51c4e1a" providerId="LiveId" clId="{B6F419BA-C044-4654-9787-C34888489B26}" dt="2023-09-23T19:06:46.014" v="2269" actId="1036"/>
          <ac:spMkLst>
            <pc:docMk/>
            <pc:sldMk cId="3934206365" sldId="1569"/>
            <ac:spMk id="15" creationId="{72044153-A766-445E-AF44-191A90A0826E}"/>
          </ac:spMkLst>
        </pc:spChg>
        <pc:graphicFrameChg chg="add del mod">
          <ac:chgData name="Francisco Artés" userId="5be56ff3f51c4e1a" providerId="LiveId" clId="{B6F419BA-C044-4654-9787-C34888489B26}" dt="2023-09-23T19:07:00.416" v="2307" actId="21"/>
          <ac:graphicFrameMkLst>
            <pc:docMk/>
            <pc:sldMk cId="3934206365" sldId="1569"/>
            <ac:graphicFrameMk id="2" creationId="{D97E53E2-3291-BDD6-0942-3F24FB569C6C}"/>
          </ac:graphicFrameMkLst>
        </pc:graphicFrameChg>
        <pc:picChg chg="add del mod">
          <ac:chgData name="Francisco Artés" userId="5be56ff3f51c4e1a" providerId="LiveId" clId="{B6F419BA-C044-4654-9787-C34888489B26}" dt="2023-09-23T19:07:00.416" v="2307" actId="21"/>
          <ac:picMkLst>
            <pc:docMk/>
            <pc:sldMk cId="3934206365" sldId="1569"/>
            <ac:picMk id="3" creationId="{650A53E8-73E5-1085-16CF-3D84501B2333}"/>
          </ac:picMkLst>
        </pc:picChg>
        <pc:picChg chg="mod">
          <ac:chgData name="Francisco Artés" userId="5be56ff3f51c4e1a" providerId="LiveId" clId="{B6F419BA-C044-4654-9787-C34888489B26}" dt="2023-09-23T19:06:46.014" v="2269" actId="1036"/>
          <ac:picMkLst>
            <pc:docMk/>
            <pc:sldMk cId="3934206365" sldId="1569"/>
            <ac:picMk id="12" creationId="{BF483213-B6D0-433E-B09D-CC54CC494D1F}"/>
          </ac:picMkLst>
        </pc:picChg>
      </pc:sldChg>
      <pc:sldChg chg="modSp mod">
        <pc:chgData name="Francisco Artés" userId="5be56ff3f51c4e1a" providerId="LiveId" clId="{B6F419BA-C044-4654-9787-C34888489B26}" dt="2023-09-23T18:48:23.758" v="1599" actId="1036"/>
        <pc:sldMkLst>
          <pc:docMk/>
          <pc:sldMk cId="3776847963" sldId="1570"/>
        </pc:sldMkLst>
        <pc:spChg chg="mod">
          <ac:chgData name="Francisco Artés" userId="5be56ff3f51c4e1a" providerId="LiveId" clId="{B6F419BA-C044-4654-9787-C34888489B26}" dt="2023-09-23T17:47:18.660" v="7" actId="1076"/>
          <ac:spMkLst>
            <pc:docMk/>
            <pc:sldMk cId="3776847963" sldId="1570"/>
            <ac:spMk id="2" creationId="{E62C1E4E-C1DC-4E30-B462-E172D68B0809}"/>
          </ac:spMkLst>
        </pc:spChg>
        <pc:spChg chg="mod">
          <ac:chgData name="Francisco Artés" userId="5be56ff3f51c4e1a" providerId="LiveId" clId="{B6F419BA-C044-4654-9787-C34888489B26}" dt="2023-09-23T18:18:41.657" v="453" actId="1036"/>
          <ac:spMkLst>
            <pc:docMk/>
            <pc:sldMk cId="3776847963" sldId="1570"/>
            <ac:spMk id="4" creationId="{0AC13A7F-AA79-44F9-AA85-99DDE55B4F0D}"/>
          </ac:spMkLst>
        </pc:spChg>
        <pc:spChg chg="mod">
          <ac:chgData name="Francisco Artés" userId="5be56ff3f51c4e1a" providerId="LiveId" clId="{B6F419BA-C044-4654-9787-C34888489B26}" dt="2023-09-23T18:48:23.758" v="1599" actId="1036"/>
          <ac:spMkLst>
            <pc:docMk/>
            <pc:sldMk cId="3776847963" sldId="1570"/>
            <ac:spMk id="7" creationId="{869D7DF1-DFAB-4039-BBBD-5479F869DBF4}"/>
          </ac:spMkLst>
        </pc:spChg>
      </pc:sldChg>
      <pc:sldChg chg="modSp mod">
        <pc:chgData name="Francisco Artés" userId="5be56ff3f51c4e1a" providerId="LiveId" clId="{B6F419BA-C044-4654-9787-C34888489B26}" dt="2023-09-23T19:11:46.466" v="2995" actId="1036"/>
        <pc:sldMkLst>
          <pc:docMk/>
          <pc:sldMk cId="2862463817" sldId="1586"/>
        </pc:sldMkLst>
        <pc:spChg chg="mod">
          <ac:chgData name="Francisco Artés" userId="5be56ff3f51c4e1a" providerId="LiveId" clId="{B6F419BA-C044-4654-9787-C34888489B26}" dt="2023-09-23T18:15:58.537" v="369" actId="1076"/>
          <ac:spMkLst>
            <pc:docMk/>
            <pc:sldMk cId="2862463817" sldId="1586"/>
            <ac:spMk id="2" creationId="{7F3502A0-9ED9-A94F-9B86-B442F9704093}"/>
          </ac:spMkLst>
        </pc:spChg>
        <pc:spChg chg="mod">
          <ac:chgData name="Francisco Artés" userId="5be56ff3f51c4e1a" providerId="LiveId" clId="{B6F419BA-C044-4654-9787-C34888489B26}" dt="2023-09-23T19:11:46.466" v="2995" actId="1036"/>
          <ac:spMkLst>
            <pc:docMk/>
            <pc:sldMk cId="2862463817" sldId="1586"/>
            <ac:spMk id="9" creationId="{523E8BD5-6F1A-E849-9B40-1B7FAD5364C8}"/>
          </ac:spMkLst>
        </pc:spChg>
        <pc:spChg chg="mod">
          <ac:chgData name="Francisco Artés" userId="5be56ff3f51c4e1a" providerId="LiveId" clId="{B6F419BA-C044-4654-9787-C34888489B26}" dt="2023-09-23T19:11:46.466" v="2995" actId="1036"/>
          <ac:spMkLst>
            <pc:docMk/>
            <pc:sldMk cId="2862463817" sldId="1586"/>
            <ac:spMk id="37" creationId="{ADEF8666-DB31-914C-9699-243AAEE97022}"/>
          </ac:spMkLst>
        </pc:spChg>
        <pc:spChg chg="mod">
          <ac:chgData name="Francisco Artés" userId="5be56ff3f51c4e1a" providerId="LiveId" clId="{B6F419BA-C044-4654-9787-C34888489B26}" dt="2023-09-23T19:11:46.466" v="2995" actId="1036"/>
          <ac:spMkLst>
            <pc:docMk/>
            <pc:sldMk cId="2862463817" sldId="1586"/>
            <ac:spMk id="78" creationId="{EDE74BD4-A56F-484C-96E3-AACC6A53633D}"/>
          </ac:spMkLst>
        </pc:spChg>
        <pc:grpChg chg="mod">
          <ac:chgData name="Francisco Artés" userId="5be56ff3f51c4e1a" providerId="LiveId" clId="{B6F419BA-C044-4654-9787-C34888489B26}" dt="2023-09-23T19:11:46.466" v="2995" actId="1036"/>
          <ac:grpSpMkLst>
            <pc:docMk/>
            <pc:sldMk cId="2862463817" sldId="1586"/>
            <ac:grpSpMk id="3" creationId="{E759928D-04DD-49AA-B252-6974053F9153}"/>
          </ac:grpSpMkLst>
        </pc:grpChg>
        <pc:grpChg chg="mod">
          <ac:chgData name="Francisco Artés" userId="5be56ff3f51c4e1a" providerId="LiveId" clId="{B6F419BA-C044-4654-9787-C34888489B26}" dt="2023-09-23T19:11:46.466" v="2995" actId="1036"/>
          <ac:grpSpMkLst>
            <pc:docMk/>
            <pc:sldMk cId="2862463817" sldId="1586"/>
            <ac:grpSpMk id="6" creationId="{DC0F29CB-8AFB-4042-A022-A3B9BC0AEC1E}"/>
          </ac:grpSpMkLst>
        </pc:grpChg>
      </pc:sldChg>
      <pc:sldChg chg="modSp mod">
        <pc:chgData name="Francisco Artés" userId="5be56ff3f51c4e1a" providerId="LiveId" clId="{B6F419BA-C044-4654-9787-C34888489B26}" dt="2023-09-23T19:02:22.972" v="1860" actId="1035"/>
        <pc:sldMkLst>
          <pc:docMk/>
          <pc:sldMk cId="269505786" sldId="1590"/>
        </pc:sldMkLst>
        <pc:spChg chg="mod">
          <ac:chgData name="Francisco Artés" userId="5be56ff3f51c4e1a" providerId="LiveId" clId="{B6F419BA-C044-4654-9787-C34888489B26}" dt="2023-09-23T17:55:31.596" v="295" actId="1076"/>
          <ac:spMkLst>
            <pc:docMk/>
            <pc:sldMk cId="269505786" sldId="1590"/>
            <ac:spMk id="3" creationId="{A4556C5B-0B35-4F09-BDC5-778BCA34AC1F}"/>
          </ac:spMkLst>
        </pc:spChg>
        <pc:spChg chg="mod">
          <ac:chgData name="Francisco Artés" userId="5be56ff3f51c4e1a" providerId="LiveId" clId="{B6F419BA-C044-4654-9787-C34888489B26}" dt="2023-09-23T19:02:22.972" v="1860" actId="1035"/>
          <ac:spMkLst>
            <pc:docMk/>
            <pc:sldMk cId="269505786" sldId="1590"/>
            <ac:spMk id="4" creationId="{4CCC96BF-1C02-4F86-9B23-96F0D85D3833}"/>
          </ac:spMkLst>
        </pc:spChg>
        <pc:spChg chg="mod">
          <ac:chgData name="Francisco Artés" userId="5be56ff3f51c4e1a" providerId="LiveId" clId="{B6F419BA-C044-4654-9787-C34888489B26}" dt="2023-09-23T19:02:22.972" v="1860" actId="1035"/>
          <ac:spMkLst>
            <pc:docMk/>
            <pc:sldMk cId="269505786" sldId="1590"/>
            <ac:spMk id="5" creationId="{02EFDE69-7345-4DDB-834E-F51581F17056}"/>
          </ac:spMkLst>
        </pc:spChg>
        <pc:graphicFrameChg chg="mod">
          <ac:chgData name="Francisco Artés" userId="5be56ff3f51c4e1a" providerId="LiveId" clId="{B6F419BA-C044-4654-9787-C34888489B26}" dt="2023-09-23T19:02:22.972" v="1860" actId="1035"/>
          <ac:graphicFrameMkLst>
            <pc:docMk/>
            <pc:sldMk cId="269505786" sldId="1590"/>
            <ac:graphicFrameMk id="7" creationId="{EF22C606-6938-4612-A638-CFBAE720B600}"/>
          </ac:graphicFrameMkLst>
        </pc:graphicFrameChg>
      </pc:sldChg>
      <pc:sldChg chg="delSp modSp del mod">
        <pc:chgData name="Francisco Artés" userId="5be56ff3f51c4e1a" providerId="LiveId" clId="{B6F419BA-C044-4654-9787-C34888489B26}" dt="2023-09-23T18:44:48.041" v="1538" actId="47"/>
        <pc:sldMkLst>
          <pc:docMk/>
          <pc:sldMk cId="1748704301" sldId="1592"/>
        </pc:sldMkLst>
        <pc:spChg chg="del mod">
          <ac:chgData name="Francisco Artés" userId="5be56ff3f51c4e1a" providerId="LiveId" clId="{B6F419BA-C044-4654-9787-C34888489B26}" dt="2023-09-23T18:37:24.483" v="1449" actId="21"/>
          <ac:spMkLst>
            <pc:docMk/>
            <pc:sldMk cId="1748704301" sldId="1592"/>
            <ac:spMk id="2" creationId="{174CF9B6-C00A-4018-922A-7E131FEAFF34}"/>
          </ac:spMkLst>
        </pc:spChg>
        <pc:spChg chg="del">
          <ac:chgData name="Francisco Artés" userId="5be56ff3f51c4e1a" providerId="LiveId" clId="{B6F419BA-C044-4654-9787-C34888489B26}" dt="2023-09-23T18:37:34.994" v="1452" actId="21"/>
          <ac:spMkLst>
            <pc:docMk/>
            <pc:sldMk cId="1748704301" sldId="1592"/>
            <ac:spMk id="5" creationId="{7DF57D00-98A0-468D-B79D-B3F80EBF90EB}"/>
          </ac:spMkLst>
        </pc:spChg>
      </pc:sldChg>
      <pc:sldChg chg="addSp delSp modSp mod delAnim modAnim">
        <pc:chgData name="Francisco Artés" userId="5be56ff3f51c4e1a" providerId="LiveId" clId="{B6F419BA-C044-4654-9787-C34888489B26}" dt="2023-09-23T18:30:09.744" v="1236" actId="478"/>
        <pc:sldMkLst>
          <pc:docMk/>
          <pc:sldMk cId="2301058677" sldId="1593"/>
        </pc:sldMkLst>
        <pc:spChg chg="mod">
          <ac:chgData name="Francisco Artés" userId="5be56ff3f51c4e1a" providerId="LiveId" clId="{B6F419BA-C044-4654-9787-C34888489B26}" dt="2023-09-23T17:54:56.628" v="287" actId="1076"/>
          <ac:spMkLst>
            <pc:docMk/>
            <pc:sldMk cId="2301058677" sldId="1593"/>
            <ac:spMk id="2" creationId="{013A87CC-4367-4A58-A352-9852B082DA24}"/>
          </ac:spMkLst>
        </pc:spChg>
        <pc:spChg chg="del">
          <ac:chgData name="Francisco Artés" userId="5be56ff3f51c4e1a" providerId="LiveId" clId="{B6F419BA-C044-4654-9787-C34888489B26}" dt="2023-09-23T18:29:56.219" v="1234" actId="478"/>
          <ac:spMkLst>
            <pc:docMk/>
            <pc:sldMk cId="2301058677" sldId="1593"/>
            <ac:spMk id="3" creationId="{5435D9A3-18C0-0640-BC44-89ADD4BD8F71}"/>
          </ac:spMkLst>
        </pc:spChg>
        <pc:spChg chg="add mod">
          <ac:chgData name="Francisco Artés" userId="5be56ff3f51c4e1a" providerId="LiveId" clId="{B6F419BA-C044-4654-9787-C34888489B26}" dt="2023-09-23T18:29:57.370" v="1235"/>
          <ac:spMkLst>
            <pc:docMk/>
            <pc:sldMk cId="2301058677" sldId="1593"/>
            <ac:spMk id="5" creationId="{CEE9246C-D11E-FE00-3387-2DDD0A0F9B06}"/>
          </ac:spMkLst>
        </pc:spChg>
        <pc:spChg chg="add mod">
          <ac:chgData name="Francisco Artés" userId="5be56ff3f51c4e1a" providerId="LiveId" clId="{B6F419BA-C044-4654-9787-C34888489B26}" dt="2023-09-23T18:29:57.370" v="1235"/>
          <ac:spMkLst>
            <pc:docMk/>
            <pc:sldMk cId="2301058677" sldId="1593"/>
            <ac:spMk id="6" creationId="{ADF4A5BA-9DC4-FCF2-0CC5-F036BEDF3A10}"/>
          </ac:spMkLst>
        </pc:spChg>
        <pc:spChg chg="add del mod">
          <ac:chgData name="Francisco Artés" userId="5be56ff3f51c4e1a" providerId="LiveId" clId="{B6F419BA-C044-4654-9787-C34888489B26}" dt="2023-09-23T18:30:09.744" v="1236" actId="478"/>
          <ac:spMkLst>
            <pc:docMk/>
            <pc:sldMk cId="2301058677" sldId="1593"/>
            <ac:spMk id="7" creationId="{21717CB1-9B5C-5261-DA1F-DD9F65FCDADD}"/>
          </ac:spMkLst>
        </pc:spChg>
        <pc:spChg chg="add del mod">
          <ac:chgData name="Francisco Artés" userId="5be56ff3f51c4e1a" providerId="LiveId" clId="{B6F419BA-C044-4654-9787-C34888489B26}" dt="2023-09-23T18:30:09.744" v="1236" actId="478"/>
          <ac:spMkLst>
            <pc:docMk/>
            <pc:sldMk cId="2301058677" sldId="1593"/>
            <ac:spMk id="8" creationId="{31367D7F-6E63-F1CB-9212-AF963B19E4EE}"/>
          </ac:spMkLst>
        </pc:spChg>
        <pc:spChg chg="add del mod">
          <ac:chgData name="Francisco Artés" userId="5be56ff3f51c4e1a" providerId="LiveId" clId="{B6F419BA-C044-4654-9787-C34888489B26}" dt="2023-09-23T18:30:09.744" v="1236" actId="478"/>
          <ac:spMkLst>
            <pc:docMk/>
            <pc:sldMk cId="2301058677" sldId="1593"/>
            <ac:spMk id="9" creationId="{86DA2AEE-952C-F251-3E42-EA92983A8991}"/>
          </ac:spMkLst>
        </pc:spChg>
        <pc:spChg chg="add del mod">
          <ac:chgData name="Francisco Artés" userId="5be56ff3f51c4e1a" providerId="LiveId" clId="{B6F419BA-C044-4654-9787-C34888489B26}" dt="2023-09-23T18:30:09.744" v="1236" actId="478"/>
          <ac:spMkLst>
            <pc:docMk/>
            <pc:sldMk cId="2301058677" sldId="1593"/>
            <ac:spMk id="10" creationId="{1BB6542D-CC6D-1E5E-F438-F6C30119CB3B}"/>
          </ac:spMkLst>
        </pc:spChg>
        <pc:spChg chg="add del mod">
          <ac:chgData name="Francisco Artés" userId="5be56ff3f51c4e1a" providerId="LiveId" clId="{B6F419BA-C044-4654-9787-C34888489B26}" dt="2023-09-23T18:30:09.744" v="1236" actId="478"/>
          <ac:spMkLst>
            <pc:docMk/>
            <pc:sldMk cId="2301058677" sldId="1593"/>
            <ac:spMk id="11" creationId="{934B1C34-007B-F53F-4673-F5504F9CDB02}"/>
          </ac:spMkLst>
        </pc:spChg>
        <pc:spChg chg="add del mod">
          <ac:chgData name="Francisco Artés" userId="5be56ff3f51c4e1a" providerId="LiveId" clId="{B6F419BA-C044-4654-9787-C34888489B26}" dt="2023-09-23T18:30:09.744" v="1236" actId="478"/>
          <ac:spMkLst>
            <pc:docMk/>
            <pc:sldMk cId="2301058677" sldId="1593"/>
            <ac:spMk id="12" creationId="{2A0176FF-DD60-EA6B-4BF1-4D2A66B63604}"/>
          </ac:spMkLst>
        </pc:spChg>
        <pc:spChg chg="del">
          <ac:chgData name="Francisco Artés" userId="5be56ff3f51c4e1a" providerId="LiveId" clId="{B6F419BA-C044-4654-9787-C34888489B26}" dt="2023-09-23T18:29:56.219" v="1234" actId="478"/>
          <ac:spMkLst>
            <pc:docMk/>
            <pc:sldMk cId="2301058677" sldId="1593"/>
            <ac:spMk id="16" creationId="{1CFEF363-3777-4375-8E08-A1A27EB1331B}"/>
          </ac:spMkLst>
        </pc:spChg>
        <pc:picChg chg="add mod">
          <ac:chgData name="Francisco Artés" userId="5be56ff3f51c4e1a" providerId="LiveId" clId="{B6F419BA-C044-4654-9787-C34888489B26}" dt="2023-09-23T18:29:57.370" v="1235"/>
          <ac:picMkLst>
            <pc:docMk/>
            <pc:sldMk cId="2301058677" sldId="1593"/>
            <ac:picMk id="4" creationId="{ACDB776B-5B8F-CAE8-E147-D065C2CF3EA4}"/>
          </ac:picMkLst>
        </pc:picChg>
        <pc:picChg chg="del">
          <ac:chgData name="Francisco Artés" userId="5be56ff3f51c4e1a" providerId="LiveId" clId="{B6F419BA-C044-4654-9787-C34888489B26}" dt="2023-09-23T18:29:56.219" v="1234" actId="478"/>
          <ac:picMkLst>
            <pc:docMk/>
            <pc:sldMk cId="2301058677" sldId="1593"/>
            <ac:picMk id="18" creationId="{CFFF7AA9-33EB-46C3-9381-6A0ABC2D951D}"/>
          </ac:picMkLst>
        </pc:picChg>
      </pc:sldChg>
      <pc:sldChg chg="addSp delSp modSp mod delAnim modAnim">
        <pc:chgData name="Francisco Artés" userId="5be56ff3f51c4e1a" providerId="LiveId" clId="{B6F419BA-C044-4654-9787-C34888489B26}" dt="2023-09-23T18:30:32.492" v="1239" actId="478"/>
        <pc:sldMkLst>
          <pc:docMk/>
          <pc:sldMk cId="427350419" sldId="1594"/>
        </pc:sldMkLst>
        <pc:spChg chg="mod">
          <ac:chgData name="Francisco Artés" userId="5be56ff3f51c4e1a" providerId="LiveId" clId="{B6F419BA-C044-4654-9787-C34888489B26}" dt="2023-09-23T18:11:42.522" v="299" actId="1076"/>
          <ac:spMkLst>
            <pc:docMk/>
            <pc:sldMk cId="427350419" sldId="1594"/>
            <ac:spMk id="2" creationId="{013A87CC-4367-4A58-A352-9852B082DA24}"/>
          </ac:spMkLst>
        </pc:spChg>
        <pc:spChg chg="add mod">
          <ac:chgData name="Francisco Artés" userId="5be56ff3f51c4e1a" providerId="LiveId" clId="{B6F419BA-C044-4654-9787-C34888489B26}" dt="2023-09-23T18:30:21.329" v="1238"/>
          <ac:spMkLst>
            <pc:docMk/>
            <pc:sldMk cId="427350419" sldId="1594"/>
            <ac:spMk id="4" creationId="{32DA1168-D6AF-D668-42C0-80C1709D778F}"/>
          </ac:spMkLst>
        </pc:spChg>
        <pc:spChg chg="add del mod">
          <ac:chgData name="Francisco Artés" userId="5be56ff3f51c4e1a" providerId="LiveId" clId="{B6F419BA-C044-4654-9787-C34888489B26}" dt="2023-09-23T18:30:32.492" v="1239" actId="478"/>
          <ac:spMkLst>
            <pc:docMk/>
            <pc:sldMk cId="427350419" sldId="1594"/>
            <ac:spMk id="5" creationId="{3CD1E29B-0FE8-CCA4-B5D8-E65176754534}"/>
          </ac:spMkLst>
        </pc:spChg>
        <pc:spChg chg="add mod">
          <ac:chgData name="Francisco Artés" userId="5be56ff3f51c4e1a" providerId="LiveId" clId="{B6F419BA-C044-4654-9787-C34888489B26}" dt="2023-09-23T18:30:21.329" v="1238"/>
          <ac:spMkLst>
            <pc:docMk/>
            <pc:sldMk cId="427350419" sldId="1594"/>
            <ac:spMk id="6" creationId="{BE05F230-1388-0201-23A0-B4F4DEE9B301}"/>
          </ac:spMkLst>
        </pc:spChg>
        <pc:spChg chg="add del mod">
          <ac:chgData name="Francisco Artés" userId="5be56ff3f51c4e1a" providerId="LiveId" clId="{B6F419BA-C044-4654-9787-C34888489B26}" dt="2023-09-23T18:30:32.492" v="1239" actId="478"/>
          <ac:spMkLst>
            <pc:docMk/>
            <pc:sldMk cId="427350419" sldId="1594"/>
            <ac:spMk id="7" creationId="{83BF09EB-C04C-5035-CF1E-4A471CFC92EA}"/>
          </ac:spMkLst>
        </pc:spChg>
        <pc:spChg chg="add del mod">
          <ac:chgData name="Francisco Artés" userId="5be56ff3f51c4e1a" providerId="LiveId" clId="{B6F419BA-C044-4654-9787-C34888489B26}" dt="2023-09-23T18:30:32.492" v="1239" actId="478"/>
          <ac:spMkLst>
            <pc:docMk/>
            <pc:sldMk cId="427350419" sldId="1594"/>
            <ac:spMk id="8" creationId="{47ECB714-E550-7497-97F6-C86F05918DB8}"/>
          </ac:spMkLst>
        </pc:spChg>
        <pc:spChg chg="add del mod">
          <ac:chgData name="Francisco Artés" userId="5be56ff3f51c4e1a" providerId="LiveId" clId="{B6F419BA-C044-4654-9787-C34888489B26}" dt="2023-09-23T18:30:32.492" v="1239" actId="478"/>
          <ac:spMkLst>
            <pc:docMk/>
            <pc:sldMk cId="427350419" sldId="1594"/>
            <ac:spMk id="9" creationId="{9DFA2108-BFAC-31F7-E0A8-D9126FE1A06A}"/>
          </ac:spMkLst>
        </pc:spChg>
        <pc:spChg chg="add del mod">
          <ac:chgData name="Francisco Artés" userId="5be56ff3f51c4e1a" providerId="LiveId" clId="{B6F419BA-C044-4654-9787-C34888489B26}" dt="2023-09-23T18:30:32.492" v="1239" actId="478"/>
          <ac:spMkLst>
            <pc:docMk/>
            <pc:sldMk cId="427350419" sldId="1594"/>
            <ac:spMk id="10" creationId="{05520141-26DB-0094-609E-4D96F3171834}"/>
          </ac:spMkLst>
        </pc:spChg>
        <pc:spChg chg="add del mod">
          <ac:chgData name="Francisco Artés" userId="5be56ff3f51c4e1a" providerId="LiveId" clId="{B6F419BA-C044-4654-9787-C34888489B26}" dt="2023-09-23T18:30:32.492" v="1239" actId="478"/>
          <ac:spMkLst>
            <pc:docMk/>
            <pc:sldMk cId="427350419" sldId="1594"/>
            <ac:spMk id="11" creationId="{B657A9F5-6ED1-1A91-6376-75304F856F92}"/>
          </ac:spMkLst>
        </pc:spChg>
        <pc:spChg chg="del">
          <ac:chgData name="Francisco Artés" userId="5be56ff3f51c4e1a" providerId="LiveId" clId="{B6F419BA-C044-4654-9787-C34888489B26}" dt="2023-09-23T18:30:19.510" v="1237" actId="478"/>
          <ac:spMkLst>
            <pc:docMk/>
            <pc:sldMk cId="427350419" sldId="1594"/>
            <ac:spMk id="16" creationId="{1CFEF363-3777-4375-8E08-A1A27EB1331B}"/>
          </ac:spMkLst>
        </pc:spChg>
        <pc:spChg chg="del">
          <ac:chgData name="Francisco Artés" userId="5be56ff3f51c4e1a" providerId="LiveId" clId="{B6F419BA-C044-4654-9787-C34888489B26}" dt="2023-09-23T18:30:19.510" v="1237" actId="478"/>
          <ac:spMkLst>
            <pc:docMk/>
            <pc:sldMk cId="427350419" sldId="1594"/>
            <ac:spMk id="20" creationId="{8C16EE4D-16E7-3D4F-AA9E-8904196554A1}"/>
          </ac:spMkLst>
        </pc:spChg>
        <pc:picChg chg="add mod">
          <ac:chgData name="Francisco Artés" userId="5be56ff3f51c4e1a" providerId="LiveId" clId="{B6F419BA-C044-4654-9787-C34888489B26}" dt="2023-09-23T18:30:21.329" v="1238"/>
          <ac:picMkLst>
            <pc:docMk/>
            <pc:sldMk cId="427350419" sldId="1594"/>
            <ac:picMk id="3" creationId="{19F9D52B-8BB4-50FD-35D4-D6078F0B8767}"/>
          </ac:picMkLst>
        </pc:picChg>
        <pc:picChg chg="del">
          <ac:chgData name="Francisco Artés" userId="5be56ff3f51c4e1a" providerId="LiveId" clId="{B6F419BA-C044-4654-9787-C34888489B26}" dt="2023-09-23T18:30:19.510" v="1237" actId="478"/>
          <ac:picMkLst>
            <pc:docMk/>
            <pc:sldMk cId="427350419" sldId="1594"/>
            <ac:picMk id="18" creationId="{CFFF7AA9-33EB-46C3-9381-6A0ABC2D951D}"/>
          </ac:picMkLst>
        </pc:picChg>
      </pc:sldChg>
      <pc:sldChg chg="addSp delSp modSp mod delAnim modAnim">
        <pc:chgData name="Francisco Artés" userId="5be56ff3f51c4e1a" providerId="LiveId" clId="{B6F419BA-C044-4654-9787-C34888489B26}" dt="2023-09-23T18:30:52.112" v="1242" actId="478"/>
        <pc:sldMkLst>
          <pc:docMk/>
          <pc:sldMk cId="1366388459" sldId="1595"/>
        </pc:sldMkLst>
        <pc:spChg chg="mod">
          <ac:chgData name="Francisco Artés" userId="5be56ff3f51c4e1a" providerId="LiveId" clId="{B6F419BA-C044-4654-9787-C34888489B26}" dt="2023-09-23T18:12:29.275" v="311" actId="1076"/>
          <ac:spMkLst>
            <pc:docMk/>
            <pc:sldMk cId="1366388459" sldId="1595"/>
            <ac:spMk id="2" creationId="{013A87CC-4367-4A58-A352-9852B082DA24}"/>
          </ac:spMkLst>
        </pc:spChg>
        <pc:spChg chg="add mod">
          <ac:chgData name="Francisco Artés" userId="5be56ff3f51c4e1a" providerId="LiveId" clId="{B6F419BA-C044-4654-9787-C34888489B26}" dt="2023-09-23T18:30:41.075" v="1241"/>
          <ac:spMkLst>
            <pc:docMk/>
            <pc:sldMk cId="1366388459" sldId="1595"/>
            <ac:spMk id="4" creationId="{3CD1BCBB-2D83-91AA-EC0E-0A304703A2E1}"/>
          </ac:spMkLst>
        </pc:spChg>
        <pc:spChg chg="add del mod">
          <ac:chgData name="Francisco Artés" userId="5be56ff3f51c4e1a" providerId="LiveId" clId="{B6F419BA-C044-4654-9787-C34888489B26}" dt="2023-09-23T18:30:52.112" v="1242" actId="478"/>
          <ac:spMkLst>
            <pc:docMk/>
            <pc:sldMk cId="1366388459" sldId="1595"/>
            <ac:spMk id="5" creationId="{DE0A22EA-7017-67E9-1795-6155B1CE5959}"/>
          </ac:spMkLst>
        </pc:spChg>
        <pc:spChg chg="add del mod">
          <ac:chgData name="Francisco Artés" userId="5be56ff3f51c4e1a" providerId="LiveId" clId="{B6F419BA-C044-4654-9787-C34888489B26}" dt="2023-09-23T18:30:52.112" v="1242" actId="478"/>
          <ac:spMkLst>
            <pc:docMk/>
            <pc:sldMk cId="1366388459" sldId="1595"/>
            <ac:spMk id="6" creationId="{DC23A54C-6D80-EE4A-44FD-32D38002F734}"/>
          </ac:spMkLst>
        </pc:spChg>
        <pc:spChg chg="add mod">
          <ac:chgData name="Francisco Artés" userId="5be56ff3f51c4e1a" providerId="LiveId" clId="{B6F419BA-C044-4654-9787-C34888489B26}" dt="2023-09-23T18:30:41.075" v="1241"/>
          <ac:spMkLst>
            <pc:docMk/>
            <pc:sldMk cId="1366388459" sldId="1595"/>
            <ac:spMk id="7" creationId="{75F59622-832A-CC02-4A0C-51ABA99189D8}"/>
          </ac:spMkLst>
        </pc:spChg>
        <pc:spChg chg="add del mod">
          <ac:chgData name="Francisco Artés" userId="5be56ff3f51c4e1a" providerId="LiveId" clId="{B6F419BA-C044-4654-9787-C34888489B26}" dt="2023-09-23T18:30:52.112" v="1242" actId="478"/>
          <ac:spMkLst>
            <pc:docMk/>
            <pc:sldMk cId="1366388459" sldId="1595"/>
            <ac:spMk id="8" creationId="{130A2A99-E155-BB71-96AF-26732B4F0B1E}"/>
          </ac:spMkLst>
        </pc:spChg>
        <pc:spChg chg="add del mod">
          <ac:chgData name="Francisco Artés" userId="5be56ff3f51c4e1a" providerId="LiveId" clId="{B6F419BA-C044-4654-9787-C34888489B26}" dt="2023-09-23T18:30:52.112" v="1242" actId="478"/>
          <ac:spMkLst>
            <pc:docMk/>
            <pc:sldMk cId="1366388459" sldId="1595"/>
            <ac:spMk id="9" creationId="{B566B9F3-7CFC-794D-C526-C4630C94FC9B}"/>
          </ac:spMkLst>
        </pc:spChg>
        <pc:spChg chg="add del mod">
          <ac:chgData name="Francisco Artés" userId="5be56ff3f51c4e1a" providerId="LiveId" clId="{B6F419BA-C044-4654-9787-C34888489B26}" dt="2023-09-23T18:30:52.112" v="1242" actId="478"/>
          <ac:spMkLst>
            <pc:docMk/>
            <pc:sldMk cId="1366388459" sldId="1595"/>
            <ac:spMk id="10" creationId="{5228ABA7-754F-61DC-56BC-90A6A0E9B805}"/>
          </ac:spMkLst>
        </pc:spChg>
        <pc:spChg chg="add del mod">
          <ac:chgData name="Francisco Artés" userId="5be56ff3f51c4e1a" providerId="LiveId" clId="{B6F419BA-C044-4654-9787-C34888489B26}" dt="2023-09-23T18:30:52.112" v="1242" actId="478"/>
          <ac:spMkLst>
            <pc:docMk/>
            <pc:sldMk cId="1366388459" sldId="1595"/>
            <ac:spMk id="11" creationId="{3A5AA1B4-EBD8-52AF-D38A-732C00B1FD65}"/>
          </ac:spMkLst>
        </pc:spChg>
        <pc:spChg chg="del">
          <ac:chgData name="Francisco Artés" userId="5be56ff3f51c4e1a" providerId="LiveId" clId="{B6F419BA-C044-4654-9787-C34888489B26}" dt="2023-09-23T18:30:40.037" v="1240" actId="478"/>
          <ac:spMkLst>
            <pc:docMk/>
            <pc:sldMk cId="1366388459" sldId="1595"/>
            <ac:spMk id="16" creationId="{1CFEF363-3777-4375-8E08-A1A27EB1331B}"/>
          </ac:spMkLst>
        </pc:spChg>
        <pc:spChg chg="del">
          <ac:chgData name="Francisco Artés" userId="5be56ff3f51c4e1a" providerId="LiveId" clId="{B6F419BA-C044-4654-9787-C34888489B26}" dt="2023-09-23T18:30:40.037" v="1240" actId="478"/>
          <ac:spMkLst>
            <pc:docMk/>
            <pc:sldMk cId="1366388459" sldId="1595"/>
            <ac:spMk id="21" creationId="{04542392-3BDE-E24E-99FF-3D371C8A3229}"/>
          </ac:spMkLst>
        </pc:spChg>
        <pc:picChg chg="add mod">
          <ac:chgData name="Francisco Artés" userId="5be56ff3f51c4e1a" providerId="LiveId" clId="{B6F419BA-C044-4654-9787-C34888489B26}" dt="2023-09-23T18:30:41.075" v="1241"/>
          <ac:picMkLst>
            <pc:docMk/>
            <pc:sldMk cId="1366388459" sldId="1595"/>
            <ac:picMk id="3" creationId="{99050B28-3792-BAA2-FEED-0622747E69E0}"/>
          </ac:picMkLst>
        </pc:picChg>
        <pc:picChg chg="del">
          <ac:chgData name="Francisco Artés" userId="5be56ff3f51c4e1a" providerId="LiveId" clId="{B6F419BA-C044-4654-9787-C34888489B26}" dt="2023-09-23T18:30:40.037" v="1240" actId="478"/>
          <ac:picMkLst>
            <pc:docMk/>
            <pc:sldMk cId="1366388459" sldId="1595"/>
            <ac:picMk id="18" creationId="{CFFF7AA9-33EB-46C3-9381-6A0ABC2D951D}"/>
          </ac:picMkLst>
        </pc:picChg>
      </pc:sldChg>
      <pc:sldChg chg="addSp delSp modSp mod delAnim modAnim">
        <pc:chgData name="Francisco Artés" userId="5be56ff3f51c4e1a" providerId="LiveId" clId="{B6F419BA-C044-4654-9787-C34888489B26}" dt="2023-09-23T18:31:09.483" v="1245" actId="478"/>
        <pc:sldMkLst>
          <pc:docMk/>
          <pc:sldMk cId="463418326" sldId="1596"/>
        </pc:sldMkLst>
        <pc:spChg chg="mod">
          <ac:chgData name="Francisco Artés" userId="5be56ff3f51c4e1a" providerId="LiveId" clId="{B6F419BA-C044-4654-9787-C34888489B26}" dt="2023-09-23T18:13:06.946" v="321" actId="1076"/>
          <ac:spMkLst>
            <pc:docMk/>
            <pc:sldMk cId="463418326" sldId="1596"/>
            <ac:spMk id="2" creationId="{013A87CC-4367-4A58-A352-9852B082DA24}"/>
          </ac:spMkLst>
        </pc:spChg>
        <pc:spChg chg="add mod">
          <ac:chgData name="Francisco Artés" userId="5be56ff3f51c4e1a" providerId="LiveId" clId="{B6F419BA-C044-4654-9787-C34888489B26}" dt="2023-09-23T18:31:00.854" v="1244"/>
          <ac:spMkLst>
            <pc:docMk/>
            <pc:sldMk cId="463418326" sldId="1596"/>
            <ac:spMk id="4" creationId="{4279836E-4B71-19CD-8813-EB2D790DE84C}"/>
          </ac:spMkLst>
        </pc:spChg>
        <pc:spChg chg="add del mod">
          <ac:chgData name="Francisco Artés" userId="5be56ff3f51c4e1a" providerId="LiveId" clId="{B6F419BA-C044-4654-9787-C34888489B26}" dt="2023-09-23T18:31:09.483" v="1245" actId="478"/>
          <ac:spMkLst>
            <pc:docMk/>
            <pc:sldMk cId="463418326" sldId="1596"/>
            <ac:spMk id="5" creationId="{FD54F7BF-D42D-1AA1-7C71-2F58C883D131}"/>
          </ac:spMkLst>
        </pc:spChg>
        <pc:spChg chg="add del mod">
          <ac:chgData name="Francisco Artés" userId="5be56ff3f51c4e1a" providerId="LiveId" clId="{B6F419BA-C044-4654-9787-C34888489B26}" dt="2023-09-23T18:31:09.483" v="1245" actId="478"/>
          <ac:spMkLst>
            <pc:docMk/>
            <pc:sldMk cId="463418326" sldId="1596"/>
            <ac:spMk id="6" creationId="{0B5B0FC1-D457-4755-8C99-0B01442960D8}"/>
          </ac:spMkLst>
        </pc:spChg>
        <pc:spChg chg="add del mod">
          <ac:chgData name="Francisco Artés" userId="5be56ff3f51c4e1a" providerId="LiveId" clId="{B6F419BA-C044-4654-9787-C34888489B26}" dt="2023-09-23T18:31:09.483" v="1245" actId="478"/>
          <ac:spMkLst>
            <pc:docMk/>
            <pc:sldMk cId="463418326" sldId="1596"/>
            <ac:spMk id="7" creationId="{1FA0D20C-78D2-E0B6-1541-652FBCB27DBF}"/>
          </ac:spMkLst>
        </pc:spChg>
        <pc:spChg chg="add mod">
          <ac:chgData name="Francisco Artés" userId="5be56ff3f51c4e1a" providerId="LiveId" clId="{B6F419BA-C044-4654-9787-C34888489B26}" dt="2023-09-23T18:31:00.854" v="1244"/>
          <ac:spMkLst>
            <pc:docMk/>
            <pc:sldMk cId="463418326" sldId="1596"/>
            <ac:spMk id="8" creationId="{050AAEC6-CD4D-EED6-37DB-813387575326}"/>
          </ac:spMkLst>
        </pc:spChg>
        <pc:spChg chg="add del mod">
          <ac:chgData name="Francisco Artés" userId="5be56ff3f51c4e1a" providerId="LiveId" clId="{B6F419BA-C044-4654-9787-C34888489B26}" dt="2023-09-23T18:31:09.483" v="1245" actId="478"/>
          <ac:spMkLst>
            <pc:docMk/>
            <pc:sldMk cId="463418326" sldId="1596"/>
            <ac:spMk id="9" creationId="{CE6B1511-7744-B35C-1FC5-674B2C003F99}"/>
          </ac:spMkLst>
        </pc:spChg>
        <pc:spChg chg="add del mod">
          <ac:chgData name="Francisco Artés" userId="5be56ff3f51c4e1a" providerId="LiveId" clId="{B6F419BA-C044-4654-9787-C34888489B26}" dt="2023-09-23T18:31:09.483" v="1245" actId="478"/>
          <ac:spMkLst>
            <pc:docMk/>
            <pc:sldMk cId="463418326" sldId="1596"/>
            <ac:spMk id="10" creationId="{05934595-6F10-8D4E-E69B-CC652F77BB1A}"/>
          </ac:spMkLst>
        </pc:spChg>
        <pc:spChg chg="add del mod">
          <ac:chgData name="Francisco Artés" userId="5be56ff3f51c4e1a" providerId="LiveId" clId="{B6F419BA-C044-4654-9787-C34888489B26}" dt="2023-09-23T18:31:09.483" v="1245" actId="478"/>
          <ac:spMkLst>
            <pc:docMk/>
            <pc:sldMk cId="463418326" sldId="1596"/>
            <ac:spMk id="11" creationId="{BDC74EC2-8855-3B9A-D62F-B4C0B327C9D3}"/>
          </ac:spMkLst>
        </pc:spChg>
        <pc:spChg chg="del">
          <ac:chgData name="Francisco Artés" userId="5be56ff3f51c4e1a" providerId="LiveId" clId="{B6F419BA-C044-4654-9787-C34888489B26}" dt="2023-09-23T18:30:59.987" v="1243" actId="478"/>
          <ac:spMkLst>
            <pc:docMk/>
            <pc:sldMk cId="463418326" sldId="1596"/>
            <ac:spMk id="16" creationId="{1CFEF363-3777-4375-8E08-A1A27EB1331B}"/>
          </ac:spMkLst>
        </pc:spChg>
        <pc:spChg chg="del">
          <ac:chgData name="Francisco Artés" userId="5be56ff3f51c4e1a" providerId="LiveId" clId="{B6F419BA-C044-4654-9787-C34888489B26}" dt="2023-09-23T18:30:59.987" v="1243" actId="478"/>
          <ac:spMkLst>
            <pc:docMk/>
            <pc:sldMk cId="463418326" sldId="1596"/>
            <ac:spMk id="22" creationId="{C57F65BF-FF73-604F-B8EA-A75058913EBA}"/>
          </ac:spMkLst>
        </pc:spChg>
        <pc:picChg chg="add mod">
          <ac:chgData name="Francisco Artés" userId="5be56ff3f51c4e1a" providerId="LiveId" clId="{B6F419BA-C044-4654-9787-C34888489B26}" dt="2023-09-23T18:31:00.854" v="1244"/>
          <ac:picMkLst>
            <pc:docMk/>
            <pc:sldMk cId="463418326" sldId="1596"/>
            <ac:picMk id="3" creationId="{F178A0AA-0D86-E529-A6B2-F21EE43B7039}"/>
          </ac:picMkLst>
        </pc:picChg>
        <pc:picChg chg="del">
          <ac:chgData name="Francisco Artés" userId="5be56ff3f51c4e1a" providerId="LiveId" clId="{B6F419BA-C044-4654-9787-C34888489B26}" dt="2023-09-23T18:30:59.987" v="1243" actId="478"/>
          <ac:picMkLst>
            <pc:docMk/>
            <pc:sldMk cId="463418326" sldId="1596"/>
            <ac:picMk id="18" creationId="{CFFF7AA9-33EB-46C3-9381-6A0ABC2D951D}"/>
          </ac:picMkLst>
        </pc:picChg>
      </pc:sldChg>
      <pc:sldChg chg="addSp delSp modSp mod delAnim modAnim">
        <pc:chgData name="Francisco Artés" userId="5be56ff3f51c4e1a" providerId="LiveId" clId="{B6F419BA-C044-4654-9787-C34888489B26}" dt="2023-09-23T18:31:46.363" v="1251" actId="478"/>
        <pc:sldMkLst>
          <pc:docMk/>
          <pc:sldMk cId="3707997011" sldId="1598"/>
        </pc:sldMkLst>
        <pc:spChg chg="mod">
          <ac:chgData name="Francisco Artés" userId="5be56ff3f51c4e1a" providerId="LiveId" clId="{B6F419BA-C044-4654-9787-C34888489B26}" dt="2023-09-23T18:16:07.314" v="371" actId="1076"/>
          <ac:spMkLst>
            <pc:docMk/>
            <pc:sldMk cId="3707997011" sldId="1598"/>
            <ac:spMk id="2" creationId="{013A87CC-4367-4A58-A352-9852B082DA24}"/>
          </ac:spMkLst>
        </pc:spChg>
        <pc:spChg chg="add mod">
          <ac:chgData name="Francisco Artés" userId="5be56ff3f51c4e1a" providerId="LiveId" clId="{B6F419BA-C044-4654-9787-C34888489B26}" dt="2023-09-23T18:31:39.655" v="1250"/>
          <ac:spMkLst>
            <pc:docMk/>
            <pc:sldMk cId="3707997011" sldId="1598"/>
            <ac:spMk id="4" creationId="{FFCEDCE3-8E96-E98B-D12C-3CD7D8EB9753}"/>
          </ac:spMkLst>
        </pc:spChg>
        <pc:spChg chg="add del mod">
          <ac:chgData name="Francisco Artés" userId="5be56ff3f51c4e1a" providerId="LiveId" clId="{B6F419BA-C044-4654-9787-C34888489B26}" dt="2023-09-23T18:31:46.363" v="1251" actId="478"/>
          <ac:spMkLst>
            <pc:docMk/>
            <pc:sldMk cId="3707997011" sldId="1598"/>
            <ac:spMk id="5" creationId="{5477C8C2-B849-EECC-35A0-738CBAE81A60}"/>
          </ac:spMkLst>
        </pc:spChg>
        <pc:spChg chg="add del mod">
          <ac:chgData name="Francisco Artés" userId="5be56ff3f51c4e1a" providerId="LiveId" clId="{B6F419BA-C044-4654-9787-C34888489B26}" dt="2023-09-23T18:31:46.363" v="1251" actId="478"/>
          <ac:spMkLst>
            <pc:docMk/>
            <pc:sldMk cId="3707997011" sldId="1598"/>
            <ac:spMk id="6" creationId="{9175EE27-7921-E77D-273F-1D36734FB59A}"/>
          </ac:spMkLst>
        </pc:spChg>
        <pc:spChg chg="add del mod">
          <ac:chgData name="Francisco Artés" userId="5be56ff3f51c4e1a" providerId="LiveId" clId="{B6F419BA-C044-4654-9787-C34888489B26}" dt="2023-09-23T18:31:46.363" v="1251" actId="478"/>
          <ac:spMkLst>
            <pc:docMk/>
            <pc:sldMk cId="3707997011" sldId="1598"/>
            <ac:spMk id="7" creationId="{BD16870D-05F5-48CA-7E90-EB5C52B9C341}"/>
          </ac:spMkLst>
        </pc:spChg>
        <pc:spChg chg="add del mod">
          <ac:chgData name="Francisco Artés" userId="5be56ff3f51c4e1a" providerId="LiveId" clId="{B6F419BA-C044-4654-9787-C34888489B26}" dt="2023-09-23T18:31:46.363" v="1251" actId="478"/>
          <ac:spMkLst>
            <pc:docMk/>
            <pc:sldMk cId="3707997011" sldId="1598"/>
            <ac:spMk id="8" creationId="{9E480618-2F22-B133-857A-F8BAAEC57011}"/>
          </ac:spMkLst>
        </pc:spChg>
        <pc:spChg chg="add del mod">
          <ac:chgData name="Francisco Artés" userId="5be56ff3f51c4e1a" providerId="LiveId" clId="{B6F419BA-C044-4654-9787-C34888489B26}" dt="2023-09-23T18:31:46.363" v="1251" actId="478"/>
          <ac:spMkLst>
            <pc:docMk/>
            <pc:sldMk cId="3707997011" sldId="1598"/>
            <ac:spMk id="9" creationId="{A5B21A6C-973B-8D61-24A8-D8AB09DD536F}"/>
          </ac:spMkLst>
        </pc:spChg>
        <pc:spChg chg="add mod">
          <ac:chgData name="Francisco Artés" userId="5be56ff3f51c4e1a" providerId="LiveId" clId="{B6F419BA-C044-4654-9787-C34888489B26}" dt="2023-09-23T18:31:39.655" v="1250"/>
          <ac:spMkLst>
            <pc:docMk/>
            <pc:sldMk cId="3707997011" sldId="1598"/>
            <ac:spMk id="10" creationId="{3E26AC06-859B-74C4-534B-F52CC4478732}"/>
          </ac:spMkLst>
        </pc:spChg>
        <pc:spChg chg="add del mod">
          <ac:chgData name="Francisco Artés" userId="5be56ff3f51c4e1a" providerId="LiveId" clId="{B6F419BA-C044-4654-9787-C34888489B26}" dt="2023-09-23T18:31:46.363" v="1251" actId="478"/>
          <ac:spMkLst>
            <pc:docMk/>
            <pc:sldMk cId="3707997011" sldId="1598"/>
            <ac:spMk id="11" creationId="{108A1F85-7A58-1D1D-B824-CC963E6B812A}"/>
          </ac:spMkLst>
        </pc:spChg>
        <pc:spChg chg="del">
          <ac:chgData name="Francisco Artés" userId="5be56ff3f51c4e1a" providerId="LiveId" clId="{B6F419BA-C044-4654-9787-C34888489B26}" dt="2023-09-23T18:31:38.507" v="1249" actId="478"/>
          <ac:spMkLst>
            <pc:docMk/>
            <pc:sldMk cId="3707997011" sldId="1598"/>
            <ac:spMk id="16" creationId="{1CFEF363-3777-4375-8E08-A1A27EB1331B}"/>
          </ac:spMkLst>
        </pc:spChg>
        <pc:spChg chg="del">
          <ac:chgData name="Francisco Artés" userId="5be56ff3f51c4e1a" providerId="LiveId" clId="{B6F419BA-C044-4654-9787-C34888489B26}" dt="2023-09-23T18:31:38.507" v="1249" actId="478"/>
          <ac:spMkLst>
            <pc:docMk/>
            <pc:sldMk cId="3707997011" sldId="1598"/>
            <ac:spMk id="24" creationId="{3A33DFB2-96B2-2A49-8BE2-2E6CAC8D16BE}"/>
          </ac:spMkLst>
        </pc:spChg>
        <pc:picChg chg="add mod">
          <ac:chgData name="Francisco Artés" userId="5be56ff3f51c4e1a" providerId="LiveId" clId="{B6F419BA-C044-4654-9787-C34888489B26}" dt="2023-09-23T18:31:39.655" v="1250"/>
          <ac:picMkLst>
            <pc:docMk/>
            <pc:sldMk cId="3707997011" sldId="1598"/>
            <ac:picMk id="3" creationId="{5D8B8D98-AE60-EC17-3E00-C28ABEDDE832}"/>
          </ac:picMkLst>
        </pc:picChg>
        <pc:picChg chg="del">
          <ac:chgData name="Francisco Artés" userId="5be56ff3f51c4e1a" providerId="LiveId" clId="{B6F419BA-C044-4654-9787-C34888489B26}" dt="2023-09-23T18:31:38.507" v="1249" actId="478"/>
          <ac:picMkLst>
            <pc:docMk/>
            <pc:sldMk cId="3707997011" sldId="1598"/>
            <ac:picMk id="18" creationId="{CFFF7AA9-33EB-46C3-9381-6A0ABC2D951D}"/>
          </ac:picMkLst>
        </pc:picChg>
      </pc:sldChg>
      <pc:sldChg chg="addSp delSp modSp mod delAnim modAnim">
        <pc:chgData name="Francisco Artés" userId="5be56ff3f51c4e1a" providerId="LiveId" clId="{B6F419BA-C044-4654-9787-C34888489B26}" dt="2023-09-23T18:31:27.915" v="1248" actId="478"/>
        <pc:sldMkLst>
          <pc:docMk/>
          <pc:sldMk cId="3380461775" sldId="1599"/>
        </pc:sldMkLst>
        <pc:spChg chg="mod">
          <ac:chgData name="Francisco Artés" userId="5be56ff3f51c4e1a" providerId="LiveId" clId="{B6F419BA-C044-4654-9787-C34888489B26}" dt="2023-09-23T18:13:57.858" v="334" actId="1076"/>
          <ac:spMkLst>
            <pc:docMk/>
            <pc:sldMk cId="3380461775" sldId="1599"/>
            <ac:spMk id="2" creationId="{013A87CC-4367-4A58-A352-9852B082DA24}"/>
          </ac:spMkLst>
        </pc:spChg>
        <pc:spChg chg="add mod">
          <ac:chgData name="Francisco Artés" userId="5be56ff3f51c4e1a" providerId="LiveId" clId="{B6F419BA-C044-4654-9787-C34888489B26}" dt="2023-09-23T18:31:19.625" v="1247"/>
          <ac:spMkLst>
            <pc:docMk/>
            <pc:sldMk cId="3380461775" sldId="1599"/>
            <ac:spMk id="4" creationId="{79342BA1-79C4-89C5-6346-B04C941ED293}"/>
          </ac:spMkLst>
        </pc:spChg>
        <pc:spChg chg="add del mod">
          <ac:chgData name="Francisco Artés" userId="5be56ff3f51c4e1a" providerId="LiveId" clId="{B6F419BA-C044-4654-9787-C34888489B26}" dt="2023-09-23T18:31:27.915" v="1248" actId="478"/>
          <ac:spMkLst>
            <pc:docMk/>
            <pc:sldMk cId="3380461775" sldId="1599"/>
            <ac:spMk id="5" creationId="{623E76ED-6301-2243-A607-0EE5363DE7F5}"/>
          </ac:spMkLst>
        </pc:spChg>
        <pc:spChg chg="add del mod">
          <ac:chgData name="Francisco Artés" userId="5be56ff3f51c4e1a" providerId="LiveId" clId="{B6F419BA-C044-4654-9787-C34888489B26}" dt="2023-09-23T18:31:27.915" v="1248" actId="478"/>
          <ac:spMkLst>
            <pc:docMk/>
            <pc:sldMk cId="3380461775" sldId="1599"/>
            <ac:spMk id="6" creationId="{CF15D0DD-4CE9-5599-8062-1CF8B4AE3F5D}"/>
          </ac:spMkLst>
        </pc:spChg>
        <pc:spChg chg="add del mod">
          <ac:chgData name="Francisco Artés" userId="5be56ff3f51c4e1a" providerId="LiveId" clId="{B6F419BA-C044-4654-9787-C34888489B26}" dt="2023-09-23T18:31:27.915" v="1248" actId="478"/>
          <ac:spMkLst>
            <pc:docMk/>
            <pc:sldMk cId="3380461775" sldId="1599"/>
            <ac:spMk id="7" creationId="{D754FE08-1B1B-AEF3-CD73-577077F80594}"/>
          </ac:spMkLst>
        </pc:spChg>
        <pc:spChg chg="add del mod">
          <ac:chgData name="Francisco Artés" userId="5be56ff3f51c4e1a" providerId="LiveId" clId="{B6F419BA-C044-4654-9787-C34888489B26}" dt="2023-09-23T18:31:27.915" v="1248" actId="478"/>
          <ac:spMkLst>
            <pc:docMk/>
            <pc:sldMk cId="3380461775" sldId="1599"/>
            <ac:spMk id="8" creationId="{8695CB9D-E628-F945-A6C7-838CBDFF1827}"/>
          </ac:spMkLst>
        </pc:spChg>
        <pc:spChg chg="add mod">
          <ac:chgData name="Francisco Artés" userId="5be56ff3f51c4e1a" providerId="LiveId" clId="{B6F419BA-C044-4654-9787-C34888489B26}" dt="2023-09-23T18:31:19.625" v="1247"/>
          <ac:spMkLst>
            <pc:docMk/>
            <pc:sldMk cId="3380461775" sldId="1599"/>
            <ac:spMk id="9" creationId="{A67F7A0F-4CF3-003B-8587-1EC992CED26F}"/>
          </ac:spMkLst>
        </pc:spChg>
        <pc:spChg chg="add del mod">
          <ac:chgData name="Francisco Artés" userId="5be56ff3f51c4e1a" providerId="LiveId" clId="{B6F419BA-C044-4654-9787-C34888489B26}" dt="2023-09-23T18:31:27.915" v="1248" actId="478"/>
          <ac:spMkLst>
            <pc:docMk/>
            <pc:sldMk cId="3380461775" sldId="1599"/>
            <ac:spMk id="10" creationId="{1C2577EB-6F38-CFEE-08F2-7A8CE79F2D0E}"/>
          </ac:spMkLst>
        </pc:spChg>
        <pc:spChg chg="add del mod">
          <ac:chgData name="Francisco Artés" userId="5be56ff3f51c4e1a" providerId="LiveId" clId="{B6F419BA-C044-4654-9787-C34888489B26}" dt="2023-09-23T18:31:27.915" v="1248" actId="478"/>
          <ac:spMkLst>
            <pc:docMk/>
            <pc:sldMk cId="3380461775" sldId="1599"/>
            <ac:spMk id="11" creationId="{6FA3E195-7BEB-1350-ED24-4B4F20FC3C1A}"/>
          </ac:spMkLst>
        </pc:spChg>
        <pc:spChg chg="del">
          <ac:chgData name="Francisco Artés" userId="5be56ff3f51c4e1a" providerId="LiveId" clId="{B6F419BA-C044-4654-9787-C34888489B26}" dt="2023-09-23T18:31:18.814" v="1246" actId="478"/>
          <ac:spMkLst>
            <pc:docMk/>
            <pc:sldMk cId="3380461775" sldId="1599"/>
            <ac:spMk id="16" creationId="{1CFEF363-3777-4375-8E08-A1A27EB1331B}"/>
          </ac:spMkLst>
        </pc:spChg>
        <pc:spChg chg="del">
          <ac:chgData name="Francisco Artés" userId="5be56ff3f51c4e1a" providerId="LiveId" clId="{B6F419BA-C044-4654-9787-C34888489B26}" dt="2023-09-23T18:31:18.814" v="1246" actId="478"/>
          <ac:spMkLst>
            <pc:docMk/>
            <pc:sldMk cId="3380461775" sldId="1599"/>
            <ac:spMk id="23" creationId="{FC349D5A-4AB5-BF4A-AEA8-655384F52F36}"/>
          </ac:spMkLst>
        </pc:spChg>
        <pc:picChg chg="add mod">
          <ac:chgData name="Francisco Artés" userId="5be56ff3f51c4e1a" providerId="LiveId" clId="{B6F419BA-C044-4654-9787-C34888489B26}" dt="2023-09-23T18:31:19.625" v="1247"/>
          <ac:picMkLst>
            <pc:docMk/>
            <pc:sldMk cId="3380461775" sldId="1599"/>
            <ac:picMk id="3" creationId="{D0108043-C888-4D61-FD25-12FD3C0B8C47}"/>
          </ac:picMkLst>
        </pc:picChg>
        <pc:picChg chg="del">
          <ac:chgData name="Francisco Artés" userId="5be56ff3f51c4e1a" providerId="LiveId" clId="{B6F419BA-C044-4654-9787-C34888489B26}" dt="2023-09-23T18:31:18.814" v="1246" actId="478"/>
          <ac:picMkLst>
            <pc:docMk/>
            <pc:sldMk cId="3380461775" sldId="1599"/>
            <ac:picMk id="18" creationId="{CFFF7AA9-33EB-46C3-9381-6A0ABC2D951D}"/>
          </ac:picMkLst>
        </pc:picChg>
      </pc:sldChg>
      <pc:sldChg chg="addSp delSp modSp mod delAnim modAnim">
        <pc:chgData name="Francisco Artés" userId="5be56ff3f51c4e1a" providerId="LiveId" clId="{B6F419BA-C044-4654-9787-C34888489B26}" dt="2023-09-23T18:32:01.001" v="1254" actId="478"/>
        <pc:sldMkLst>
          <pc:docMk/>
          <pc:sldMk cId="1673093089" sldId="1600"/>
        </pc:sldMkLst>
        <pc:spChg chg="mod">
          <ac:chgData name="Francisco Artés" userId="5be56ff3f51c4e1a" providerId="LiveId" clId="{B6F419BA-C044-4654-9787-C34888489B26}" dt="2023-09-23T18:16:54.338" v="380" actId="1076"/>
          <ac:spMkLst>
            <pc:docMk/>
            <pc:sldMk cId="1673093089" sldId="1600"/>
            <ac:spMk id="2" creationId="{013A87CC-4367-4A58-A352-9852B082DA24}"/>
          </ac:spMkLst>
        </pc:spChg>
        <pc:spChg chg="add mod">
          <ac:chgData name="Francisco Artés" userId="5be56ff3f51c4e1a" providerId="LiveId" clId="{B6F419BA-C044-4654-9787-C34888489B26}" dt="2023-09-23T18:31:54.221" v="1253"/>
          <ac:spMkLst>
            <pc:docMk/>
            <pc:sldMk cId="1673093089" sldId="1600"/>
            <ac:spMk id="4" creationId="{79EA4142-2C4B-A73E-81C4-F3F37C955DA2}"/>
          </ac:spMkLst>
        </pc:spChg>
        <pc:spChg chg="add del mod">
          <ac:chgData name="Francisco Artés" userId="5be56ff3f51c4e1a" providerId="LiveId" clId="{B6F419BA-C044-4654-9787-C34888489B26}" dt="2023-09-23T18:32:01.001" v="1254" actId="478"/>
          <ac:spMkLst>
            <pc:docMk/>
            <pc:sldMk cId="1673093089" sldId="1600"/>
            <ac:spMk id="5" creationId="{1A35B685-7BDB-8E19-D19F-D546853AA66D}"/>
          </ac:spMkLst>
        </pc:spChg>
        <pc:spChg chg="add del mod">
          <ac:chgData name="Francisco Artés" userId="5be56ff3f51c4e1a" providerId="LiveId" clId="{B6F419BA-C044-4654-9787-C34888489B26}" dt="2023-09-23T18:32:01.001" v="1254" actId="478"/>
          <ac:spMkLst>
            <pc:docMk/>
            <pc:sldMk cId="1673093089" sldId="1600"/>
            <ac:spMk id="6" creationId="{84851439-158B-434B-3259-0CF9E06674B9}"/>
          </ac:spMkLst>
        </pc:spChg>
        <pc:spChg chg="add del mod">
          <ac:chgData name="Francisco Artés" userId="5be56ff3f51c4e1a" providerId="LiveId" clId="{B6F419BA-C044-4654-9787-C34888489B26}" dt="2023-09-23T18:32:01.001" v="1254" actId="478"/>
          <ac:spMkLst>
            <pc:docMk/>
            <pc:sldMk cId="1673093089" sldId="1600"/>
            <ac:spMk id="7" creationId="{A141BE69-D872-59E2-13DA-8CEED8CC8DC9}"/>
          </ac:spMkLst>
        </pc:spChg>
        <pc:spChg chg="add del mod">
          <ac:chgData name="Francisco Artés" userId="5be56ff3f51c4e1a" providerId="LiveId" clId="{B6F419BA-C044-4654-9787-C34888489B26}" dt="2023-09-23T18:32:01.001" v="1254" actId="478"/>
          <ac:spMkLst>
            <pc:docMk/>
            <pc:sldMk cId="1673093089" sldId="1600"/>
            <ac:spMk id="8" creationId="{2F442FAA-FC56-E81D-C508-47CE77CD50C1}"/>
          </ac:spMkLst>
        </pc:spChg>
        <pc:spChg chg="add del mod">
          <ac:chgData name="Francisco Artés" userId="5be56ff3f51c4e1a" providerId="LiveId" clId="{B6F419BA-C044-4654-9787-C34888489B26}" dt="2023-09-23T18:32:01.001" v="1254" actId="478"/>
          <ac:spMkLst>
            <pc:docMk/>
            <pc:sldMk cId="1673093089" sldId="1600"/>
            <ac:spMk id="9" creationId="{C3B667C1-913C-D7FD-B626-B32BF24E822D}"/>
          </ac:spMkLst>
        </pc:spChg>
        <pc:spChg chg="add del mod">
          <ac:chgData name="Francisco Artés" userId="5be56ff3f51c4e1a" providerId="LiveId" clId="{B6F419BA-C044-4654-9787-C34888489B26}" dt="2023-09-23T18:32:01.001" v="1254" actId="478"/>
          <ac:spMkLst>
            <pc:docMk/>
            <pc:sldMk cId="1673093089" sldId="1600"/>
            <ac:spMk id="10" creationId="{B3BDF561-C0D0-3D76-BD10-D908687E9C3B}"/>
          </ac:spMkLst>
        </pc:spChg>
        <pc:spChg chg="add mod">
          <ac:chgData name="Francisco Artés" userId="5be56ff3f51c4e1a" providerId="LiveId" clId="{B6F419BA-C044-4654-9787-C34888489B26}" dt="2023-09-23T18:31:54.221" v="1253"/>
          <ac:spMkLst>
            <pc:docMk/>
            <pc:sldMk cId="1673093089" sldId="1600"/>
            <ac:spMk id="11" creationId="{BBA937A4-814E-E230-6513-27BA79AD7760}"/>
          </ac:spMkLst>
        </pc:spChg>
        <pc:spChg chg="del">
          <ac:chgData name="Francisco Artés" userId="5be56ff3f51c4e1a" providerId="LiveId" clId="{B6F419BA-C044-4654-9787-C34888489B26}" dt="2023-09-23T18:31:52.492" v="1252" actId="478"/>
          <ac:spMkLst>
            <pc:docMk/>
            <pc:sldMk cId="1673093089" sldId="1600"/>
            <ac:spMk id="16" creationId="{1CFEF363-3777-4375-8E08-A1A27EB1331B}"/>
          </ac:spMkLst>
        </pc:spChg>
        <pc:spChg chg="del">
          <ac:chgData name="Francisco Artés" userId="5be56ff3f51c4e1a" providerId="LiveId" clId="{B6F419BA-C044-4654-9787-C34888489B26}" dt="2023-09-23T18:31:52.492" v="1252" actId="478"/>
          <ac:spMkLst>
            <pc:docMk/>
            <pc:sldMk cId="1673093089" sldId="1600"/>
            <ac:spMk id="25" creationId="{EAE805C5-F371-1D47-B94C-200C3BED4DBC}"/>
          </ac:spMkLst>
        </pc:spChg>
        <pc:picChg chg="add mod">
          <ac:chgData name="Francisco Artés" userId="5be56ff3f51c4e1a" providerId="LiveId" clId="{B6F419BA-C044-4654-9787-C34888489B26}" dt="2023-09-23T18:31:54.221" v="1253"/>
          <ac:picMkLst>
            <pc:docMk/>
            <pc:sldMk cId="1673093089" sldId="1600"/>
            <ac:picMk id="3" creationId="{DBA83DB8-7B1D-86BD-2AB4-00450A5CA539}"/>
          </ac:picMkLst>
        </pc:picChg>
        <pc:picChg chg="del">
          <ac:chgData name="Francisco Artés" userId="5be56ff3f51c4e1a" providerId="LiveId" clId="{B6F419BA-C044-4654-9787-C34888489B26}" dt="2023-09-23T18:31:52.492" v="1252" actId="478"/>
          <ac:picMkLst>
            <pc:docMk/>
            <pc:sldMk cId="1673093089" sldId="1600"/>
            <ac:picMk id="18" creationId="{CFFF7AA9-33EB-46C3-9381-6A0ABC2D951D}"/>
          </ac:picMkLst>
        </pc:picChg>
      </pc:sldChg>
      <pc:sldChg chg="addSp delSp modSp mod delAnim modAnim">
        <pc:chgData name="Francisco Artés" userId="5be56ff3f51c4e1a" providerId="LiveId" clId="{B6F419BA-C044-4654-9787-C34888489B26}" dt="2023-09-23T19:09:51.852" v="2671" actId="21"/>
        <pc:sldMkLst>
          <pc:docMk/>
          <pc:sldMk cId="1495855524" sldId="1601"/>
        </pc:sldMkLst>
        <pc:spChg chg="mod">
          <ac:chgData name="Francisco Artés" userId="5be56ff3f51c4e1a" providerId="LiveId" clId="{B6F419BA-C044-4654-9787-C34888489B26}" dt="2023-09-23T18:14:48.354" v="346" actId="1076"/>
          <ac:spMkLst>
            <pc:docMk/>
            <pc:sldMk cId="1495855524" sldId="1601"/>
            <ac:spMk id="3" creationId="{60484005-C072-444F-AC9B-65781A7DF5E0}"/>
          </ac:spMkLst>
        </pc:spChg>
        <pc:spChg chg="add del mod">
          <ac:chgData name="Francisco Artés" userId="5be56ff3f51c4e1a" providerId="LiveId" clId="{B6F419BA-C044-4654-9787-C34888489B26}" dt="2023-09-23T19:09:51.852" v="2671" actId="21"/>
          <ac:spMkLst>
            <pc:docMk/>
            <pc:sldMk cId="1495855524" sldId="1601"/>
            <ac:spMk id="5" creationId="{76D64026-353E-2F95-A8A4-2192EB1B8807}"/>
          </ac:spMkLst>
        </pc:spChg>
        <pc:spChg chg="add del mod">
          <ac:chgData name="Francisco Artés" userId="5be56ff3f51c4e1a" providerId="LiveId" clId="{B6F419BA-C044-4654-9787-C34888489B26}" dt="2023-09-23T19:09:51.852" v="2671" actId="21"/>
          <ac:spMkLst>
            <pc:docMk/>
            <pc:sldMk cId="1495855524" sldId="1601"/>
            <ac:spMk id="6" creationId="{FE70762C-2499-4DAA-9005-ED2C09B0BC43}"/>
          </ac:spMkLst>
        </pc:spChg>
        <pc:graphicFrameChg chg="add mod">
          <ac:chgData name="Francisco Artés" userId="5be56ff3f51c4e1a" providerId="LiveId" clId="{B6F419BA-C044-4654-9787-C34888489B26}" dt="2023-09-23T19:09:36.238" v="2623"/>
          <ac:graphicFrameMkLst>
            <pc:docMk/>
            <pc:sldMk cId="1495855524" sldId="1601"/>
            <ac:graphicFrameMk id="2" creationId="{39E774A7-B86B-9825-5984-1BBAF9CEBFD8}"/>
          </ac:graphicFrameMkLst>
        </pc:graphicFrameChg>
        <pc:graphicFrameChg chg="add del mod">
          <ac:chgData name="Francisco Artés" userId="5be56ff3f51c4e1a" providerId="LiveId" clId="{B6F419BA-C044-4654-9787-C34888489B26}" dt="2023-09-23T19:09:51.852" v="2671" actId="21"/>
          <ac:graphicFrameMkLst>
            <pc:docMk/>
            <pc:sldMk cId="1495855524" sldId="1601"/>
            <ac:graphicFrameMk id="4" creationId="{D9FBAB8E-3DBA-018A-BC21-241E5B3653E4}"/>
          </ac:graphicFrameMkLst>
        </pc:graphicFrameChg>
        <pc:graphicFrameChg chg="del">
          <ac:chgData name="Francisco Artés" userId="5be56ff3f51c4e1a" providerId="LiveId" clId="{B6F419BA-C044-4654-9787-C34888489B26}" dt="2023-09-23T19:09:21.936" v="2563" actId="21"/>
          <ac:graphicFrameMkLst>
            <pc:docMk/>
            <pc:sldMk cId="1495855524" sldId="1601"/>
            <ac:graphicFrameMk id="7" creationId="{EF22C606-6938-4612-A638-CFBAE720B600}"/>
          </ac:graphicFrameMkLst>
        </pc:graphicFrameChg>
      </pc:sldChg>
      <pc:sldChg chg="addSp delSp modSp mod">
        <pc:chgData name="Francisco Artés" userId="5be56ff3f51c4e1a" providerId="LiveId" clId="{B6F419BA-C044-4654-9787-C34888489B26}" dt="2023-09-23T19:09:34.784" v="2622" actId="21"/>
        <pc:sldMkLst>
          <pc:docMk/>
          <pc:sldMk cId="577375616" sldId="1602"/>
        </pc:sldMkLst>
        <pc:spChg chg="mod">
          <ac:chgData name="Francisco Artés" userId="5be56ff3f51c4e1a" providerId="LiveId" clId="{B6F419BA-C044-4654-9787-C34888489B26}" dt="2023-09-23T18:14:40.674" v="344" actId="1076"/>
          <ac:spMkLst>
            <pc:docMk/>
            <pc:sldMk cId="577375616" sldId="1602"/>
            <ac:spMk id="6" creationId="{16C87FEA-9D50-4427-9555-F5CAB400B85C}"/>
          </ac:spMkLst>
        </pc:spChg>
        <pc:graphicFrameChg chg="add mod">
          <ac:chgData name="Francisco Artés" userId="5be56ff3f51c4e1a" providerId="LiveId" clId="{B6F419BA-C044-4654-9787-C34888489B26}" dt="2023-09-23T19:09:16.075" v="2562"/>
          <ac:graphicFrameMkLst>
            <pc:docMk/>
            <pc:sldMk cId="577375616" sldId="1602"/>
            <ac:graphicFrameMk id="2" creationId="{99ABE038-6756-62C3-7BF2-356A17740332}"/>
          </ac:graphicFrameMkLst>
        </pc:graphicFrameChg>
        <pc:graphicFrameChg chg="add del mod">
          <ac:chgData name="Francisco Artés" userId="5be56ff3f51c4e1a" providerId="LiveId" clId="{B6F419BA-C044-4654-9787-C34888489B26}" dt="2023-09-23T19:09:34.784" v="2622" actId="21"/>
          <ac:graphicFrameMkLst>
            <pc:docMk/>
            <pc:sldMk cId="577375616" sldId="1602"/>
            <ac:graphicFrameMk id="3" creationId="{4FB5619E-2763-F269-BE79-B11B9E6DCB8F}"/>
          </ac:graphicFrameMkLst>
        </pc:graphicFrameChg>
        <pc:graphicFrameChg chg="del">
          <ac:chgData name="Francisco Artés" userId="5be56ff3f51c4e1a" providerId="LiveId" clId="{B6F419BA-C044-4654-9787-C34888489B26}" dt="2023-09-23T19:08:54.214" v="2493" actId="21"/>
          <ac:graphicFrameMkLst>
            <pc:docMk/>
            <pc:sldMk cId="577375616" sldId="1602"/>
            <ac:graphicFrameMk id="7" creationId="{EF22C606-6938-4612-A638-CFBAE720B600}"/>
          </ac:graphicFrameMkLst>
        </pc:graphicFrameChg>
      </pc:sldChg>
      <pc:sldChg chg="addSp delSp modSp mod delAnim modAnim">
        <pc:chgData name="Francisco Artés" userId="5be56ff3f51c4e1a" providerId="LiveId" clId="{B6F419BA-C044-4654-9787-C34888489B26}" dt="2023-09-23T19:10:57.292" v="2852" actId="21"/>
        <pc:sldMkLst>
          <pc:docMk/>
          <pc:sldMk cId="2671284236" sldId="1603"/>
        </pc:sldMkLst>
        <pc:spChg chg="mod">
          <ac:chgData name="Francisco Artés" userId="5be56ff3f51c4e1a" providerId="LiveId" clId="{B6F419BA-C044-4654-9787-C34888489B26}" dt="2023-09-23T18:14:55.707" v="348" actId="1076"/>
          <ac:spMkLst>
            <pc:docMk/>
            <pc:sldMk cId="2671284236" sldId="1603"/>
            <ac:spMk id="3" creationId="{60484005-C072-444F-AC9B-65781A7DF5E0}"/>
          </ac:spMkLst>
        </pc:spChg>
        <pc:spChg chg="del">
          <ac:chgData name="Francisco Artés" userId="5be56ff3f51c4e1a" providerId="LiveId" clId="{B6F419BA-C044-4654-9787-C34888489B26}" dt="2023-09-23T19:09:41.717" v="2624" actId="21"/>
          <ac:spMkLst>
            <pc:docMk/>
            <pc:sldMk cId="2671284236" sldId="1603"/>
            <ac:spMk id="4" creationId="{0C34E8A1-7BF2-4496-A864-4A1AA311F482}"/>
          </ac:spMkLst>
        </pc:spChg>
        <pc:spChg chg="del">
          <ac:chgData name="Francisco Artés" userId="5be56ff3f51c4e1a" providerId="LiveId" clId="{B6F419BA-C044-4654-9787-C34888489B26}" dt="2023-09-23T19:09:41.717" v="2624" actId="21"/>
          <ac:spMkLst>
            <pc:docMk/>
            <pc:sldMk cId="2671284236" sldId="1603"/>
            <ac:spMk id="5" creationId="{D44B2C15-427A-445F-B1B4-686F92A89CD8}"/>
          </ac:spMkLst>
        </pc:spChg>
        <pc:spChg chg="add mod">
          <ac:chgData name="Francisco Artés" userId="5be56ff3f51c4e1a" providerId="LiveId" clId="{B6F419BA-C044-4654-9787-C34888489B26}" dt="2023-09-23T19:09:53.160" v="2672"/>
          <ac:spMkLst>
            <pc:docMk/>
            <pc:sldMk cId="2671284236" sldId="1603"/>
            <ac:spMk id="6" creationId="{5E9CCE15-5A45-0E42-87AF-CF9152704129}"/>
          </ac:spMkLst>
        </pc:spChg>
        <pc:spChg chg="add mod">
          <ac:chgData name="Francisco Artés" userId="5be56ff3f51c4e1a" providerId="LiveId" clId="{B6F419BA-C044-4654-9787-C34888489B26}" dt="2023-09-23T19:09:53.160" v="2672"/>
          <ac:spMkLst>
            <pc:docMk/>
            <pc:sldMk cId="2671284236" sldId="1603"/>
            <ac:spMk id="8" creationId="{0F0733F6-7838-F203-F680-30A55AEADED4}"/>
          </ac:spMkLst>
        </pc:spChg>
        <pc:spChg chg="add del mod">
          <ac:chgData name="Francisco Artés" userId="5be56ff3f51c4e1a" providerId="LiveId" clId="{B6F419BA-C044-4654-9787-C34888489B26}" dt="2023-09-23T19:10:57.292" v="2852" actId="21"/>
          <ac:spMkLst>
            <pc:docMk/>
            <pc:sldMk cId="2671284236" sldId="1603"/>
            <ac:spMk id="10" creationId="{9C41C6BE-D437-0D20-7797-32DA1A0435C5}"/>
          </ac:spMkLst>
        </pc:spChg>
        <pc:spChg chg="add del mod">
          <ac:chgData name="Francisco Artés" userId="5be56ff3f51c4e1a" providerId="LiveId" clId="{B6F419BA-C044-4654-9787-C34888489B26}" dt="2023-09-23T19:10:57.292" v="2852" actId="21"/>
          <ac:spMkLst>
            <pc:docMk/>
            <pc:sldMk cId="2671284236" sldId="1603"/>
            <ac:spMk id="11" creationId="{E75E4ABC-F2BA-196F-19DB-01F8E664C5AC}"/>
          </ac:spMkLst>
        </pc:spChg>
        <pc:graphicFrameChg chg="add mod">
          <ac:chgData name="Francisco Artés" userId="5be56ff3f51c4e1a" providerId="LiveId" clId="{B6F419BA-C044-4654-9787-C34888489B26}" dt="2023-09-23T19:09:53.160" v="2672"/>
          <ac:graphicFrameMkLst>
            <pc:docMk/>
            <pc:sldMk cId="2671284236" sldId="1603"/>
            <ac:graphicFrameMk id="2" creationId="{B6E34B16-3D4D-6A49-75AC-71461EC937D2}"/>
          </ac:graphicFrameMkLst>
        </pc:graphicFrameChg>
        <pc:graphicFrameChg chg="del">
          <ac:chgData name="Francisco Artés" userId="5be56ff3f51c4e1a" providerId="LiveId" clId="{B6F419BA-C044-4654-9787-C34888489B26}" dt="2023-09-23T19:09:41.717" v="2624" actId="21"/>
          <ac:graphicFrameMkLst>
            <pc:docMk/>
            <pc:sldMk cId="2671284236" sldId="1603"/>
            <ac:graphicFrameMk id="7" creationId="{EF22C606-6938-4612-A638-CFBAE720B600}"/>
          </ac:graphicFrameMkLst>
        </pc:graphicFrameChg>
        <pc:graphicFrameChg chg="add del mod">
          <ac:chgData name="Francisco Artés" userId="5be56ff3f51c4e1a" providerId="LiveId" clId="{B6F419BA-C044-4654-9787-C34888489B26}" dt="2023-09-23T19:10:57.292" v="2852" actId="21"/>
          <ac:graphicFrameMkLst>
            <pc:docMk/>
            <pc:sldMk cId="2671284236" sldId="1603"/>
            <ac:graphicFrameMk id="9" creationId="{3D2A6291-78E3-B43E-EA3A-9D0066C73528}"/>
          </ac:graphicFrameMkLst>
        </pc:graphicFrameChg>
      </pc:sldChg>
      <pc:sldChg chg="modSp mod">
        <pc:chgData name="Francisco Artés" userId="5be56ff3f51c4e1a" providerId="LiveId" clId="{B6F419BA-C044-4654-9787-C34888489B26}" dt="2023-09-23T18:32:58.100" v="1331" actId="14100"/>
        <pc:sldMkLst>
          <pc:docMk/>
          <pc:sldMk cId="1775325527" sldId="1604"/>
        </pc:sldMkLst>
        <pc:spChg chg="mod">
          <ac:chgData name="Francisco Artés" userId="5be56ff3f51c4e1a" providerId="LiveId" clId="{B6F419BA-C044-4654-9787-C34888489B26}" dt="2023-09-23T18:32:58.100" v="1331" actId="14100"/>
          <ac:spMkLst>
            <pc:docMk/>
            <pc:sldMk cId="1775325527" sldId="1604"/>
            <ac:spMk id="3" creationId="{4BEF19FC-FB21-4AEB-9B1A-DF21B86A679A}"/>
          </ac:spMkLst>
        </pc:spChg>
        <pc:spChg chg="mod">
          <ac:chgData name="Francisco Artés" userId="5be56ff3f51c4e1a" providerId="LiveId" clId="{B6F419BA-C044-4654-9787-C34888489B26}" dt="2023-09-23T17:55:01.651" v="288" actId="1076"/>
          <ac:spMkLst>
            <pc:docMk/>
            <pc:sldMk cId="1775325527" sldId="1604"/>
            <ac:spMk id="7" creationId="{B8BCC394-26E6-45BD-A126-64E3BF326447}"/>
          </ac:spMkLst>
        </pc:spChg>
      </pc:sldChg>
      <pc:sldChg chg="modSp mod">
        <pc:chgData name="Francisco Artés" userId="5be56ff3f51c4e1a" providerId="LiveId" clId="{B6F419BA-C044-4654-9787-C34888489B26}" dt="2023-09-23T18:33:36.025" v="1382" actId="1076"/>
        <pc:sldMkLst>
          <pc:docMk/>
          <pc:sldMk cId="4070929202" sldId="1605"/>
        </pc:sldMkLst>
        <pc:spChg chg="mod">
          <ac:chgData name="Francisco Artés" userId="5be56ff3f51c4e1a" providerId="LiveId" clId="{B6F419BA-C044-4654-9787-C34888489B26}" dt="2023-09-23T17:55:09.163" v="290" actId="1076"/>
          <ac:spMkLst>
            <pc:docMk/>
            <pc:sldMk cId="4070929202" sldId="1605"/>
            <ac:spMk id="2" creationId="{535D37C2-DF2C-1A4B-A8C3-540AA50F0C41}"/>
          </ac:spMkLst>
        </pc:spChg>
        <pc:spChg chg="mod">
          <ac:chgData name="Francisco Artés" userId="5be56ff3f51c4e1a" providerId="LiveId" clId="{B6F419BA-C044-4654-9787-C34888489B26}" dt="2023-09-23T18:33:08.229" v="1371" actId="1038"/>
          <ac:spMkLst>
            <pc:docMk/>
            <pc:sldMk cId="4070929202" sldId="1605"/>
            <ac:spMk id="3" creationId="{3E86EABD-6D84-2947-89BC-999B213CF9EC}"/>
          </ac:spMkLst>
        </pc:spChg>
        <pc:spChg chg="mod">
          <ac:chgData name="Francisco Artés" userId="5be56ff3f51c4e1a" providerId="LiveId" clId="{B6F419BA-C044-4654-9787-C34888489B26}" dt="2023-09-23T18:33:08.229" v="1371" actId="1038"/>
          <ac:spMkLst>
            <pc:docMk/>
            <pc:sldMk cId="4070929202" sldId="1605"/>
            <ac:spMk id="5" creationId="{6B22D196-C010-4EA2-937A-605B0F31F213}"/>
          </ac:spMkLst>
        </pc:spChg>
        <pc:spChg chg="mod">
          <ac:chgData name="Francisco Artés" userId="5be56ff3f51c4e1a" providerId="LiveId" clId="{B6F419BA-C044-4654-9787-C34888489B26}" dt="2023-09-23T18:33:08.229" v="1371" actId="1038"/>
          <ac:spMkLst>
            <pc:docMk/>
            <pc:sldMk cId="4070929202" sldId="1605"/>
            <ac:spMk id="6" creationId="{9AADB3C7-EE45-1E46-B954-1A3229646BEE}"/>
          </ac:spMkLst>
        </pc:spChg>
        <pc:spChg chg="mod">
          <ac:chgData name="Francisco Artés" userId="5be56ff3f51c4e1a" providerId="LiveId" clId="{B6F419BA-C044-4654-9787-C34888489B26}" dt="2023-09-23T18:33:36.025" v="1382" actId="1076"/>
          <ac:spMkLst>
            <pc:docMk/>
            <pc:sldMk cId="4070929202" sldId="1605"/>
            <ac:spMk id="9" creationId="{C286E874-9931-4886-8D26-0E20EF5906F1}"/>
          </ac:spMkLst>
        </pc:spChg>
        <pc:spChg chg="mod">
          <ac:chgData name="Francisco Artés" userId="5be56ff3f51c4e1a" providerId="LiveId" clId="{B6F419BA-C044-4654-9787-C34888489B26}" dt="2023-09-23T18:33:08.229" v="1371" actId="1038"/>
          <ac:spMkLst>
            <pc:docMk/>
            <pc:sldMk cId="4070929202" sldId="1605"/>
            <ac:spMk id="10" creationId="{C5A11D98-3FD7-7840-9CE9-DCA85A980E9B}"/>
          </ac:spMkLst>
        </pc:spChg>
        <pc:picChg chg="mod">
          <ac:chgData name="Francisco Artés" userId="5be56ff3f51c4e1a" providerId="LiveId" clId="{B6F419BA-C044-4654-9787-C34888489B26}" dt="2023-09-23T18:33:08.229" v="1371" actId="1038"/>
          <ac:picMkLst>
            <pc:docMk/>
            <pc:sldMk cId="4070929202" sldId="1605"/>
            <ac:picMk id="4" creationId="{8823DA13-1D45-7846-943B-458C8F1CAF10}"/>
          </ac:picMkLst>
        </pc:picChg>
        <pc:picChg chg="mod">
          <ac:chgData name="Francisco Artés" userId="5be56ff3f51c4e1a" providerId="LiveId" clId="{B6F419BA-C044-4654-9787-C34888489B26}" dt="2023-09-23T18:33:08.229" v="1371" actId="1038"/>
          <ac:picMkLst>
            <pc:docMk/>
            <pc:sldMk cId="4070929202" sldId="1605"/>
            <ac:picMk id="24" creationId="{87FFB188-2608-C043-872B-F02F21FB8507}"/>
          </ac:picMkLst>
        </pc:picChg>
      </pc:sldChg>
      <pc:sldChg chg="modSp mod">
        <pc:chgData name="Francisco Artés" userId="5be56ff3f51c4e1a" providerId="LiveId" clId="{B6F419BA-C044-4654-9787-C34888489B26}" dt="2023-09-23T19:02:11.589" v="1840" actId="1036"/>
        <pc:sldMkLst>
          <pc:docMk/>
          <pc:sldMk cId="302452270" sldId="1606"/>
        </pc:sldMkLst>
        <pc:spChg chg="mod">
          <ac:chgData name="Francisco Artés" userId="5be56ff3f51c4e1a" providerId="LiveId" clId="{B6F419BA-C044-4654-9787-C34888489B26}" dt="2023-09-23T19:02:11.589" v="1840" actId="1036"/>
          <ac:spMkLst>
            <pc:docMk/>
            <pc:sldMk cId="302452270" sldId="1606"/>
            <ac:spMk id="4" creationId="{BCFC5C84-C16A-464D-89DE-395477C489A2}"/>
          </ac:spMkLst>
        </pc:spChg>
        <pc:spChg chg="mod">
          <ac:chgData name="Francisco Artés" userId="5be56ff3f51c4e1a" providerId="LiveId" clId="{B6F419BA-C044-4654-9787-C34888489B26}" dt="2023-09-23T19:02:11.589" v="1840" actId="1036"/>
          <ac:spMkLst>
            <pc:docMk/>
            <pc:sldMk cId="302452270" sldId="1606"/>
            <ac:spMk id="6" creationId="{B1EBCB71-2DDE-9B4A-A1BC-9B694A2B7EF6}"/>
          </ac:spMkLst>
        </pc:spChg>
        <pc:spChg chg="mod">
          <ac:chgData name="Francisco Artés" userId="5be56ff3f51c4e1a" providerId="LiveId" clId="{B6F419BA-C044-4654-9787-C34888489B26}" dt="2023-09-23T19:02:11.589" v="1840" actId="1036"/>
          <ac:spMkLst>
            <pc:docMk/>
            <pc:sldMk cId="302452270" sldId="1606"/>
            <ac:spMk id="9" creationId="{4F8D7CFB-74FF-6B4D-9F5C-F946236079B4}"/>
          </ac:spMkLst>
        </pc:spChg>
        <pc:spChg chg="mod">
          <ac:chgData name="Francisco Artés" userId="5be56ff3f51c4e1a" providerId="LiveId" clId="{B6F419BA-C044-4654-9787-C34888489B26}" dt="2023-09-23T19:02:11.589" v="1840" actId="1036"/>
          <ac:spMkLst>
            <pc:docMk/>
            <pc:sldMk cId="302452270" sldId="1606"/>
            <ac:spMk id="10" creationId="{6A5A6352-783C-F546-BBE9-D94730EE895E}"/>
          </ac:spMkLst>
        </pc:spChg>
        <pc:spChg chg="mod">
          <ac:chgData name="Francisco Artés" userId="5be56ff3f51c4e1a" providerId="LiveId" clId="{B6F419BA-C044-4654-9787-C34888489B26}" dt="2023-09-23T19:02:11.589" v="1840" actId="1036"/>
          <ac:spMkLst>
            <pc:docMk/>
            <pc:sldMk cId="302452270" sldId="1606"/>
            <ac:spMk id="11" creationId="{6765693C-8F26-6140-99F3-4E477F9F7F70}"/>
          </ac:spMkLst>
        </pc:spChg>
        <pc:spChg chg="mod">
          <ac:chgData name="Francisco Artés" userId="5be56ff3f51c4e1a" providerId="LiveId" clId="{B6F419BA-C044-4654-9787-C34888489B26}" dt="2023-09-23T19:02:11.589" v="1840" actId="1036"/>
          <ac:spMkLst>
            <pc:docMk/>
            <pc:sldMk cId="302452270" sldId="1606"/>
            <ac:spMk id="12" creationId="{35EB16EE-A3BA-164B-9CB4-78C628234E96}"/>
          </ac:spMkLst>
        </pc:spChg>
        <pc:spChg chg="mod">
          <ac:chgData name="Francisco Artés" userId="5be56ff3f51c4e1a" providerId="LiveId" clId="{B6F419BA-C044-4654-9787-C34888489B26}" dt="2023-09-23T19:02:11.589" v="1840" actId="1036"/>
          <ac:spMkLst>
            <pc:docMk/>
            <pc:sldMk cId="302452270" sldId="1606"/>
            <ac:spMk id="13" creationId="{238F8B8A-1186-5943-92E0-698C716774D1}"/>
          </ac:spMkLst>
        </pc:spChg>
        <pc:spChg chg="mod">
          <ac:chgData name="Francisco Artés" userId="5be56ff3f51c4e1a" providerId="LiveId" clId="{B6F419BA-C044-4654-9787-C34888489B26}" dt="2023-09-23T19:02:11.589" v="1840" actId="1036"/>
          <ac:spMkLst>
            <pc:docMk/>
            <pc:sldMk cId="302452270" sldId="1606"/>
            <ac:spMk id="14" creationId="{F5712760-F3B7-7148-9079-E90188487C59}"/>
          </ac:spMkLst>
        </pc:spChg>
        <pc:spChg chg="mod">
          <ac:chgData name="Francisco Artés" userId="5be56ff3f51c4e1a" providerId="LiveId" clId="{B6F419BA-C044-4654-9787-C34888489B26}" dt="2023-09-23T19:02:11.589" v="1840" actId="1036"/>
          <ac:spMkLst>
            <pc:docMk/>
            <pc:sldMk cId="302452270" sldId="1606"/>
            <ac:spMk id="15" creationId="{966A3D45-6FF0-E447-B99E-4BDA7A34FF19}"/>
          </ac:spMkLst>
        </pc:spChg>
        <pc:spChg chg="mod">
          <ac:chgData name="Francisco Artés" userId="5be56ff3f51c4e1a" providerId="LiveId" clId="{B6F419BA-C044-4654-9787-C34888489B26}" dt="2023-09-23T19:02:11.589" v="1840" actId="1036"/>
          <ac:spMkLst>
            <pc:docMk/>
            <pc:sldMk cId="302452270" sldId="1606"/>
            <ac:spMk id="17" creationId="{3AF4F869-510D-364A-9AF8-40EAF00822DE}"/>
          </ac:spMkLst>
        </pc:spChg>
        <pc:spChg chg="mod">
          <ac:chgData name="Francisco Artés" userId="5be56ff3f51c4e1a" providerId="LiveId" clId="{B6F419BA-C044-4654-9787-C34888489B26}" dt="2023-09-23T19:02:11.589" v="1840" actId="1036"/>
          <ac:spMkLst>
            <pc:docMk/>
            <pc:sldMk cId="302452270" sldId="1606"/>
            <ac:spMk id="19" creationId="{28A60255-E913-0148-9861-D56097F48099}"/>
          </ac:spMkLst>
        </pc:spChg>
        <pc:spChg chg="mod">
          <ac:chgData name="Francisco Artés" userId="5be56ff3f51c4e1a" providerId="LiveId" clId="{B6F419BA-C044-4654-9787-C34888489B26}" dt="2023-09-23T17:55:26.891" v="294" actId="1076"/>
          <ac:spMkLst>
            <pc:docMk/>
            <pc:sldMk cId="302452270" sldId="1606"/>
            <ac:spMk id="20" creationId="{B10C4CF9-8957-4F95-9664-D530B50064E3}"/>
          </ac:spMkLst>
        </pc:spChg>
        <pc:graphicFrameChg chg="mod">
          <ac:chgData name="Francisco Artés" userId="5be56ff3f51c4e1a" providerId="LiveId" clId="{B6F419BA-C044-4654-9787-C34888489B26}" dt="2023-09-23T19:02:11.589" v="1840" actId="1036"/>
          <ac:graphicFrameMkLst>
            <pc:docMk/>
            <pc:sldMk cId="302452270" sldId="1606"/>
            <ac:graphicFrameMk id="3" creationId="{3B3B373D-92D0-574F-8B63-F7006820F3E1}"/>
          </ac:graphicFrameMkLst>
        </pc:graphicFrameChg>
        <pc:picChg chg="mod">
          <ac:chgData name="Francisco Artés" userId="5be56ff3f51c4e1a" providerId="LiveId" clId="{B6F419BA-C044-4654-9787-C34888489B26}" dt="2023-09-23T19:02:11.589" v="1840" actId="1036"/>
          <ac:picMkLst>
            <pc:docMk/>
            <pc:sldMk cId="302452270" sldId="1606"/>
            <ac:picMk id="8" creationId="{E6A62088-9A95-4646-884E-2E8979E2DD08}"/>
          </ac:picMkLst>
        </pc:picChg>
      </pc:sldChg>
      <pc:sldChg chg="modSp mod">
        <pc:chgData name="Francisco Artés" userId="5be56ff3f51c4e1a" providerId="LiveId" clId="{B6F419BA-C044-4654-9787-C34888489B26}" dt="2023-09-23T19:02:38.707" v="1914" actId="1036"/>
        <pc:sldMkLst>
          <pc:docMk/>
          <pc:sldMk cId="2187456913" sldId="1607"/>
        </pc:sldMkLst>
        <pc:spChg chg="mod">
          <ac:chgData name="Francisco Artés" userId="5be56ff3f51c4e1a" providerId="LiveId" clId="{B6F419BA-C044-4654-9787-C34888489B26}" dt="2023-09-23T18:12:00.284" v="306" actId="20577"/>
          <ac:spMkLst>
            <pc:docMk/>
            <pc:sldMk cId="2187456913" sldId="1607"/>
            <ac:spMk id="3" creationId="{339681E8-D6BF-7642-B65F-C5DDE7D372BE}"/>
          </ac:spMkLst>
        </pc:spChg>
        <pc:spChg chg="mod">
          <ac:chgData name="Francisco Artés" userId="5be56ff3f51c4e1a" providerId="LiveId" clId="{B6F419BA-C044-4654-9787-C34888489B26}" dt="2023-09-23T19:02:38.707" v="1914" actId="1036"/>
          <ac:spMkLst>
            <pc:docMk/>
            <pc:sldMk cId="2187456913" sldId="1607"/>
            <ac:spMk id="6" creationId="{201FE14F-F10A-42D3-9745-3973461FA0D6}"/>
          </ac:spMkLst>
        </pc:spChg>
        <pc:picChg chg="mod">
          <ac:chgData name="Francisco Artés" userId="5be56ff3f51c4e1a" providerId="LiveId" clId="{B6F419BA-C044-4654-9787-C34888489B26}" dt="2023-09-23T19:02:38.707" v="1914" actId="1036"/>
          <ac:picMkLst>
            <pc:docMk/>
            <pc:sldMk cId="2187456913" sldId="1607"/>
            <ac:picMk id="5" creationId="{239AF9A2-15FB-4994-B440-487AC8A0369A}"/>
          </ac:picMkLst>
        </pc:picChg>
      </pc:sldChg>
      <pc:sldChg chg="modSp mod">
        <pc:chgData name="Francisco Artés" userId="5be56ff3f51c4e1a" providerId="LiveId" clId="{B6F419BA-C044-4654-9787-C34888489B26}" dt="2023-09-23T19:02:58.549" v="1967" actId="1036"/>
        <pc:sldMkLst>
          <pc:docMk/>
          <pc:sldMk cId="1285767997" sldId="1609"/>
        </pc:sldMkLst>
        <pc:spChg chg="mod">
          <ac:chgData name="Francisco Artés" userId="5be56ff3f51c4e1a" providerId="LiveId" clId="{B6F419BA-C044-4654-9787-C34888489B26}" dt="2023-09-23T18:12:16.163" v="308" actId="1076"/>
          <ac:spMkLst>
            <pc:docMk/>
            <pc:sldMk cId="1285767997" sldId="1609"/>
            <ac:spMk id="22" creationId="{7F02D81D-E229-4338-993A-B9335532BB5C}"/>
          </ac:spMkLst>
        </pc:spChg>
        <pc:spChg chg="mod">
          <ac:chgData name="Francisco Artés" userId="5be56ff3f51c4e1a" providerId="LiveId" clId="{B6F419BA-C044-4654-9787-C34888489B26}" dt="2023-09-23T19:02:58.549" v="1967" actId="1036"/>
          <ac:spMkLst>
            <pc:docMk/>
            <pc:sldMk cId="1285767997" sldId="1609"/>
            <ac:spMk id="24" creationId="{9140E06F-C7EC-4A50-94BA-AF7047696C2D}"/>
          </ac:spMkLst>
        </pc:spChg>
        <pc:spChg chg="mod">
          <ac:chgData name="Francisco Artés" userId="5be56ff3f51c4e1a" providerId="LiveId" clId="{B6F419BA-C044-4654-9787-C34888489B26}" dt="2023-09-23T19:02:58.549" v="1967" actId="1036"/>
          <ac:spMkLst>
            <pc:docMk/>
            <pc:sldMk cId="1285767997" sldId="1609"/>
            <ac:spMk id="25" creationId="{A4C2DA4E-9DC6-4468-96EB-1B977C6C8FBE}"/>
          </ac:spMkLst>
        </pc:spChg>
        <pc:spChg chg="mod">
          <ac:chgData name="Francisco Artés" userId="5be56ff3f51c4e1a" providerId="LiveId" clId="{B6F419BA-C044-4654-9787-C34888489B26}" dt="2023-09-23T19:02:58.549" v="1967" actId="1036"/>
          <ac:spMkLst>
            <pc:docMk/>
            <pc:sldMk cId="1285767997" sldId="1609"/>
            <ac:spMk id="26" creationId="{15F9D2D3-6E5E-4F7E-B9F1-2F41B0A9F407}"/>
          </ac:spMkLst>
        </pc:spChg>
        <pc:spChg chg="mod">
          <ac:chgData name="Francisco Artés" userId="5be56ff3f51c4e1a" providerId="LiveId" clId="{B6F419BA-C044-4654-9787-C34888489B26}" dt="2023-09-23T19:02:58.549" v="1967" actId="1036"/>
          <ac:spMkLst>
            <pc:docMk/>
            <pc:sldMk cId="1285767997" sldId="1609"/>
            <ac:spMk id="29" creationId="{4B809A9E-F4F1-4B29-B466-8498D8060860}"/>
          </ac:spMkLst>
        </pc:spChg>
        <pc:spChg chg="mod">
          <ac:chgData name="Francisco Artés" userId="5be56ff3f51c4e1a" providerId="LiveId" clId="{B6F419BA-C044-4654-9787-C34888489B26}" dt="2023-09-23T19:02:58.549" v="1967" actId="1036"/>
          <ac:spMkLst>
            <pc:docMk/>
            <pc:sldMk cId="1285767997" sldId="1609"/>
            <ac:spMk id="31" creationId="{CBEBF7D9-32AF-46ED-ACEE-DF0A7ECDC0F4}"/>
          </ac:spMkLst>
        </pc:spChg>
        <pc:spChg chg="mod">
          <ac:chgData name="Francisco Artés" userId="5be56ff3f51c4e1a" providerId="LiveId" clId="{B6F419BA-C044-4654-9787-C34888489B26}" dt="2023-09-23T19:02:58.549" v="1967" actId="1036"/>
          <ac:spMkLst>
            <pc:docMk/>
            <pc:sldMk cId="1285767997" sldId="1609"/>
            <ac:spMk id="33" creationId="{C1E3A8A4-9D7E-4EA1-9CCA-79F15D438865}"/>
          </ac:spMkLst>
        </pc:spChg>
      </pc:sldChg>
      <pc:sldChg chg="modSp mod">
        <pc:chgData name="Francisco Artés" userId="5be56ff3f51c4e1a" providerId="LiveId" clId="{B6F419BA-C044-4654-9787-C34888489B26}" dt="2023-09-23T19:04:14.567" v="1996" actId="1076"/>
        <pc:sldMkLst>
          <pc:docMk/>
          <pc:sldMk cId="473764864" sldId="1610"/>
        </pc:sldMkLst>
        <pc:spChg chg="mod">
          <ac:chgData name="Francisco Artés" userId="5be56ff3f51c4e1a" providerId="LiveId" clId="{B6F419BA-C044-4654-9787-C34888489B26}" dt="2023-09-23T18:12:36.875" v="313" actId="1076"/>
          <ac:spMkLst>
            <pc:docMk/>
            <pc:sldMk cId="473764864" sldId="1610"/>
            <ac:spMk id="2" creationId="{535D37C2-DF2C-1A4B-A8C3-540AA50F0C41}"/>
          </ac:spMkLst>
        </pc:spChg>
        <pc:spChg chg="mod">
          <ac:chgData name="Francisco Artés" userId="5be56ff3f51c4e1a" providerId="LiveId" clId="{B6F419BA-C044-4654-9787-C34888489B26}" dt="2023-09-23T19:04:14.567" v="1996" actId="1076"/>
          <ac:spMkLst>
            <pc:docMk/>
            <pc:sldMk cId="473764864" sldId="1610"/>
            <ac:spMk id="25" creationId="{32AAF4E8-4816-471A-8519-F97821267EE8}"/>
          </ac:spMkLst>
        </pc:spChg>
        <pc:spChg chg="mod">
          <ac:chgData name="Francisco Artés" userId="5be56ff3f51c4e1a" providerId="LiveId" clId="{B6F419BA-C044-4654-9787-C34888489B26}" dt="2023-09-23T19:04:14.567" v="1996" actId="1076"/>
          <ac:spMkLst>
            <pc:docMk/>
            <pc:sldMk cId="473764864" sldId="1610"/>
            <ac:spMk id="27" creationId="{A60AF119-BC75-45D7-90CB-5A3030537B88}"/>
          </ac:spMkLst>
        </pc:spChg>
        <pc:spChg chg="mod">
          <ac:chgData name="Francisco Artés" userId="5be56ff3f51c4e1a" providerId="LiveId" clId="{B6F419BA-C044-4654-9787-C34888489B26}" dt="2023-09-23T19:04:14.567" v="1996" actId="1076"/>
          <ac:spMkLst>
            <pc:docMk/>
            <pc:sldMk cId="473764864" sldId="1610"/>
            <ac:spMk id="29" creationId="{B5EB5BC8-88C8-4CF3-BB21-0F7338F6D1B6}"/>
          </ac:spMkLst>
        </pc:spChg>
        <pc:spChg chg="mod">
          <ac:chgData name="Francisco Artés" userId="5be56ff3f51c4e1a" providerId="LiveId" clId="{B6F419BA-C044-4654-9787-C34888489B26}" dt="2023-09-23T19:04:14.567" v="1996" actId="1076"/>
          <ac:spMkLst>
            <pc:docMk/>
            <pc:sldMk cId="473764864" sldId="1610"/>
            <ac:spMk id="36" creationId="{EBD37D5B-6251-4B06-993A-9C77B1F99628}"/>
          </ac:spMkLst>
        </pc:spChg>
        <pc:spChg chg="mod">
          <ac:chgData name="Francisco Artés" userId="5be56ff3f51c4e1a" providerId="LiveId" clId="{B6F419BA-C044-4654-9787-C34888489B26}" dt="2023-09-23T19:04:14.567" v="1996" actId="1076"/>
          <ac:spMkLst>
            <pc:docMk/>
            <pc:sldMk cId="473764864" sldId="1610"/>
            <ac:spMk id="37" creationId="{68359093-5F3E-446B-B247-735718222FD8}"/>
          </ac:spMkLst>
        </pc:spChg>
        <pc:spChg chg="mod">
          <ac:chgData name="Francisco Artés" userId="5be56ff3f51c4e1a" providerId="LiveId" clId="{B6F419BA-C044-4654-9787-C34888489B26}" dt="2023-09-23T19:04:14.567" v="1996" actId="1076"/>
          <ac:spMkLst>
            <pc:docMk/>
            <pc:sldMk cId="473764864" sldId="1610"/>
            <ac:spMk id="38" creationId="{ED08F019-CFEA-450F-959E-6955B0F66CF3}"/>
          </ac:spMkLst>
        </pc:spChg>
        <pc:spChg chg="mod">
          <ac:chgData name="Francisco Artés" userId="5be56ff3f51c4e1a" providerId="LiveId" clId="{B6F419BA-C044-4654-9787-C34888489B26}" dt="2023-09-23T19:04:14.567" v="1996" actId="1076"/>
          <ac:spMkLst>
            <pc:docMk/>
            <pc:sldMk cId="473764864" sldId="1610"/>
            <ac:spMk id="39" creationId="{1B681DD6-5402-4771-ADF5-31042493EC85}"/>
          </ac:spMkLst>
        </pc:spChg>
        <pc:spChg chg="mod">
          <ac:chgData name="Francisco Artés" userId="5be56ff3f51c4e1a" providerId="LiveId" clId="{B6F419BA-C044-4654-9787-C34888489B26}" dt="2023-09-23T19:04:14.567" v="1996" actId="1076"/>
          <ac:spMkLst>
            <pc:docMk/>
            <pc:sldMk cId="473764864" sldId="1610"/>
            <ac:spMk id="40" creationId="{A0E0F6F4-3681-4603-A190-4AB86861D978}"/>
          </ac:spMkLst>
        </pc:spChg>
        <pc:picChg chg="mod">
          <ac:chgData name="Francisco Artés" userId="5be56ff3f51c4e1a" providerId="LiveId" clId="{B6F419BA-C044-4654-9787-C34888489B26}" dt="2023-09-23T19:04:14.567" v="1996" actId="1076"/>
          <ac:picMkLst>
            <pc:docMk/>
            <pc:sldMk cId="473764864" sldId="1610"/>
            <ac:picMk id="26" creationId="{E842ED2D-9551-44FC-A142-7BF2DCBF56DB}"/>
          </ac:picMkLst>
        </pc:picChg>
        <pc:cxnChg chg="mod">
          <ac:chgData name="Francisco Artés" userId="5be56ff3f51c4e1a" providerId="LiveId" clId="{B6F419BA-C044-4654-9787-C34888489B26}" dt="2023-09-23T19:04:14.567" v="1996" actId="1076"/>
          <ac:cxnSpMkLst>
            <pc:docMk/>
            <pc:sldMk cId="473764864" sldId="1610"/>
            <ac:cxnSpMk id="28" creationId="{976E61A8-4D90-422A-8DDA-37C3790A4E08}"/>
          </ac:cxnSpMkLst>
        </pc:cxnChg>
        <pc:cxnChg chg="mod">
          <ac:chgData name="Francisco Artés" userId="5be56ff3f51c4e1a" providerId="LiveId" clId="{B6F419BA-C044-4654-9787-C34888489B26}" dt="2023-09-23T19:04:14.567" v="1996" actId="1076"/>
          <ac:cxnSpMkLst>
            <pc:docMk/>
            <pc:sldMk cId="473764864" sldId="1610"/>
            <ac:cxnSpMk id="30" creationId="{927D808B-2D2A-4E21-8C1F-1CFD28B0FC6F}"/>
          </ac:cxnSpMkLst>
        </pc:cxnChg>
        <pc:cxnChg chg="mod">
          <ac:chgData name="Francisco Artés" userId="5be56ff3f51c4e1a" providerId="LiveId" clId="{B6F419BA-C044-4654-9787-C34888489B26}" dt="2023-09-23T19:04:14.567" v="1996" actId="1076"/>
          <ac:cxnSpMkLst>
            <pc:docMk/>
            <pc:sldMk cId="473764864" sldId="1610"/>
            <ac:cxnSpMk id="31" creationId="{A9E88EF4-9641-4DE0-92EA-1CA76B971292}"/>
          </ac:cxnSpMkLst>
        </pc:cxnChg>
        <pc:cxnChg chg="mod">
          <ac:chgData name="Francisco Artés" userId="5be56ff3f51c4e1a" providerId="LiveId" clId="{B6F419BA-C044-4654-9787-C34888489B26}" dt="2023-09-23T19:04:14.567" v="1996" actId="1076"/>
          <ac:cxnSpMkLst>
            <pc:docMk/>
            <pc:sldMk cId="473764864" sldId="1610"/>
            <ac:cxnSpMk id="32" creationId="{4E1D36C9-6AB8-4C70-925A-2ED49BB5215C}"/>
          </ac:cxnSpMkLst>
        </pc:cxnChg>
        <pc:cxnChg chg="mod">
          <ac:chgData name="Francisco Artés" userId="5be56ff3f51c4e1a" providerId="LiveId" clId="{B6F419BA-C044-4654-9787-C34888489B26}" dt="2023-09-23T19:04:14.567" v="1996" actId="1076"/>
          <ac:cxnSpMkLst>
            <pc:docMk/>
            <pc:sldMk cId="473764864" sldId="1610"/>
            <ac:cxnSpMk id="33" creationId="{6C6A165D-3D7D-47A2-A5D6-E88809776AA6}"/>
          </ac:cxnSpMkLst>
        </pc:cxnChg>
        <pc:cxnChg chg="mod">
          <ac:chgData name="Francisco Artés" userId="5be56ff3f51c4e1a" providerId="LiveId" clId="{B6F419BA-C044-4654-9787-C34888489B26}" dt="2023-09-23T19:04:14.567" v="1996" actId="1076"/>
          <ac:cxnSpMkLst>
            <pc:docMk/>
            <pc:sldMk cId="473764864" sldId="1610"/>
            <ac:cxnSpMk id="35" creationId="{9EE4C35E-4E3C-481F-8037-6B2CD8FB77F7}"/>
          </ac:cxnSpMkLst>
        </pc:cxnChg>
      </pc:sldChg>
      <pc:sldChg chg="modSp mod">
        <pc:chgData name="Francisco Artés" userId="5be56ff3f51c4e1a" providerId="LiveId" clId="{B6F419BA-C044-4654-9787-C34888489B26}" dt="2023-09-23T19:05:02.159" v="2143" actId="1036"/>
        <pc:sldMkLst>
          <pc:docMk/>
          <pc:sldMk cId="2836359772" sldId="1611"/>
        </pc:sldMkLst>
        <pc:spChg chg="mod">
          <ac:chgData name="Francisco Artés" userId="5be56ff3f51c4e1a" providerId="LiveId" clId="{B6F419BA-C044-4654-9787-C34888489B26}" dt="2023-09-23T18:12:46.450" v="315" actId="1076"/>
          <ac:spMkLst>
            <pc:docMk/>
            <pc:sldMk cId="2836359772" sldId="1611"/>
            <ac:spMk id="2" creationId="{3623B5A6-38F6-1643-8992-7F66FF6DE8F3}"/>
          </ac:spMkLst>
        </pc:spChg>
        <pc:spChg chg="mod">
          <ac:chgData name="Francisco Artés" userId="5be56ff3f51c4e1a" providerId="LiveId" clId="{B6F419BA-C044-4654-9787-C34888489B26}" dt="2023-09-23T19:05:02.159" v="2143" actId="1036"/>
          <ac:spMkLst>
            <pc:docMk/>
            <pc:sldMk cId="2836359772" sldId="1611"/>
            <ac:spMk id="3" creationId="{B28639A9-96A2-D548-832F-A9C3E4B34827}"/>
          </ac:spMkLst>
        </pc:spChg>
        <pc:spChg chg="mod">
          <ac:chgData name="Francisco Artés" userId="5be56ff3f51c4e1a" providerId="LiveId" clId="{B6F419BA-C044-4654-9787-C34888489B26}" dt="2023-09-23T19:05:02.159" v="2143" actId="1036"/>
          <ac:spMkLst>
            <pc:docMk/>
            <pc:sldMk cId="2836359772" sldId="1611"/>
            <ac:spMk id="6" creationId="{3090EF9B-5FB7-4A4B-9B3C-EEF7F916634E}"/>
          </ac:spMkLst>
        </pc:spChg>
        <pc:picChg chg="mod">
          <ac:chgData name="Francisco Artés" userId="5be56ff3f51c4e1a" providerId="LiveId" clId="{B6F419BA-C044-4654-9787-C34888489B26}" dt="2023-09-23T19:05:02.159" v="2143" actId="1036"/>
          <ac:picMkLst>
            <pc:docMk/>
            <pc:sldMk cId="2836359772" sldId="1611"/>
            <ac:picMk id="4" creationId="{C06D098D-4E54-9448-B345-B9C05E1AA689}"/>
          </ac:picMkLst>
        </pc:picChg>
      </pc:sldChg>
      <pc:sldChg chg="addSp modSp mod">
        <pc:chgData name="Francisco Artés" userId="5be56ff3f51c4e1a" providerId="LiveId" clId="{B6F419BA-C044-4654-9787-C34888489B26}" dt="2023-09-23T19:05:35.213" v="2157" actId="1035"/>
        <pc:sldMkLst>
          <pc:docMk/>
          <pc:sldMk cId="3514794465" sldId="1612"/>
        </pc:sldMkLst>
        <pc:spChg chg="mod">
          <ac:chgData name="Francisco Artés" userId="5be56ff3f51c4e1a" providerId="LiveId" clId="{B6F419BA-C044-4654-9787-C34888489B26}" dt="2023-09-23T18:12:53.299" v="317" actId="1076"/>
          <ac:spMkLst>
            <pc:docMk/>
            <pc:sldMk cId="3514794465" sldId="1612"/>
            <ac:spMk id="2" creationId="{FA94B151-57E9-F44F-B45D-FFBFD602B055}"/>
          </ac:spMkLst>
        </pc:spChg>
        <pc:spChg chg="add mod">
          <ac:chgData name="Francisco Artés" userId="5be56ff3f51c4e1a" providerId="LiveId" clId="{B6F419BA-C044-4654-9787-C34888489B26}" dt="2023-09-23T18:39:44.711" v="1495"/>
          <ac:spMkLst>
            <pc:docMk/>
            <pc:sldMk cId="3514794465" sldId="1612"/>
            <ac:spMk id="4" creationId="{15916003-66BA-1824-E3DA-989D17961493}"/>
          </ac:spMkLst>
        </pc:spChg>
        <pc:spChg chg="mod">
          <ac:chgData name="Francisco Artés" userId="5be56ff3f51c4e1a" providerId="LiveId" clId="{B6F419BA-C044-4654-9787-C34888489B26}" dt="2023-09-23T19:05:35.213" v="2157" actId="1035"/>
          <ac:spMkLst>
            <pc:docMk/>
            <pc:sldMk cId="3514794465" sldId="1612"/>
            <ac:spMk id="14" creationId="{A631999B-4D37-7D45-90FF-98906296F6FB}"/>
          </ac:spMkLst>
        </pc:spChg>
        <pc:picChg chg="add mod">
          <ac:chgData name="Francisco Artés" userId="5be56ff3f51c4e1a" providerId="LiveId" clId="{B6F419BA-C044-4654-9787-C34888489B26}" dt="2023-09-23T18:39:44.711" v="1495"/>
          <ac:picMkLst>
            <pc:docMk/>
            <pc:sldMk cId="3514794465" sldId="1612"/>
            <ac:picMk id="3" creationId="{263AC636-C1BC-4A84-6825-AAB7821CE492}"/>
          </ac:picMkLst>
        </pc:picChg>
      </pc:sldChg>
      <pc:sldChg chg="addSp modSp mod">
        <pc:chgData name="Francisco Artés" userId="5be56ff3f51c4e1a" providerId="LiveId" clId="{B6F419BA-C044-4654-9787-C34888489B26}" dt="2023-09-23T19:06:13.283" v="2196" actId="1038"/>
        <pc:sldMkLst>
          <pc:docMk/>
          <pc:sldMk cId="1223814922" sldId="1613"/>
        </pc:sldMkLst>
        <pc:spChg chg="mod">
          <ac:chgData name="Francisco Artés" userId="5be56ff3f51c4e1a" providerId="LiveId" clId="{B6F419BA-C044-4654-9787-C34888489B26}" dt="2023-09-23T18:13:13.659" v="323" actId="1076"/>
          <ac:spMkLst>
            <pc:docMk/>
            <pc:sldMk cId="1223814922" sldId="1613"/>
            <ac:spMk id="2" creationId="{FA94B151-57E9-F44F-B45D-FFBFD602B055}"/>
          </ac:spMkLst>
        </pc:spChg>
        <pc:spChg chg="add mod">
          <ac:chgData name="Francisco Artés" userId="5be56ff3f51c4e1a" providerId="LiveId" clId="{B6F419BA-C044-4654-9787-C34888489B26}" dt="2023-09-23T18:40:03.035" v="1498"/>
          <ac:spMkLst>
            <pc:docMk/>
            <pc:sldMk cId="1223814922" sldId="1613"/>
            <ac:spMk id="4" creationId="{7383C1C3-7D71-0B26-88BD-C572758C351C}"/>
          </ac:spMkLst>
        </pc:spChg>
        <pc:spChg chg="mod">
          <ac:chgData name="Francisco Artés" userId="5be56ff3f51c4e1a" providerId="LiveId" clId="{B6F419BA-C044-4654-9787-C34888489B26}" dt="2023-09-23T19:06:13.283" v="2196" actId="1038"/>
          <ac:spMkLst>
            <pc:docMk/>
            <pc:sldMk cId="1223814922" sldId="1613"/>
            <ac:spMk id="14" creationId="{A631999B-4D37-7D45-90FF-98906296F6FB}"/>
          </ac:spMkLst>
        </pc:spChg>
        <pc:picChg chg="add mod">
          <ac:chgData name="Francisco Artés" userId="5be56ff3f51c4e1a" providerId="LiveId" clId="{B6F419BA-C044-4654-9787-C34888489B26}" dt="2023-09-23T18:40:03.035" v="1498"/>
          <ac:picMkLst>
            <pc:docMk/>
            <pc:sldMk cId="1223814922" sldId="1613"/>
            <ac:picMk id="3" creationId="{9256C43A-4303-D731-5735-8ED380CAE3B1}"/>
          </ac:picMkLst>
        </pc:picChg>
      </pc:sldChg>
      <pc:sldChg chg="modSp mod">
        <pc:chgData name="Francisco Artés" userId="5be56ff3f51c4e1a" providerId="LiveId" clId="{B6F419BA-C044-4654-9787-C34888489B26}" dt="2023-09-23T19:06:23.414" v="2238" actId="1035"/>
        <pc:sldMkLst>
          <pc:docMk/>
          <pc:sldMk cId="3857749217" sldId="1614"/>
        </pc:sldMkLst>
        <pc:spChg chg="mod">
          <ac:chgData name="Francisco Artés" userId="5be56ff3f51c4e1a" providerId="LiveId" clId="{B6F419BA-C044-4654-9787-C34888489B26}" dt="2023-09-23T18:13:19.946" v="325" actId="1076"/>
          <ac:spMkLst>
            <pc:docMk/>
            <pc:sldMk cId="3857749217" sldId="1614"/>
            <ac:spMk id="5" creationId="{8AEB8924-227B-224D-890D-D34934E5AB01}"/>
          </ac:spMkLst>
        </pc:spChg>
        <pc:graphicFrameChg chg="mod">
          <ac:chgData name="Francisco Artés" userId="5be56ff3f51c4e1a" providerId="LiveId" clId="{B6F419BA-C044-4654-9787-C34888489B26}" dt="2023-09-23T19:06:23.414" v="2238" actId="1035"/>
          <ac:graphicFrameMkLst>
            <pc:docMk/>
            <pc:sldMk cId="3857749217" sldId="1614"/>
            <ac:graphicFrameMk id="7" creationId="{C9CF8357-F66E-D645-81E0-61CB3A215B54}"/>
          </ac:graphicFrameMkLst>
        </pc:graphicFrameChg>
      </pc:sldChg>
      <pc:sldChg chg="addSp delSp modSp mod">
        <pc:chgData name="Francisco Artés" userId="5be56ff3f51c4e1a" providerId="LiveId" clId="{B6F419BA-C044-4654-9787-C34888489B26}" dt="2023-09-23T19:07:29.667" v="2333" actId="1035"/>
        <pc:sldMkLst>
          <pc:docMk/>
          <pc:sldMk cId="2572799867" sldId="1615"/>
        </pc:sldMkLst>
        <pc:spChg chg="mod">
          <ac:chgData name="Francisco Artés" userId="5be56ff3f51c4e1a" providerId="LiveId" clId="{B6F419BA-C044-4654-9787-C34888489B26}" dt="2023-09-23T18:13:34.257" v="328" actId="1076"/>
          <ac:spMkLst>
            <pc:docMk/>
            <pc:sldMk cId="2572799867" sldId="1615"/>
            <ac:spMk id="2" creationId="{54C7BF2B-A20B-8647-B3A9-CC00FA73BFD8}"/>
          </ac:spMkLst>
        </pc:spChg>
        <pc:spChg chg="add mod">
          <ac:chgData name="Francisco Artés" userId="5be56ff3f51c4e1a" providerId="LiveId" clId="{B6F419BA-C044-4654-9787-C34888489B26}" dt="2023-09-23T19:07:02.037" v="2308"/>
          <ac:spMkLst>
            <pc:docMk/>
            <pc:sldMk cId="2572799867" sldId="1615"/>
            <ac:spMk id="5" creationId="{1EFE2966-7E27-0BA8-24E3-9361D8BFBCC7}"/>
          </ac:spMkLst>
        </pc:spChg>
        <pc:spChg chg="del">
          <ac:chgData name="Francisco Artés" userId="5be56ff3f51c4e1a" providerId="LiveId" clId="{B6F419BA-C044-4654-9787-C34888489B26}" dt="2023-09-23T19:06:51.523" v="2270" actId="21"/>
          <ac:spMkLst>
            <pc:docMk/>
            <pc:sldMk cId="2572799867" sldId="1615"/>
            <ac:spMk id="8" creationId="{8C5075CB-597E-9B4D-9B41-BD519BBD2F84}"/>
          </ac:spMkLst>
        </pc:spChg>
        <pc:spChg chg="del">
          <ac:chgData name="Francisco Artés" userId="5be56ff3f51c4e1a" providerId="LiveId" clId="{B6F419BA-C044-4654-9787-C34888489B26}" dt="2023-09-23T19:06:51.523" v="2270" actId="21"/>
          <ac:spMkLst>
            <pc:docMk/>
            <pc:sldMk cId="2572799867" sldId="1615"/>
            <ac:spMk id="9" creationId="{AC07E5DB-09AD-AC44-B88A-37FDDAAF0131}"/>
          </ac:spMkLst>
        </pc:spChg>
        <pc:spChg chg="add mod">
          <ac:chgData name="Francisco Artés" userId="5be56ff3f51c4e1a" providerId="LiveId" clId="{B6F419BA-C044-4654-9787-C34888489B26}" dt="2023-09-23T19:07:02.037" v="2308"/>
          <ac:spMkLst>
            <pc:docMk/>
            <pc:sldMk cId="2572799867" sldId="1615"/>
            <ac:spMk id="10" creationId="{466A00AF-016E-37A2-60F7-DC4E7C1B7F50}"/>
          </ac:spMkLst>
        </pc:spChg>
        <pc:graphicFrameChg chg="add mod">
          <ac:chgData name="Francisco Artés" userId="5be56ff3f51c4e1a" providerId="LiveId" clId="{B6F419BA-C044-4654-9787-C34888489B26}" dt="2023-09-23T19:07:29.667" v="2333" actId="1035"/>
          <ac:graphicFrameMkLst>
            <pc:docMk/>
            <pc:sldMk cId="2572799867" sldId="1615"/>
            <ac:graphicFrameMk id="3" creationId="{67FF8948-59E3-6600-1C2A-289C448B272B}"/>
          </ac:graphicFrameMkLst>
        </pc:graphicFrameChg>
        <pc:graphicFrameChg chg="del">
          <ac:chgData name="Francisco Artés" userId="5be56ff3f51c4e1a" providerId="LiveId" clId="{B6F419BA-C044-4654-9787-C34888489B26}" dt="2023-09-23T19:06:51.523" v="2270" actId="21"/>
          <ac:graphicFrameMkLst>
            <pc:docMk/>
            <pc:sldMk cId="2572799867" sldId="1615"/>
            <ac:graphicFrameMk id="6" creationId="{903EDEA5-ACBD-124D-A12B-452A74FA7BE6}"/>
          </ac:graphicFrameMkLst>
        </pc:graphicFrameChg>
        <pc:picChg chg="add mod">
          <ac:chgData name="Francisco Artés" userId="5be56ff3f51c4e1a" providerId="LiveId" clId="{B6F419BA-C044-4654-9787-C34888489B26}" dt="2023-09-23T19:07:02.037" v="2308"/>
          <ac:picMkLst>
            <pc:docMk/>
            <pc:sldMk cId="2572799867" sldId="1615"/>
            <ac:picMk id="4" creationId="{546E3449-5668-F226-E798-87EAF360B372}"/>
          </ac:picMkLst>
        </pc:picChg>
        <pc:picChg chg="del">
          <ac:chgData name="Francisco Artés" userId="5be56ff3f51c4e1a" providerId="LiveId" clId="{B6F419BA-C044-4654-9787-C34888489B26}" dt="2023-09-23T19:06:51.523" v="2270" actId="21"/>
          <ac:picMkLst>
            <pc:docMk/>
            <pc:sldMk cId="2572799867" sldId="1615"/>
            <ac:picMk id="7" creationId="{11F55863-598F-E14F-BF8E-A1FA3887E744}"/>
          </ac:picMkLst>
        </pc:picChg>
      </pc:sldChg>
      <pc:sldChg chg="addSp delSp modSp mod delAnim modAnim">
        <pc:chgData name="Francisco Artés" userId="5be56ff3f51c4e1a" providerId="LiveId" clId="{B6F419BA-C044-4654-9787-C34888489B26}" dt="2023-09-23T19:11:18.916" v="2902"/>
        <pc:sldMkLst>
          <pc:docMk/>
          <pc:sldMk cId="3469314896" sldId="1627"/>
        </pc:sldMkLst>
        <pc:spChg chg="mod">
          <ac:chgData name="Francisco Artés" userId="5be56ff3f51c4e1a" providerId="LiveId" clId="{B6F419BA-C044-4654-9787-C34888489B26}" dt="2023-09-23T18:15:46.066" v="365" actId="1076"/>
          <ac:spMkLst>
            <pc:docMk/>
            <pc:sldMk cId="3469314896" sldId="1627"/>
            <ac:spMk id="3" creationId="{60484005-C072-444F-AC9B-65781A7DF5E0}"/>
          </ac:spMkLst>
        </pc:spChg>
        <pc:spChg chg="del">
          <ac:chgData name="Francisco Artés" userId="5be56ff3f51c4e1a" providerId="LiveId" clId="{B6F419BA-C044-4654-9787-C34888489B26}" dt="2023-09-23T19:11:05.739" v="2854" actId="21"/>
          <ac:spMkLst>
            <pc:docMk/>
            <pc:sldMk cId="3469314896" sldId="1627"/>
            <ac:spMk id="4" creationId="{47BE0A54-CA4F-46CB-A74C-B1B87BDBDC08}"/>
          </ac:spMkLst>
        </pc:spChg>
        <pc:spChg chg="del">
          <ac:chgData name="Francisco Artés" userId="5be56ff3f51c4e1a" providerId="LiveId" clId="{B6F419BA-C044-4654-9787-C34888489B26}" dt="2023-09-23T19:11:05.739" v="2854" actId="21"/>
          <ac:spMkLst>
            <pc:docMk/>
            <pc:sldMk cId="3469314896" sldId="1627"/>
            <ac:spMk id="5" creationId="{99A26CD6-9321-4ED0-B331-427FB79F37E8}"/>
          </ac:spMkLst>
        </pc:spChg>
        <pc:spChg chg="add mod">
          <ac:chgData name="Francisco Artés" userId="5be56ff3f51c4e1a" providerId="LiveId" clId="{B6F419BA-C044-4654-9787-C34888489B26}" dt="2023-09-23T19:11:18.916" v="2902"/>
          <ac:spMkLst>
            <pc:docMk/>
            <pc:sldMk cId="3469314896" sldId="1627"/>
            <ac:spMk id="6" creationId="{B5DFDBDF-F39F-4C35-148E-AC4EA15ACA59}"/>
          </ac:spMkLst>
        </pc:spChg>
        <pc:spChg chg="add mod">
          <ac:chgData name="Francisco Artés" userId="5be56ff3f51c4e1a" providerId="LiveId" clId="{B6F419BA-C044-4654-9787-C34888489B26}" dt="2023-09-23T19:11:18.916" v="2902"/>
          <ac:spMkLst>
            <pc:docMk/>
            <pc:sldMk cId="3469314896" sldId="1627"/>
            <ac:spMk id="8" creationId="{576127A8-EB75-B9CF-EDAC-C7007177FC30}"/>
          </ac:spMkLst>
        </pc:spChg>
        <pc:graphicFrameChg chg="add mod">
          <ac:chgData name="Francisco Artés" userId="5be56ff3f51c4e1a" providerId="LiveId" clId="{B6F419BA-C044-4654-9787-C34888489B26}" dt="2023-09-23T19:11:18.916" v="2902"/>
          <ac:graphicFrameMkLst>
            <pc:docMk/>
            <pc:sldMk cId="3469314896" sldId="1627"/>
            <ac:graphicFrameMk id="2" creationId="{AAEB2E52-2D82-8DE5-8296-13762E63367C}"/>
          </ac:graphicFrameMkLst>
        </pc:graphicFrameChg>
        <pc:graphicFrameChg chg="del">
          <ac:chgData name="Francisco Artés" userId="5be56ff3f51c4e1a" providerId="LiveId" clId="{B6F419BA-C044-4654-9787-C34888489B26}" dt="2023-09-23T19:11:05.739" v="2854" actId="21"/>
          <ac:graphicFrameMkLst>
            <pc:docMk/>
            <pc:sldMk cId="3469314896" sldId="1627"/>
            <ac:graphicFrameMk id="7" creationId="{EF22C606-6938-4612-A638-CFBAE720B600}"/>
          </ac:graphicFrameMkLst>
        </pc:graphicFrameChg>
      </pc:sldChg>
      <pc:sldChg chg="addSp delSp modSp mod">
        <pc:chgData name="Francisco Artés" userId="5be56ff3f51c4e1a" providerId="LiveId" clId="{B6F419BA-C044-4654-9787-C34888489B26}" dt="2023-09-23T18:47:40.271" v="1562" actId="478"/>
        <pc:sldMkLst>
          <pc:docMk/>
          <pc:sldMk cId="3682826961" sldId="2434"/>
        </pc:sldMkLst>
        <pc:spChg chg="mod">
          <ac:chgData name="Francisco Artés" userId="5be56ff3f51c4e1a" providerId="LiveId" clId="{B6F419BA-C044-4654-9787-C34888489B26}" dt="2023-09-23T18:43:47.600" v="1527" actId="1076"/>
          <ac:spMkLst>
            <pc:docMk/>
            <pc:sldMk cId="3682826961" sldId="2434"/>
            <ac:spMk id="3" creationId="{5134F272-4972-3064-B27C-24F4D67FFB5C}"/>
          </ac:spMkLst>
        </pc:spChg>
        <pc:spChg chg="add mod">
          <ac:chgData name="Francisco Artés" userId="5be56ff3f51c4e1a" providerId="LiveId" clId="{B6F419BA-C044-4654-9787-C34888489B26}" dt="2023-09-23T18:42:58.368" v="1511" actId="1076"/>
          <ac:spMkLst>
            <pc:docMk/>
            <pc:sldMk cId="3682826961" sldId="2434"/>
            <ac:spMk id="5" creationId="{9F974BAB-38F9-C7CE-1E48-2B1068FDA97A}"/>
          </ac:spMkLst>
        </pc:spChg>
        <pc:spChg chg="add del mod">
          <ac:chgData name="Francisco Artés" userId="5be56ff3f51c4e1a" providerId="LiveId" clId="{B6F419BA-C044-4654-9787-C34888489B26}" dt="2023-09-23T18:47:40.271" v="1562" actId="478"/>
          <ac:spMkLst>
            <pc:docMk/>
            <pc:sldMk cId="3682826961" sldId="2434"/>
            <ac:spMk id="6" creationId="{BA6F5BC7-E436-716D-3E8F-94FDE641659B}"/>
          </ac:spMkLst>
        </pc:spChg>
        <pc:spChg chg="add del mod">
          <ac:chgData name="Francisco Artés" userId="5be56ff3f51c4e1a" providerId="LiveId" clId="{B6F419BA-C044-4654-9787-C34888489B26}" dt="2023-09-23T18:47:40.271" v="1562" actId="478"/>
          <ac:spMkLst>
            <pc:docMk/>
            <pc:sldMk cId="3682826961" sldId="2434"/>
            <ac:spMk id="7" creationId="{5D954659-7627-0DC9-BD2B-6CEA78A283F8}"/>
          </ac:spMkLst>
        </pc:spChg>
        <pc:picChg chg="add mod">
          <ac:chgData name="Francisco Artés" userId="5be56ff3f51c4e1a" providerId="LiveId" clId="{B6F419BA-C044-4654-9787-C34888489B26}" dt="2023-09-23T18:42:49.784" v="1510" actId="1076"/>
          <ac:picMkLst>
            <pc:docMk/>
            <pc:sldMk cId="3682826961" sldId="2434"/>
            <ac:picMk id="4" creationId="{ABAF69B3-0495-23DD-9A33-906421E4CD14}"/>
          </ac:picMkLst>
        </pc:picChg>
      </pc:sldChg>
      <pc:sldChg chg="modSp mod">
        <pc:chgData name="Francisco Artés" userId="5be56ff3f51c4e1a" providerId="LiveId" clId="{B6F419BA-C044-4654-9787-C34888489B26}" dt="2023-09-23T19:02:29.477" v="1880" actId="1035"/>
        <pc:sldMkLst>
          <pc:docMk/>
          <pc:sldMk cId="1889240446" sldId="2489"/>
        </pc:sldMkLst>
        <pc:spChg chg="mod">
          <ac:chgData name="Francisco Artés" userId="5be56ff3f51c4e1a" providerId="LiveId" clId="{B6F419BA-C044-4654-9787-C34888489B26}" dt="2023-09-23T18:11:34.618" v="297" actId="1076"/>
          <ac:spMkLst>
            <pc:docMk/>
            <pc:sldMk cId="1889240446" sldId="2489"/>
            <ac:spMk id="6" creationId="{6FD88EB6-C433-5F42-A5A8-023DF1A7399C}"/>
          </ac:spMkLst>
        </pc:spChg>
        <pc:spChg chg="mod">
          <ac:chgData name="Francisco Artés" userId="5be56ff3f51c4e1a" providerId="LiveId" clId="{B6F419BA-C044-4654-9787-C34888489B26}" dt="2023-09-23T19:02:29.477" v="1880" actId="1035"/>
          <ac:spMkLst>
            <pc:docMk/>
            <pc:sldMk cId="1889240446" sldId="2489"/>
            <ac:spMk id="8" creationId="{B7678B8D-AC38-B04A-84A9-D745E840BA4B}"/>
          </ac:spMkLst>
        </pc:spChg>
        <pc:spChg chg="mod">
          <ac:chgData name="Francisco Artés" userId="5be56ff3f51c4e1a" providerId="LiveId" clId="{B6F419BA-C044-4654-9787-C34888489B26}" dt="2023-09-23T19:02:29.477" v="1880" actId="1035"/>
          <ac:spMkLst>
            <pc:docMk/>
            <pc:sldMk cId="1889240446" sldId="2489"/>
            <ac:spMk id="11" creationId="{9DBFC4FB-A8C8-48B8-BB0C-E7B1006E5992}"/>
          </ac:spMkLst>
        </pc:spChg>
        <pc:grpChg chg="mod">
          <ac:chgData name="Francisco Artés" userId="5be56ff3f51c4e1a" providerId="LiveId" clId="{B6F419BA-C044-4654-9787-C34888489B26}" dt="2023-09-23T19:02:29.477" v="1880" actId="1035"/>
          <ac:grpSpMkLst>
            <pc:docMk/>
            <pc:sldMk cId="1889240446" sldId="2489"/>
            <ac:grpSpMk id="12" creationId="{A86E2AB2-7CE6-4D1E-81ED-2B9B35F60F0D}"/>
          </ac:grpSpMkLst>
        </pc:grpChg>
        <pc:picChg chg="mod">
          <ac:chgData name="Francisco Artés" userId="5be56ff3f51c4e1a" providerId="LiveId" clId="{B6F419BA-C044-4654-9787-C34888489B26}" dt="2023-09-23T19:02:29.477" v="1880" actId="1035"/>
          <ac:picMkLst>
            <pc:docMk/>
            <pc:sldMk cId="1889240446" sldId="2489"/>
            <ac:picMk id="10" creationId="{034AC3FA-5A42-41DB-BE6C-3297EB1CB609}"/>
          </ac:picMkLst>
        </pc:picChg>
      </pc:sldChg>
      <pc:sldChg chg="modSp mod">
        <pc:chgData name="Francisco Artés" userId="5be56ff3f51c4e1a" providerId="LiveId" clId="{B6F419BA-C044-4654-9787-C34888489B26}" dt="2023-09-23T19:08:17.504" v="2404" actId="1035"/>
        <pc:sldMkLst>
          <pc:docMk/>
          <pc:sldMk cId="1135420472" sldId="2493"/>
        </pc:sldMkLst>
        <pc:spChg chg="mod">
          <ac:chgData name="Francisco Artés" userId="5be56ff3f51c4e1a" providerId="LiveId" clId="{B6F419BA-C044-4654-9787-C34888489B26}" dt="2023-09-23T18:13:49.930" v="332" actId="1076"/>
          <ac:spMkLst>
            <pc:docMk/>
            <pc:sldMk cId="1135420472" sldId="2493"/>
            <ac:spMk id="2" creationId="{8585D7D5-E136-0F4E-830F-5183F2351BAC}"/>
          </ac:spMkLst>
        </pc:spChg>
        <pc:graphicFrameChg chg="mod">
          <ac:chgData name="Francisco Artés" userId="5be56ff3f51c4e1a" providerId="LiveId" clId="{B6F419BA-C044-4654-9787-C34888489B26}" dt="2023-09-23T19:08:17.504" v="2404" actId="1035"/>
          <ac:graphicFrameMkLst>
            <pc:docMk/>
            <pc:sldMk cId="1135420472" sldId="2493"/>
            <ac:graphicFrameMk id="4" creationId="{B3A5AA4E-725E-B848-83B5-D8DA6DCC1C56}"/>
          </ac:graphicFrameMkLst>
        </pc:graphicFrameChg>
      </pc:sldChg>
      <pc:sldChg chg="modSp mod">
        <pc:chgData name="Francisco Artés" userId="5be56ff3f51c4e1a" providerId="LiveId" clId="{B6F419BA-C044-4654-9787-C34888489B26}" dt="2023-09-23T19:08:27.399" v="2429" actId="1035"/>
        <pc:sldMkLst>
          <pc:docMk/>
          <pc:sldMk cId="3951440286" sldId="2495"/>
        </pc:sldMkLst>
        <pc:spChg chg="mod">
          <ac:chgData name="Francisco Artés" userId="5be56ff3f51c4e1a" providerId="LiveId" clId="{B6F419BA-C044-4654-9787-C34888489B26}" dt="2023-09-23T18:14:19.122" v="338" actId="1076"/>
          <ac:spMkLst>
            <pc:docMk/>
            <pc:sldMk cId="3951440286" sldId="2495"/>
            <ac:spMk id="2" creationId="{1FFAF4BD-19BE-1344-A644-41E7CA2C7FFB}"/>
          </ac:spMkLst>
        </pc:spChg>
        <pc:spChg chg="mod">
          <ac:chgData name="Francisco Artés" userId="5be56ff3f51c4e1a" providerId="LiveId" clId="{B6F419BA-C044-4654-9787-C34888489B26}" dt="2023-09-23T19:08:27.399" v="2429" actId="1035"/>
          <ac:spMkLst>
            <pc:docMk/>
            <pc:sldMk cId="3951440286" sldId="2495"/>
            <ac:spMk id="4" creationId="{C7E5829C-0094-D84B-8083-54F0821DFE6D}"/>
          </ac:spMkLst>
        </pc:spChg>
        <pc:spChg chg="mod">
          <ac:chgData name="Francisco Artés" userId="5be56ff3f51c4e1a" providerId="LiveId" clId="{B6F419BA-C044-4654-9787-C34888489B26}" dt="2023-09-23T19:08:27.399" v="2429" actId="1035"/>
          <ac:spMkLst>
            <pc:docMk/>
            <pc:sldMk cId="3951440286" sldId="2495"/>
            <ac:spMk id="6" creationId="{0F0BBF07-46C5-664F-952B-712EC86088D6}"/>
          </ac:spMkLst>
        </pc:spChg>
        <pc:picChg chg="mod">
          <ac:chgData name="Francisco Artés" userId="5be56ff3f51c4e1a" providerId="LiveId" clId="{B6F419BA-C044-4654-9787-C34888489B26}" dt="2023-09-23T19:08:27.399" v="2429" actId="1035"/>
          <ac:picMkLst>
            <pc:docMk/>
            <pc:sldMk cId="3951440286" sldId="2495"/>
            <ac:picMk id="9" creationId="{72423DA2-0926-DB47-B409-E5F4400EC71D}"/>
          </ac:picMkLst>
        </pc:picChg>
        <pc:picChg chg="mod">
          <ac:chgData name="Francisco Artés" userId="5be56ff3f51c4e1a" providerId="LiveId" clId="{B6F419BA-C044-4654-9787-C34888489B26}" dt="2023-09-23T19:08:27.399" v="2429" actId="1035"/>
          <ac:picMkLst>
            <pc:docMk/>
            <pc:sldMk cId="3951440286" sldId="2495"/>
            <ac:picMk id="10" creationId="{E145A003-B78D-CF4D-BAF8-1EB2452F3EAD}"/>
          </ac:picMkLst>
        </pc:picChg>
      </pc:sldChg>
      <pc:sldChg chg="modSp mod">
        <pc:chgData name="Francisco Artés" userId="5be56ff3f51c4e1a" providerId="LiveId" clId="{B6F419BA-C044-4654-9787-C34888489B26}" dt="2023-09-23T19:08:48.383" v="2492" actId="1036"/>
        <pc:sldMkLst>
          <pc:docMk/>
          <pc:sldMk cId="1854552486" sldId="2496"/>
        </pc:sldMkLst>
        <pc:spChg chg="mod">
          <ac:chgData name="Francisco Artés" userId="5be56ff3f51c4e1a" providerId="LiveId" clId="{B6F419BA-C044-4654-9787-C34888489B26}" dt="2023-09-23T18:14:33.539" v="342" actId="1076"/>
          <ac:spMkLst>
            <pc:docMk/>
            <pc:sldMk cId="1854552486" sldId="2496"/>
            <ac:spMk id="2" creationId="{15A71EC7-670C-B543-A1F3-6A5CF8C0AE05}"/>
          </ac:spMkLst>
        </pc:spChg>
        <pc:spChg chg="mod">
          <ac:chgData name="Francisco Artés" userId="5be56ff3f51c4e1a" providerId="LiveId" clId="{B6F419BA-C044-4654-9787-C34888489B26}" dt="2023-09-23T19:08:48.383" v="2492" actId="1036"/>
          <ac:spMkLst>
            <pc:docMk/>
            <pc:sldMk cId="1854552486" sldId="2496"/>
            <ac:spMk id="9" creationId="{79F06994-6D64-3A4A-838D-06933DFDBC4B}"/>
          </ac:spMkLst>
        </pc:spChg>
        <pc:spChg chg="mod">
          <ac:chgData name="Francisco Artés" userId="5be56ff3f51c4e1a" providerId="LiveId" clId="{B6F419BA-C044-4654-9787-C34888489B26}" dt="2023-09-23T19:08:48.383" v="2492" actId="1036"/>
          <ac:spMkLst>
            <pc:docMk/>
            <pc:sldMk cId="1854552486" sldId="2496"/>
            <ac:spMk id="10" creationId="{3D2D423A-6534-3347-9DC4-5191EA17CF6F}"/>
          </ac:spMkLst>
        </pc:spChg>
        <pc:spChg chg="mod">
          <ac:chgData name="Francisco Artés" userId="5be56ff3f51c4e1a" providerId="LiveId" clId="{B6F419BA-C044-4654-9787-C34888489B26}" dt="2023-09-23T19:08:48.383" v="2492" actId="1036"/>
          <ac:spMkLst>
            <pc:docMk/>
            <pc:sldMk cId="1854552486" sldId="2496"/>
            <ac:spMk id="11" creationId="{A02FCD09-1F1E-B144-9C30-91B914F248BB}"/>
          </ac:spMkLst>
        </pc:spChg>
        <pc:spChg chg="mod">
          <ac:chgData name="Francisco Artés" userId="5be56ff3f51c4e1a" providerId="LiveId" clId="{B6F419BA-C044-4654-9787-C34888489B26}" dt="2023-09-23T19:08:48.383" v="2492" actId="1036"/>
          <ac:spMkLst>
            <pc:docMk/>
            <pc:sldMk cId="1854552486" sldId="2496"/>
            <ac:spMk id="12" creationId="{E2DDB90E-3D8B-8D4D-AB13-BAFBBB57E92D}"/>
          </ac:spMkLst>
        </pc:spChg>
        <pc:spChg chg="mod">
          <ac:chgData name="Francisco Artés" userId="5be56ff3f51c4e1a" providerId="LiveId" clId="{B6F419BA-C044-4654-9787-C34888489B26}" dt="2023-09-23T19:08:48.383" v="2492" actId="1036"/>
          <ac:spMkLst>
            <pc:docMk/>
            <pc:sldMk cId="1854552486" sldId="2496"/>
            <ac:spMk id="13" creationId="{D7F4A380-CB70-8F4E-9169-AB5D1337DF27}"/>
          </ac:spMkLst>
        </pc:spChg>
        <pc:spChg chg="mod">
          <ac:chgData name="Francisco Artés" userId="5be56ff3f51c4e1a" providerId="LiveId" clId="{B6F419BA-C044-4654-9787-C34888489B26}" dt="2023-09-23T19:08:48.383" v="2492" actId="1036"/>
          <ac:spMkLst>
            <pc:docMk/>
            <pc:sldMk cId="1854552486" sldId="2496"/>
            <ac:spMk id="14" creationId="{8812EAFD-28AF-8B4F-8593-EBB8BC107DB6}"/>
          </ac:spMkLst>
        </pc:spChg>
        <pc:spChg chg="mod">
          <ac:chgData name="Francisco Artés" userId="5be56ff3f51c4e1a" providerId="LiveId" clId="{B6F419BA-C044-4654-9787-C34888489B26}" dt="2023-09-23T19:08:48.383" v="2492" actId="1036"/>
          <ac:spMkLst>
            <pc:docMk/>
            <pc:sldMk cId="1854552486" sldId="2496"/>
            <ac:spMk id="15" creationId="{51B7382B-9F0D-654A-BA5A-8EA07BAFEE42}"/>
          </ac:spMkLst>
        </pc:spChg>
        <pc:spChg chg="mod">
          <ac:chgData name="Francisco Artés" userId="5be56ff3f51c4e1a" providerId="LiveId" clId="{B6F419BA-C044-4654-9787-C34888489B26}" dt="2023-09-23T19:08:48.383" v="2492" actId="1036"/>
          <ac:spMkLst>
            <pc:docMk/>
            <pc:sldMk cId="1854552486" sldId="2496"/>
            <ac:spMk id="16" creationId="{8D8507AF-7EBC-0243-9B9A-F7353F4EA7AD}"/>
          </ac:spMkLst>
        </pc:spChg>
        <pc:spChg chg="mod">
          <ac:chgData name="Francisco Artés" userId="5be56ff3f51c4e1a" providerId="LiveId" clId="{B6F419BA-C044-4654-9787-C34888489B26}" dt="2023-09-23T19:08:48.383" v="2492" actId="1036"/>
          <ac:spMkLst>
            <pc:docMk/>
            <pc:sldMk cId="1854552486" sldId="2496"/>
            <ac:spMk id="17" creationId="{6068CFCB-18C1-8D47-BE37-0DAE6545CD46}"/>
          </ac:spMkLst>
        </pc:spChg>
        <pc:spChg chg="mod">
          <ac:chgData name="Francisco Artés" userId="5be56ff3f51c4e1a" providerId="LiveId" clId="{B6F419BA-C044-4654-9787-C34888489B26}" dt="2023-09-23T19:08:48.383" v="2492" actId="1036"/>
          <ac:spMkLst>
            <pc:docMk/>
            <pc:sldMk cId="1854552486" sldId="2496"/>
            <ac:spMk id="18" creationId="{51BDED08-4343-F144-B10B-B51F2899F743}"/>
          </ac:spMkLst>
        </pc:spChg>
        <pc:spChg chg="mod">
          <ac:chgData name="Francisco Artés" userId="5be56ff3f51c4e1a" providerId="LiveId" clId="{B6F419BA-C044-4654-9787-C34888489B26}" dt="2023-09-23T19:08:48.383" v="2492" actId="1036"/>
          <ac:spMkLst>
            <pc:docMk/>
            <pc:sldMk cId="1854552486" sldId="2496"/>
            <ac:spMk id="19" creationId="{422645E3-6A86-E945-9EA9-DC165EFBD3B4}"/>
          </ac:spMkLst>
        </pc:spChg>
        <pc:spChg chg="mod">
          <ac:chgData name="Francisco Artés" userId="5be56ff3f51c4e1a" providerId="LiveId" clId="{B6F419BA-C044-4654-9787-C34888489B26}" dt="2023-09-23T19:08:48.383" v="2492" actId="1036"/>
          <ac:spMkLst>
            <pc:docMk/>
            <pc:sldMk cId="1854552486" sldId="2496"/>
            <ac:spMk id="20" creationId="{CD9972AE-C06D-2240-8FF5-99EDF92E1E61}"/>
          </ac:spMkLst>
        </pc:spChg>
        <pc:spChg chg="mod">
          <ac:chgData name="Francisco Artés" userId="5be56ff3f51c4e1a" providerId="LiveId" clId="{B6F419BA-C044-4654-9787-C34888489B26}" dt="2023-09-23T19:08:48.383" v="2492" actId="1036"/>
          <ac:spMkLst>
            <pc:docMk/>
            <pc:sldMk cId="1854552486" sldId="2496"/>
            <ac:spMk id="21" creationId="{DBC95D81-EC95-EE4B-95A3-5445979A967A}"/>
          </ac:spMkLst>
        </pc:spChg>
        <pc:spChg chg="mod">
          <ac:chgData name="Francisco Artés" userId="5be56ff3f51c4e1a" providerId="LiveId" clId="{B6F419BA-C044-4654-9787-C34888489B26}" dt="2023-09-23T19:08:48.383" v="2492" actId="1036"/>
          <ac:spMkLst>
            <pc:docMk/>
            <pc:sldMk cId="1854552486" sldId="2496"/>
            <ac:spMk id="25" creationId="{E12572D8-608E-A044-B05B-C3A8BE92439C}"/>
          </ac:spMkLst>
        </pc:spChg>
        <pc:spChg chg="mod">
          <ac:chgData name="Francisco Artés" userId="5be56ff3f51c4e1a" providerId="LiveId" clId="{B6F419BA-C044-4654-9787-C34888489B26}" dt="2023-09-23T19:08:48.383" v="2492" actId="1036"/>
          <ac:spMkLst>
            <pc:docMk/>
            <pc:sldMk cId="1854552486" sldId="2496"/>
            <ac:spMk id="26" creationId="{58C69B0B-FA0D-0945-AC8E-25AF89A57E3E}"/>
          </ac:spMkLst>
        </pc:spChg>
        <pc:spChg chg="mod">
          <ac:chgData name="Francisco Artés" userId="5be56ff3f51c4e1a" providerId="LiveId" clId="{B6F419BA-C044-4654-9787-C34888489B26}" dt="2023-09-23T19:08:48.383" v="2492" actId="1036"/>
          <ac:spMkLst>
            <pc:docMk/>
            <pc:sldMk cId="1854552486" sldId="2496"/>
            <ac:spMk id="27" creationId="{17EE3AAA-3E0A-BC46-B396-ABD44FEC66BD}"/>
          </ac:spMkLst>
        </pc:spChg>
        <pc:spChg chg="mod">
          <ac:chgData name="Francisco Artés" userId="5be56ff3f51c4e1a" providerId="LiveId" clId="{B6F419BA-C044-4654-9787-C34888489B26}" dt="2023-09-23T19:08:48.383" v="2492" actId="1036"/>
          <ac:spMkLst>
            <pc:docMk/>
            <pc:sldMk cId="1854552486" sldId="2496"/>
            <ac:spMk id="28" creationId="{3AF70B1B-C971-5140-B8FD-92E362539D0C}"/>
          </ac:spMkLst>
        </pc:spChg>
        <pc:spChg chg="mod">
          <ac:chgData name="Francisco Artés" userId="5be56ff3f51c4e1a" providerId="LiveId" clId="{B6F419BA-C044-4654-9787-C34888489B26}" dt="2023-09-23T19:08:48.383" v="2492" actId="1036"/>
          <ac:spMkLst>
            <pc:docMk/>
            <pc:sldMk cId="1854552486" sldId="2496"/>
            <ac:spMk id="29" creationId="{FD586686-97B8-134E-A9C2-6DBEC010A55E}"/>
          </ac:spMkLst>
        </pc:spChg>
        <pc:spChg chg="mod">
          <ac:chgData name="Francisco Artés" userId="5be56ff3f51c4e1a" providerId="LiveId" clId="{B6F419BA-C044-4654-9787-C34888489B26}" dt="2023-09-23T19:08:48.383" v="2492" actId="1036"/>
          <ac:spMkLst>
            <pc:docMk/>
            <pc:sldMk cId="1854552486" sldId="2496"/>
            <ac:spMk id="30" creationId="{54BBF0D5-4D40-7B44-85CA-BB03B9F77EAC}"/>
          </ac:spMkLst>
        </pc:spChg>
        <pc:spChg chg="mod">
          <ac:chgData name="Francisco Artés" userId="5be56ff3f51c4e1a" providerId="LiveId" clId="{B6F419BA-C044-4654-9787-C34888489B26}" dt="2023-09-23T19:08:48.383" v="2492" actId="1036"/>
          <ac:spMkLst>
            <pc:docMk/>
            <pc:sldMk cId="1854552486" sldId="2496"/>
            <ac:spMk id="31" creationId="{AF58D4B5-5563-F245-90BD-017685061341}"/>
          </ac:spMkLst>
        </pc:spChg>
        <pc:spChg chg="mod">
          <ac:chgData name="Francisco Artés" userId="5be56ff3f51c4e1a" providerId="LiveId" clId="{B6F419BA-C044-4654-9787-C34888489B26}" dt="2023-09-23T19:08:48.383" v="2492" actId="1036"/>
          <ac:spMkLst>
            <pc:docMk/>
            <pc:sldMk cId="1854552486" sldId="2496"/>
            <ac:spMk id="32" creationId="{2FD2E4C3-4149-774A-AB70-2301E0B8ABD7}"/>
          </ac:spMkLst>
        </pc:spChg>
        <pc:spChg chg="mod">
          <ac:chgData name="Francisco Artés" userId="5be56ff3f51c4e1a" providerId="LiveId" clId="{B6F419BA-C044-4654-9787-C34888489B26}" dt="2023-09-23T19:08:48.383" v="2492" actId="1036"/>
          <ac:spMkLst>
            <pc:docMk/>
            <pc:sldMk cId="1854552486" sldId="2496"/>
            <ac:spMk id="33" creationId="{47A50A89-B7B2-724F-AFD3-4F6957F6D519}"/>
          </ac:spMkLst>
        </pc:spChg>
        <pc:spChg chg="mod">
          <ac:chgData name="Francisco Artés" userId="5be56ff3f51c4e1a" providerId="LiveId" clId="{B6F419BA-C044-4654-9787-C34888489B26}" dt="2023-09-23T19:08:48.383" v="2492" actId="1036"/>
          <ac:spMkLst>
            <pc:docMk/>
            <pc:sldMk cId="1854552486" sldId="2496"/>
            <ac:spMk id="34" creationId="{BACED646-9D16-3C41-8A8A-D6D02DF90647}"/>
          </ac:spMkLst>
        </pc:spChg>
        <pc:spChg chg="mod">
          <ac:chgData name="Francisco Artés" userId="5be56ff3f51c4e1a" providerId="LiveId" clId="{B6F419BA-C044-4654-9787-C34888489B26}" dt="2023-09-23T19:08:48.383" v="2492" actId="1036"/>
          <ac:spMkLst>
            <pc:docMk/>
            <pc:sldMk cId="1854552486" sldId="2496"/>
            <ac:spMk id="35" creationId="{64826F0B-A179-B245-B0EA-B2EE68417618}"/>
          </ac:spMkLst>
        </pc:spChg>
        <pc:spChg chg="mod">
          <ac:chgData name="Francisco Artés" userId="5be56ff3f51c4e1a" providerId="LiveId" clId="{B6F419BA-C044-4654-9787-C34888489B26}" dt="2023-09-23T19:08:48.383" v="2492" actId="1036"/>
          <ac:spMkLst>
            <pc:docMk/>
            <pc:sldMk cId="1854552486" sldId="2496"/>
            <ac:spMk id="36" creationId="{5B81C18D-BF18-5D43-BB6B-27AE032DD3B8}"/>
          </ac:spMkLst>
        </pc:spChg>
        <pc:spChg chg="mod">
          <ac:chgData name="Francisco Artés" userId="5be56ff3f51c4e1a" providerId="LiveId" clId="{B6F419BA-C044-4654-9787-C34888489B26}" dt="2023-09-23T19:08:48.383" v="2492" actId="1036"/>
          <ac:spMkLst>
            <pc:docMk/>
            <pc:sldMk cId="1854552486" sldId="2496"/>
            <ac:spMk id="37" creationId="{45C41BC4-1592-C948-BDBF-C8D4A4536C25}"/>
          </ac:spMkLst>
        </pc:spChg>
        <pc:spChg chg="mod">
          <ac:chgData name="Francisco Artés" userId="5be56ff3f51c4e1a" providerId="LiveId" clId="{B6F419BA-C044-4654-9787-C34888489B26}" dt="2023-09-23T19:08:48.383" v="2492" actId="1036"/>
          <ac:spMkLst>
            <pc:docMk/>
            <pc:sldMk cId="1854552486" sldId="2496"/>
            <ac:spMk id="38" creationId="{66C0CA63-D1AE-F84D-94E6-978E0963A0CA}"/>
          </ac:spMkLst>
        </pc:spChg>
        <pc:spChg chg="mod">
          <ac:chgData name="Francisco Artés" userId="5be56ff3f51c4e1a" providerId="LiveId" clId="{B6F419BA-C044-4654-9787-C34888489B26}" dt="2023-09-23T19:08:48.383" v="2492" actId="1036"/>
          <ac:spMkLst>
            <pc:docMk/>
            <pc:sldMk cId="1854552486" sldId="2496"/>
            <ac:spMk id="39" creationId="{2B3A9832-AB94-5641-A5FD-E12B2EF05852}"/>
          </ac:spMkLst>
        </pc:spChg>
        <pc:spChg chg="mod">
          <ac:chgData name="Francisco Artés" userId="5be56ff3f51c4e1a" providerId="LiveId" clId="{B6F419BA-C044-4654-9787-C34888489B26}" dt="2023-09-23T19:08:48.383" v="2492" actId="1036"/>
          <ac:spMkLst>
            <pc:docMk/>
            <pc:sldMk cId="1854552486" sldId="2496"/>
            <ac:spMk id="40" creationId="{8C6F96BD-6FAB-894B-84A1-38EC95C57F8B}"/>
          </ac:spMkLst>
        </pc:spChg>
        <pc:spChg chg="mod">
          <ac:chgData name="Francisco Artés" userId="5be56ff3f51c4e1a" providerId="LiveId" clId="{B6F419BA-C044-4654-9787-C34888489B26}" dt="2023-09-23T19:08:48.383" v="2492" actId="1036"/>
          <ac:spMkLst>
            <pc:docMk/>
            <pc:sldMk cId="1854552486" sldId="2496"/>
            <ac:spMk id="41" creationId="{87DC8584-CC4B-7246-9AE6-06DDAC4E6376}"/>
          </ac:spMkLst>
        </pc:spChg>
      </pc:sldChg>
      <pc:sldChg chg="modSp mod">
        <pc:chgData name="Francisco Artés" userId="5be56ff3f51c4e1a" providerId="LiveId" clId="{B6F419BA-C044-4654-9787-C34888489B26}" dt="2023-09-23T19:10:02.765" v="2701" actId="1036"/>
        <pc:sldMkLst>
          <pc:docMk/>
          <pc:sldMk cId="265110712" sldId="2497"/>
        </pc:sldMkLst>
        <pc:spChg chg="mod">
          <ac:chgData name="Francisco Artés" userId="5be56ff3f51c4e1a" providerId="LiveId" clId="{B6F419BA-C044-4654-9787-C34888489B26}" dt="2023-09-23T18:15:04.979" v="350" actId="1076"/>
          <ac:spMkLst>
            <pc:docMk/>
            <pc:sldMk cId="265110712" sldId="2497"/>
            <ac:spMk id="2" creationId="{F2A82235-B4C0-8849-8AFA-774EAF10AB07}"/>
          </ac:spMkLst>
        </pc:spChg>
        <pc:spChg chg="mod">
          <ac:chgData name="Francisco Artés" userId="5be56ff3f51c4e1a" providerId="LiveId" clId="{B6F419BA-C044-4654-9787-C34888489B26}" dt="2023-09-23T19:10:02.765" v="2701" actId="1036"/>
          <ac:spMkLst>
            <pc:docMk/>
            <pc:sldMk cId="265110712" sldId="2497"/>
            <ac:spMk id="9" creationId="{28428488-63DE-C541-BCBB-DE2AE5EF5D0E}"/>
          </ac:spMkLst>
        </pc:spChg>
        <pc:spChg chg="mod">
          <ac:chgData name="Francisco Artés" userId="5be56ff3f51c4e1a" providerId="LiveId" clId="{B6F419BA-C044-4654-9787-C34888489B26}" dt="2023-09-23T19:10:02.765" v="2701" actId="1036"/>
          <ac:spMkLst>
            <pc:docMk/>
            <pc:sldMk cId="265110712" sldId="2497"/>
            <ac:spMk id="11" creationId="{4A63B683-C21C-504D-BF42-026325E6F7C5}"/>
          </ac:spMkLst>
        </pc:spChg>
        <pc:spChg chg="mod">
          <ac:chgData name="Francisco Artés" userId="5be56ff3f51c4e1a" providerId="LiveId" clId="{B6F419BA-C044-4654-9787-C34888489B26}" dt="2023-09-23T19:10:02.765" v="2701" actId="1036"/>
          <ac:spMkLst>
            <pc:docMk/>
            <pc:sldMk cId="265110712" sldId="2497"/>
            <ac:spMk id="12" creationId="{D8E0C017-71E9-264F-806A-3988512B67DD}"/>
          </ac:spMkLst>
        </pc:spChg>
        <pc:spChg chg="mod">
          <ac:chgData name="Francisco Artés" userId="5be56ff3f51c4e1a" providerId="LiveId" clId="{B6F419BA-C044-4654-9787-C34888489B26}" dt="2023-09-23T19:10:02.765" v="2701" actId="1036"/>
          <ac:spMkLst>
            <pc:docMk/>
            <pc:sldMk cId="265110712" sldId="2497"/>
            <ac:spMk id="14" creationId="{1EDD5FCF-CCCF-744D-972B-98739386AB60}"/>
          </ac:spMkLst>
        </pc:spChg>
        <pc:spChg chg="mod">
          <ac:chgData name="Francisco Artés" userId="5be56ff3f51c4e1a" providerId="LiveId" clId="{B6F419BA-C044-4654-9787-C34888489B26}" dt="2023-09-23T19:10:02.765" v="2701" actId="1036"/>
          <ac:spMkLst>
            <pc:docMk/>
            <pc:sldMk cId="265110712" sldId="2497"/>
            <ac:spMk id="15" creationId="{6F5EA7B8-6F3B-F64A-B3C5-534203AF5166}"/>
          </ac:spMkLst>
        </pc:spChg>
        <pc:spChg chg="mod">
          <ac:chgData name="Francisco Artés" userId="5be56ff3f51c4e1a" providerId="LiveId" clId="{B6F419BA-C044-4654-9787-C34888489B26}" dt="2023-09-23T19:10:02.765" v="2701" actId="1036"/>
          <ac:spMkLst>
            <pc:docMk/>
            <pc:sldMk cId="265110712" sldId="2497"/>
            <ac:spMk id="17" creationId="{D862B47D-B9F6-5540-800D-B9F64E13C3FC}"/>
          </ac:spMkLst>
        </pc:spChg>
        <pc:spChg chg="mod">
          <ac:chgData name="Francisco Artés" userId="5be56ff3f51c4e1a" providerId="LiveId" clId="{B6F419BA-C044-4654-9787-C34888489B26}" dt="2023-09-23T19:10:02.765" v="2701" actId="1036"/>
          <ac:spMkLst>
            <pc:docMk/>
            <pc:sldMk cId="265110712" sldId="2497"/>
            <ac:spMk id="18" creationId="{911148EE-12D0-D446-80F4-97DB226E1B64}"/>
          </ac:spMkLst>
        </pc:spChg>
        <pc:spChg chg="mod">
          <ac:chgData name="Francisco Artés" userId="5be56ff3f51c4e1a" providerId="LiveId" clId="{B6F419BA-C044-4654-9787-C34888489B26}" dt="2023-09-23T19:10:02.765" v="2701" actId="1036"/>
          <ac:spMkLst>
            <pc:docMk/>
            <pc:sldMk cId="265110712" sldId="2497"/>
            <ac:spMk id="20" creationId="{440F9A70-04B1-E34E-972A-56436BD007C8}"/>
          </ac:spMkLst>
        </pc:spChg>
        <pc:spChg chg="mod">
          <ac:chgData name="Francisco Artés" userId="5be56ff3f51c4e1a" providerId="LiveId" clId="{B6F419BA-C044-4654-9787-C34888489B26}" dt="2023-09-23T19:10:02.765" v="2701" actId="1036"/>
          <ac:spMkLst>
            <pc:docMk/>
            <pc:sldMk cId="265110712" sldId="2497"/>
            <ac:spMk id="21" creationId="{18FD5459-B90A-F94E-B021-73F77436E6B8}"/>
          </ac:spMkLst>
        </pc:spChg>
        <pc:spChg chg="mod">
          <ac:chgData name="Francisco Artés" userId="5be56ff3f51c4e1a" providerId="LiveId" clId="{B6F419BA-C044-4654-9787-C34888489B26}" dt="2023-09-23T19:10:02.765" v="2701" actId="1036"/>
          <ac:spMkLst>
            <pc:docMk/>
            <pc:sldMk cId="265110712" sldId="2497"/>
            <ac:spMk id="23" creationId="{811AD9CA-9583-FE42-835A-C0D60E42025F}"/>
          </ac:spMkLst>
        </pc:spChg>
        <pc:spChg chg="mod">
          <ac:chgData name="Francisco Artés" userId="5be56ff3f51c4e1a" providerId="LiveId" clId="{B6F419BA-C044-4654-9787-C34888489B26}" dt="2023-09-23T19:10:02.765" v="2701" actId="1036"/>
          <ac:spMkLst>
            <pc:docMk/>
            <pc:sldMk cId="265110712" sldId="2497"/>
            <ac:spMk id="24" creationId="{781C774C-9303-A943-9E86-D07A8FA370E6}"/>
          </ac:spMkLst>
        </pc:spChg>
        <pc:spChg chg="mod">
          <ac:chgData name="Francisco Artés" userId="5be56ff3f51c4e1a" providerId="LiveId" clId="{B6F419BA-C044-4654-9787-C34888489B26}" dt="2023-09-23T19:10:02.765" v="2701" actId="1036"/>
          <ac:spMkLst>
            <pc:docMk/>
            <pc:sldMk cId="265110712" sldId="2497"/>
            <ac:spMk id="26" creationId="{D1BA6573-B13D-6147-816F-648FDC08CBCD}"/>
          </ac:spMkLst>
        </pc:spChg>
        <pc:spChg chg="mod">
          <ac:chgData name="Francisco Artés" userId="5be56ff3f51c4e1a" providerId="LiveId" clId="{B6F419BA-C044-4654-9787-C34888489B26}" dt="2023-09-23T19:10:02.765" v="2701" actId="1036"/>
          <ac:spMkLst>
            <pc:docMk/>
            <pc:sldMk cId="265110712" sldId="2497"/>
            <ac:spMk id="27" creationId="{D5E3E870-531A-FE4E-AAE7-00CE8DBB7377}"/>
          </ac:spMkLst>
        </pc:spChg>
        <pc:spChg chg="mod">
          <ac:chgData name="Francisco Artés" userId="5be56ff3f51c4e1a" providerId="LiveId" clId="{B6F419BA-C044-4654-9787-C34888489B26}" dt="2023-09-23T19:10:02.765" v="2701" actId="1036"/>
          <ac:spMkLst>
            <pc:docMk/>
            <pc:sldMk cId="265110712" sldId="2497"/>
            <ac:spMk id="29" creationId="{B490621B-14E8-B34E-A07F-DB8129661237}"/>
          </ac:spMkLst>
        </pc:spChg>
        <pc:spChg chg="mod">
          <ac:chgData name="Francisco Artés" userId="5be56ff3f51c4e1a" providerId="LiveId" clId="{B6F419BA-C044-4654-9787-C34888489B26}" dt="2023-09-23T19:10:02.765" v="2701" actId="1036"/>
          <ac:spMkLst>
            <pc:docMk/>
            <pc:sldMk cId="265110712" sldId="2497"/>
            <ac:spMk id="30" creationId="{8596BFA3-FE2D-304A-8F6A-0DE44BCD5CBB}"/>
          </ac:spMkLst>
        </pc:spChg>
        <pc:spChg chg="mod">
          <ac:chgData name="Francisco Artés" userId="5be56ff3f51c4e1a" providerId="LiveId" clId="{B6F419BA-C044-4654-9787-C34888489B26}" dt="2023-09-23T19:10:02.765" v="2701" actId="1036"/>
          <ac:spMkLst>
            <pc:docMk/>
            <pc:sldMk cId="265110712" sldId="2497"/>
            <ac:spMk id="31" creationId="{7422B014-95C4-41B8-858F-1728EEF181C1}"/>
          </ac:spMkLst>
        </pc:spChg>
        <pc:spChg chg="mod">
          <ac:chgData name="Francisco Artés" userId="5be56ff3f51c4e1a" providerId="LiveId" clId="{B6F419BA-C044-4654-9787-C34888489B26}" dt="2023-09-23T19:10:02.765" v="2701" actId="1036"/>
          <ac:spMkLst>
            <pc:docMk/>
            <pc:sldMk cId="265110712" sldId="2497"/>
            <ac:spMk id="32" creationId="{36653E14-2923-0F40-B471-BFC0BAA8ECBC}"/>
          </ac:spMkLst>
        </pc:spChg>
        <pc:spChg chg="mod">
          <ac:chgData name="Francisco Artés" userId="5be56ff3f51c4e1a" providerId="LiveId" clId="{B6F419BA-C044-4654-9787-C34888489B26}" dt="2023-09-23T19:10:02.765" v="2701" actId="1036"/>
          <ac:spMkLst>
            <pc:docMk/>
            <pc:sldMk cId="265110712" sldId="2497"/>
            <ac:spMk id="33" creationId="{4A3A31D8-A8E4-004C-A709-5E31C99349B3}"/>
          </ac:spMkLst>
        </pc:spChg>
        <pc:spChg chg="mod">
          <ac:chgData name="Francisco Artés" userId="5be56ff3f51c4e1a" providerId="LiveId" clId="{B6F419BA-C044-4654-9787-C34888489B26}" dt="2023-09-23T19:10:02.765" v="2701" actId="1036"/>
          <ac:spMkLst>
            <pc:docMk/>
            <pc:sldMk cId="265110712" sldId="2497"/>
            <ac:spMk id="34" creationId="{B3B389F6-DDC9-4E75-946D-407EE75E68FE}"/>
          </ac:spMkLst>
        </pc:spChg>
        <pc:spChg chg="mod">
          <ac:chgData name="Francisco Artés" userId="5be56ff3f51c4e1a" providerId="LiveId" clId="{B6F419BA-C044-4654-9787-C34888489B26}" dt="2023-09-23T19:10:02.765" v="2701" actId="1036"/>
          <ac:spMkLst>
            <pc:docMk/>
            <pc:sldMk cId="265110712" sldId="2497"/>
            <ac:spMk id="35" creationId="{0FB3C97D-394A-9848-9C51-D4B918DB0DFD}"/>
          </ac:spMkLst>
        </pc:spChg>
        <pc:spChg chg="mod">
          <ac:chgData name="Francisco Artés" userId="5be56ff3f51c4e1a" providerId="LiveId" clId="{B6F419BA-C044-4654-9787-C34888489B26}" dt="2023-09-23T19:10:02.765" v="2701" actId="1036"/>
          <ac:spMkLst>
            <pc:docMk/>
            <pc:sldMk cId="265110712" sldId="2497"/>
            <ac:spMk id="36" creationId="{0E306C1F-5FE9-124B-9DA4-4C01E4244996}"/>
          </ac:spMkLst>
        </pc:spChg>
        <pc:spChg chg="mod">
          <ac:chgData name="Francisco Artés" userId="5be56ff3f51c4e1a" providerId="LiveId" clId="{B6F419BA-C044-4654-9787-C34888489B26}" dt="2023-09-23T19:10:02.765" v="2701" actId="1036"/>
          <ac:spMkLst>
            <pc:docMk/>
            <pc:sldMk cId="265110712" sldId="2497"/>
            <ac:spMk id="37" creationId="{A5AE1E20-4099-CD48-9C73-8108822373B0}"/>
          </ac:spMkLst>
        </pc:spChg>
        <pc:spChg chg="mod">
          <ac:chgData name="Francisco Artés" userId="5be56ff3f51c4e1a" providerId="LiveId" clId="{B6F419BA-C044-4654-9787-C34888489B26}" dt="2023-09-23T19:10:02.765" v="2701" actId="1036"/>
          <ac:spMkLst>
            <pc:docMk/>
            <pc:sldMk cId="265110712" sldId="2497"/>
            <ac:spMk id="38" creationId="{CF9D5ADC-987D-D640-A780-8A1D52ED9C7F}"/>
          </ac:spMkLst>
        </pc:spChg>
        <pc:spChg chg="mod">
          <ac:chgData name="Francisco Artés" userId="5be56ff3f51c4e1a" providerId="LiveId" clId="{B6F419BA-C044-4654-9787-C34888489B26}" dt="2023-09-23T19:10:02.765" v="2701" actId="1036"/>
          <ac:spMkLst>
            <pc:docMk/>
            <pc:sldMk cId="265110712" sldId="2497"/>
            <ac:spMk id="39" creationId="{5BF55879-366D-B341-890C-4FD528488805}"/>
          </ac:spMkLst>
        </pc:spChg>
        <pc:spChg chg="mod">
          <ac:chgData name="Francisco Artés" userId="5be56ff3f51c4e1a" providerId="LiveId" clId="{B6F419BA-C044-4654-9787-C34888489B26}" dt="2023-09-23T19:10:02.765" v="2701" actId="1036"/>
          <ac:spMkLst>
            <pc:docMk/>
            <pc:sldMk cId="265110712" sldId="2497"/>
            <ac:spMk id="40" creationId="{5285048E-3B1F-4348-A10A-565EFE9A8404}"/>
          </ac:spMkLst>
        </pc:spChg>
        <pc:spChg chg="mod">
          <ac:chgData name="Francisco Artés" userId="5be56ff3f51c4e1a" providerId="LiveId" clId="{B6F419BA-C044-4654-9787-C34888489B26}" dt="2023-09-23T19:10:02.765" v="2701" actId="1036"/>
          <ac:spMkLst>
            <pc:docMk/>
            <pc:sldMk cId="265110712" sldId="2497"/>
            <ac:spMk id="42" creationId="{7BDF1940-4F5A-4289-87D0-BA71352A5666}"/>
          </ac:spMkLst>
        </pc:spChg>
        <pc:grpChg chg="mod">
          <ac:chgData name="Francisco Artés" userId="5be56ff3f51c4e1a" providerId="LiveId" clId="{B6F419BA-C044-4654-9787-C34888489B26}" dt="2023-09-23T19:10:02.765" v="2701" actId="1036"/>
          <ac:grpSpMkLst>
            <pc:docMk/>
            <pc:sldMk cId="265110712" sldId="2497"/>
            <ac:grpSpMk id="43" creationId="{094B3CFE-AA87-4EB2-A8E0-399700C97E02}"/>
          </ac:grpSpMkLst>
        </pc:grpChg>
      </pc:sldChg>
      <pc:sldChg chg="modSp mod">
        <pc:chgData name="Francisco Artés" userId="5be56ff3f51c4e1a" providerId="LiveId" clId="{B6F419BA-C044-4654-9787-C34888489B26}" dt="2023-09-23T19:10:11.346" v="2729" actId="1036"/>
        <pc:sldMkLst>
          <pc:docMk/>
          <pc:sldMk cId="1132018329" sldId="2498"/>
        </pc:sldMkLst>
        <pc:spChg chg="mod">
          <ac:chgData name="Francisco Artés" userId="5be56ff3f51c4e1a" providerId="LiveId" clId="{B6F419BA-C044-4654-9787-C34888489B26}" dt="2023-09-23T18:15:15.515" v="354" actId="1076"/>
          <ac:spMkLst>
            <pc:docMk/>
            <pc:sldMk cId="1132018329" sldId="2498"/>
            <ac:spMk id="2" creationId="{4F854537-19AB-DC46-88D2-D02F201258D9}"/>
          </ac:spMkLst>
        </pc:spChg>
        <pc:spChg chg="mod">
          <ac:chgData name="Francisco Artés" userId="5be56ff3f51c4e1a" providerId="LiveId" clId="{B6F419BA-C044-4654-9787-C34888489B26}" dt="2023-09-23T19:10:11.346" v="2729" actId="1036"/>
          <ac:spMkLst>
            <pc:docMk/>
            <pc:sldMk cId="1132018329" sldId="2498"/>
            <ac:spMk id="8" creationId="{97513781-47A9-3E44-A04B-7ABAA22A2C14}"/>
          </ac:spMkLst>
        </pc:spChg>
        <pc:spChg chg="mod">
          <ac:chgData name="Francisco Artés" userId="5be56ff3f51c4e1a" providerId="LiveId" clId="{B6F419BA-C044-4654-9787-C34888489B26}" dt="2023-09-23T19:10:11.346" v="2729" actId="1036"/>
          <ac:spMkLst>
            <pc:docMk/>
            <pc:sldMk cId="1132018329" sldId="2498"/>
            <ac:spMk id="16" creationId="{656E73CB-5A15-492D-A5E9-3D4CB2A7B5F3}"/>
          </ac:spMkLst>
        </pc:spChg>
        <pc:spChg chg="mod">
          <ac:chgData name="Francisco Artés" userId="5be56ff3f51c4e1a" providerId="LiveId" clId="{B6F419BA-C044-4654-9787-C34888489B26}" dt="2023-09-23T19:10:11.346" v="2729" actId="1036"/>
          <ac:spMkLst>
            <pc:docMk/>
            <pc:sldMk cId="1132018329" sldId="2498"/>
            <ac:spMk id="17" creationId="{9F3F5D5D-F218-473B-B9B0-51F5F5072C41}"/>
          </ac:spMkLst>
        </pc:spChg>
        <pc:spChg chg="mod">
          <ac:chgData name="Francisco Artés" userId="5be56ff3f51c4e1a" providerId="LiveId" clId="{B6F419BA-C044-4654-9787-C34888489B26}" dt="2023-09-23T19:10:11.346" v="2729" actId="1036"/>
          <ac:spMkLst>
            <pc:docMk/>
            <pc:sldMk cId="1132018329" sldId="2498"/>
            <ac:spMk id="41" creationId="{25D17375-B76C-1A49-8F19-13BDBC31E8B2}"/>
          </ac:spMkLst>
        </pc:spChg>
        <pc:grpChg chg="mod">
          <ac:chgData name="Francisco Artés" userId="5be56ff3f51c4e1a" providerId="LiveId" clId="{B6F419BA-C044-4654-9787-C34888489B26}" dt="2023-09-23T19:10:11.346" v="2729" actId="1036"/>
          <ac:grpSpMkLst>
            <pc:docMk/>
            <pc:sldMk cId="1132018329" sldId="2498"/>
            <ac:grpSpMk id="20" creationId="{40E973AF-970D-8247-83D7-DB7E4616108F}"/>
          </ac:grpSpMkLst>
        </pc:grpChg>
        <pc:picChg chg="mod">
          <ac:chgData name="Francisco Artés" userId="5be56ff3f51c4e1a" providerId="LiveId" clId="{B6F419BA-C044-4654-9787-C34888489B26}" dt="2023-09-23T19:10:11.346" v="2729" actId="1036"/>
          <ac:picMkLst>
            <pc:docMk/>
            <pc:sldMk cId="1132018329" sldId="2498"/>
            <ac:picMk id="7" creationId="{1177AA54-85B6-F14C-9648-CCF2714EA50C}"/>
          </ac:picMkLst>
        </pc:picChg>
        <pc:picChg chg="mod">
          <ac:chgData name="Francisco Artés" userId="5be56ff3f51c4e1a" providerId="LiveId" clId="{B6F419BA-C044-4654-9787-C34888489B26}" dt="2023-09-23T19:10:11.346" v="2729" actId="1036"/>
          <ac:picMkLst>
            <pc:docMk/>
            <pc:sldMk cId="1132018329" sldId="2498"/>
            <ac:picMk id="15" creationId="{3580D003-1D51-44FD-8E1B-868BAC2FCF27}"/>
          </ac:picMkLst>
        </pc:picChg>
      </pc:sldChg>
      <pc:sldChg chg="addSp delSp modSp mod delAnim modAnim">
        <pc:chgData name="Francisco Artés" userId="5be56ff3f51c4e1a" providerId="LiveId" clId="{B6F419BA-C044-4654-9787-C34888489B26}" dt="2023-09-23T19:11:17.766" v="2901" actId="21"/>
        <pc:sldMkLst>
          <pc:docMk/>
          <pc:sldMk cId="1884828829" sldId="2499"/>
        </pc:sldMkLst>
        <pc:spChg chg="mod">
          <ac:chgData name="Francisco Artés" userId="5be56ff3f51c4e1a" providerId="LiveId" clId="{B6F419BA-C044-4654-9787-C34888489B26}" dt="2023-09-23T18:15:39.579" v="363" actId="1076"/>
          <ac:spMkLst>
            <pc:docMk/>
            <pc:sldMk cId="1884828829" sldId="2499"/>
            <ac:spMk id="3" creationId="{60484005-C072-444F-AC9B-65781A7DF5E0}"/>
          </ac:spMkLst>
        </pc:spChg>
        <pc:spChg chg="del">
          <ac:chgData name="Francisco Artés" userId="5be56ff3f51c4e1a" providerId="LiveId" clId="{B6F419BA-C044-4654-9787-C34888489B26}" dt="2023-09-23T19:10:43.777" v="2798" actId="21"/>
          <ac:spMkLst>
            <pc:docMk/>
            <pc:sldMk cId="1884828829" sldId="2499"/>
            <ac:spMk id="4" creationId="{47BE0A54-CA4F-46CB-A74C-B1B87BDBDC08}"/>
          </ac:spMkLst>
        </pc:spChg>
        <pc:spChg chg="del">
          <ac:chgData name="Francisco Artés" userId="5be56ff3f51c4e1a" providerId="LiveId" clId="{B6F419BA-C044-4654-9787-C34888489B26}" dt="2023-09-23T19:10:43.777" v="2798" actId="21"/>
          <ac:spMkLst>
            <pc:docMk/>
            <pc:sldMk cId="1884828829" sldId="2499"/>
            <ac:spMk id="5" creationId="{99A26CD6-9321-4ED0-B331-427FB79F37E8}"/>
          </ac:spMkLst>
        </pc:spChg>
        <pc:spChg chg="add mod">
          <ac:chgData name="Francisco Artés" userId="5be56ff3f51c4e1a" providerId="LiveId" clId="{B6F419BA-C044-4654-9787-C34888489B26}" dt="2023-09-23T19:11:00.156" v="2853"/>
          <ac:spMkLst>
            <pc:docMk/>
            <pc:sldMk cId="1884828829" sldId="2499"/>
            <ac:spMk id="6" creationId="{7C3128EC-A836-FE50-6E71-EDE2F32F59E0}"/>
          </ac:spMkLst>
        </pc:spChg>
        <pc:spChg chg="add mod">
          <ac:chgData name="Francisco Artés" userId="5be56ff3f51c4e1a" providerId="LiveId" clId="{B6F419BA-C044-4654-9787-C34888489B26}" dt="2023-09-23T19:11:00.156" v="2853"/>
          <ac:spMkLst>
            <pc:docMk/>
            <pc:sldMk cId="1884828829" sldId="2499"/>
            <ac:spMk id="8" creationId="{1B2FE1BA-55B1-3533-F5F2-E2E12921335B}"/>
          </ac:spMkLst>
        </pc:spChg>
        <pc:spChg chg="add del mod">
          <ac:chgData name="Francisco Artés" userId="5be56ff3f51c4e1a" providerId="LiveId" clId="{B6F419BA-C044-4654-9787-C34888489B26}" dt="2023-09-23T19:11:17.766" v="2901" actId="21"/>
          <ac:spMkLst>
            <pc:docMk/>
            <pc:sldMk cId="1884828829" sldId="2499"/>
            <ac:spMk id="10" creationId="{B2779484-CEB4-36C0-D5DE-7188C09EB753}"/>
          </ac:spMkLst>
        </pc:spChg>
        <pc:spChg chg="add del mod">
          <ac:chgData name="Francisco Artés" userId="5be56ff3f51c4e1a" providerId="LiveId" clId="{B6F419BA-C044-4654-9787-C34888489B26}" dt="2023-09-23T19:11:17.766" v="2901" actId="21"/>
          <ac:spMkLst>
            <pc:docMk/>
            <pc:sldMk cId="1884828829" sldId="2499"/>
            <ac:spMk id="11" creationId="{117631CC-C080-B2B8-3F30-6E2988892736}"/>
          </ac:spMkLst>
        </pc:spChg>
        <pc:graphicFrameChg chg="add mod">
          <ac:chgData name="Francisco Artés" userId="5be56ff3f51c4e1a" providerId="LiveId" clId="{B6F419BA-C044-4654-9787-C34888489B26}" dt="2023-09-23T19:11:00.156" v="2853"/>
          <ac:graphicFrameMkLst>
            <pc:docMk/>
            <pc:sldMk cId="1884828829" sldId="2499"/>
            <ac:graphicFrameMk id="2" creationId="{6BE46B45-F0A3-C95E-CD0B-994FC6AF3EA9}"/>
          </ac:graphicFrameMkLst>
        </pc:graphicFrameChg>
        <pc:graphicFrameChg chg="del">
          <ac:chgData name="Francisco Artés" userId="5be56ff3f51c4e1a" providerId="LiveId" clId="{B6F419BA-C044-4654-9787-C34888489B26}" dt="2023-09-23T19:10:43.777" v="2798" actId="21"/>
          <ac:graphicFrameMkLst>
            <pc:docMk/>
            <pc:sldMk cId="1884828829" sldId="2499"/>
            <ac:graphicFrameMk id="7" creationId="{EF22C606-6938-4612-A638-CFBAE720B600}"/>
          </ac:graphicFrameMkLst>
        </pc:graphicFrameChg>
        <pc:graphicFrameChg chg="add del mod">
          <ac:chgData name="Francisco Artés" userId="5be56ff3f51c4e1a" providerId="LiveId" clId="{B6F419BA-C044-4654-9787-C34888489B26}" dt="2023-09-23T19:11:17.766" v="2901" actId="21"/>
          <ac:graphicFrameMkLst>
            <pc:docMk/>
            <pc:sldMk cId="1884828829" sldId="2499"/>
            <ac:graphicFrameMk id="9" creationId="{5381FAE8-6C90-C783-A39C-30CEF70464E1}"/>
          </ac:graphicFrameMkLst>
        </pc:graphicFrameChg>
      </pc:sldChg>
      <pc:sldChg chg="modSp mod">
        <pc:chgData name="Francisco Artés" userId="5be56ff3f51c4e1a" providerId="LiveId" clId="{B6F419BA-C044-4654-9787-C34888489B26}" dt="2023-09-23T19:12:14.721" v="3027" actId="207"/>
        <pc:sldMkLst>
          <pc:docMk/>
          <pc:sldMk cId="1131139664" sldId="2501"/>
        </pc:sldMkLst>
        <pc:spChg chg="mod">
          <ac:chgData name="Francisco Artés" userId="5be56ff3f51c4e1a" providerId="LiveId" clId="{B6F419BA-C044-4654-9787-C34888489B26}" dt="2023-09-23T18:16:14.489" v="373" actId="1076"/>
          <ac:spMkLst>
            <pc:docMk/>
            <pc:sldMk cId="1131139664" sldId="2501"/>
            <ac:spMk id="3" creationId="{4B5FF1AB-0214-0341-8E73-889598E39F29}"/>
          </ac:spMkLst>
        </pc:spChg>
        <pc:spChg chg="mod">
          <ac:chgData name="Francisco Artés" userId="5be56ff3f51c4e1a" providerId="LiveId" clId="{B6F419BA-C044-4654-9787-C34888489B26}" dt="2023-09-23T19:12:01.397" v="3025" actId="1036"/>
          <ac:spMkLst>
            <pc:docMk/>
            <pc:sldMk cId="1131139664" sldId="2501"/>
            <ac:spMk id="9" creationId="{C008528B-489D-CF40-8B47-0E2BEF25E3C9}"/>
          </ac:spMkLst>
        </pc:spChg>
        <pc:spChg chg="mod">
          <ac:chgData name="Francisco Artés" userId="5be56ff3f51c4e1a" providerId="LiveId" clId="{B6F419BA-C044-4654-9787-C34888489B26}" dt="2023-09-23T19:12:01.397" v="3025" actId="1036"/>
          <ac:spMkLst>
            <pc:docMk/>
            <pc:sldMk cId="1131139664" sldId="2501"/>
            <ac:spMk id="10" creationId="{5230D109-4E8C-6B42-82F3-8E13F1B683A9}"/>
          </ac:spMkLst>
        </pc:spChg>
        <pc:graphicFrameChg chg="mod modGraphic">
          <ac:chgData name="Francisco Artés" userId="5be56ff3f51c4e1a" providerId="LiveId" clId="{B6F419BA-C044-4654-9787-C34888489B26}" dt="2023-09-23T19:12:10.116" v="3026" actId="207"/>
          <ac:graphicFrameMkLst>
            <pc:docMk/>
            <pc:sldMk cId="1131139664" sldId="2501"/>
            <ac:graphicFrameMk id="5" creationId="{2386ADB2-069B-E34F-B9C6-7BA60D099444}"/>
          </ac:graphicFrameMkLst>
        </pc:graphicFrameChg>
        <pc:graphicFrameChg chg="mod modGraphic">
          <ac:chgData name="Francisco Artés" userId="5be56ff3f51c4e1a" providerId="LiveId" clId="{B6F419BA-C044-4654-9787-C34888489B26}" dt="2023-09-23T19:12:14.721" v="3027" actId="207"/>
          <ac:graphicFrameMkLst>
            <pc:docMk/>
            <pc:sldMk cId="1131139664" sldId="2501"/>
            <ac:graphicFrameMk id="6" creationId="{F4552ACC-E1D2-C441-9D2A-55A83786BEE2}"/>
          </ac:graphicFrameMkLst>
        </pc:graphicFrameChg>
      </pc:sldChg>
      <pc:sldChg chg="modSp mod">
        <pc:chgData name="Francisco Artés" userId="5be56ff3f51c4e1a" providerId="LiveId" clId="{B6F419BA-C044-4654-9787-C34888489B26}" dt="2023-09-23T19:12:26.713" v="3056" actId="1035"/>
        <pc:sldMkLst>
          <pc:docMk/>
          <pc:sldMk cId="3390424461" sldId="2502"/>
        </pc:sldMkLst>
        <pc:spChg chg="mod">
          <ac:chgData name="Francisco Artés" userId="5be56ff3f51c4e1a" providerId="LiveId" clId="{B6F419BA-C044-4654-9787-C34888489B26}" dt="2023-09-23T18:16:19.652" v="374" actId="1076"/>
          <ac:spMkLst>
            <pc:docMk/>
            <pc:sldMk cId="3390424461" sldId="2502"/>
            <ac:spMk id="6" creationId="{7AA2088B-03C7-4EB9-AB7C-763681EBEF0C}"/>
          </ac:spMkLst>
        </pc:spChg>
        <pc:graphicFrameChg chg="mod">
          <ac:chgData name="Francisco Artés" userId="5be56ff3f51c4e1a" providerId="LiveId" clId="{B6F419BA-C044-4654-9787-C34888489B26}" dt="2023-09-23T19:12:26.713" v="3056" actId="1035"/>
          <ac:graphicFrameMkLst>
            <pc:docMk/>
            <pc:sldMk cId="3390424461" sldId="2502"/>
            <ac:graphicFrameMk id="14" creationId="{523F9E79-978F-0343-A9E5-721EE2FA35AE}"/>
          </ac:graphicFrameMkLst>
        </pc:graphicFrameChg>
      </pc:sldChg>
      <pc:sldChg chg="modSp mod">
        <pc:chgData name="Francisco Artés" userId="5be56ff3f51c4e1a" providerId="LiveId" clId="{B6F419BA-C044-4654-9787-C34888489B26}" dt="2023-09-23T19:12:43.550" v="3085" actId="14100"/>
        <pc:sldMkLst>
          <pc:docMk/>
          <pc:sldMk cId="3224940631" sldId="2503"/>
        </pc:sldMkLst>
        <pc:spChg chg="mod">
          <ac:chgData name="Francisco Artés" userId="5be56ff3f51c4e1a" providerId="LiveId" clId="{B6F419BA-C044-4654-9787-C34888489B26}" dt="2023-09-23T18:16:29.658" v="376" actId="1076"/>
          <ac:spMkLst>
            <pc:docMk/>
            <pc:sldMk cId="3224940631" sldId="2503"/>
            <ac:spMk id="2" creationId="{566432C9-639C-B549-9898-CC54A1CDE01F}"/>
          </ac:spMkLst>
        </pc:spChg>
        <pc:spChg chg="mod">
          <ac:chgData name="Francisco Artés" userId="5be56ff3f51c4e1a" providerId="LiveId" clId="{B6F419BA-C044-4654-9787-C34888489B26}" dt="2023-09-23T19:12:43.550" v="3085" actId="14100"/>
          <ac:spMkLst>
            <pc:docMk/>
            <pc:sldMk cId="3224940631" sldId="2503"/>
            <ac:spMk id="6" creationId="{E617E227-DF7D-A34A-9310-8B594E9C9C29}"/>
          </ac:spMkLst>
        </pc:spChg>
        <pc:spChg chg="mod">
          <ac:chgData name="Francisco Artés" userId="5be56ff3f51c4e1a" providerId="LiveId" clId="{B6F419BA-C044-4654-9787-C34888489B26}" dt="2023-09-23T19:12:39.847" v="3084" actId="1037"/>
          <ac:spMkLst>
            <pc:docMk/>
            <pc:sldMk cId="3224940631" sldId="2503"/>
            <ac:spMk id="10" creationId="{C4163F34-CAA8-6249-83E7-13DA368AE4C2}"/>
          </ac:spMkLst>
        </pc:spChg>
      </pc:sldChg>
      <pc:sldChg chg="modSp mod">
        <pc:chgData name="Francisco Artés" userId="5be56ff3f51c4e1a" providerId="LiveId" clId="{B6F419BA-C044-4654-9787-C34888489B26}" dt="2023-09-23T19:12:53.937" v="3125" actId="1036"/>
        <pc:sldMkLst>
          <pc:docMk/>
          <pc:sldMk cId="1185523254" sldId="2504"/>
        </pc:sldMkLst>
        <pc:spChg chg="mod">
          <ac:chgData name="Francisco Artés" userId="5be56ff3f51c4e1a" providerId="LiveId" clId="{B6F419BA-C044-4654-9787-C34888489B26}" dt="2023-09-23T18:16:42.267" v="378" actId="1076"/>
          <ac:spMkLst>
            <pc:docMk/>
            <pc:sldMk cId="1185523254" sldId="2504"/>
            <ac:spMk id="2" creationId="{808171B1-ED70-1243-80BA-18295EE70684}"/>
          </ac:spMkLst>
        </pc:spChg>
        <pc:spChg chg="mod">
          <ac:chgData name="Francisco Artés" userId="5be56ff3f51c4e1a" providerId="LiveId" clId="{B6F419BA-C044-4654-9787-C34888489B26}" dt="2023-09-23T19:12:53.937" v="3125" actId="1036"/>
          <ac:spMkLst>
            <pc:docMk/>
            <pc:sldMk cId="1185523254" sldId="2504"/>
            <ac:spMk id="3" creationId="{9A0BA448-14CE-544A-AA20-CFC2A5C90112}"/>
          </ac:spMkLst>
        </pc:spChg>
        <pc:spChg chg="mod">
          <ac:chgData name="Francisco Artés" userId="5be56ff3f51c4e1a" providerId="LiveId" clId="{B6F419BA-C044-4654-9787-C34888489B26}" dt="2023-09-23T19:12:53.937" v="3125" actId="1036"/>
          <ac:spMkLst>
            <pc:docMk/>
            <pc:sldMk cId="1185523254" sldId="2504"/>
            <ac:spMk id="5" creationId="{0D95B8E9-EF3F-40F7-99AD-EF120C069B8B}"/>
          </ac:spMkLst>
        </pc:spChg>
      </pc:sldChg>
      <pc:sldChg chg="modSp mod">
        <pc:chgData name="Francisco Artés" userId="5be56ff3f51c4e1a" providerId="LiveId" clId="{B6F419BA-C044-4654-9787-C34888489B26}" dt="2023-09-23T18:32:21.975" v="1295" actId="1036"/>
        <pc:sldMkLst>
          <pc:docMk/>
          <pc:sldMk cId="2586761639" sldId="2506"/>
        </pc:sldMkLst>
        <pc:spChg chg="mod">
          <ac:chgData name="Francisco Artés" userId="5be56ff3f51c4e1a" providerId="LiveId" clId="{B6F419BA-C044-4654-9787-C34888489B26}" dt="2023-09-23T18:17:04.084" v="382" actId="1076"/>
          <ac:spMkLst>
            <pc:docMk/>
            <pc:sldMk cId="2586761639" sldId="2506"/>
            <ac:spMk id="7" creationId="{B8BCC394-26E6-45BD-A126-64E3BF326447}"/>
          </ac:spMkLst>
        </pc:spChg>
        <pc:spChg chg="mod">
          <ac:chgData name="Francisco Artés" userId="5be56ff3f51c4e1a" providerId="LiveId" clId="{B6F419BA-C044-4654-9787-C34888489B26}" dt="2023-09-23T18:32:21.975" v="1295" actId="1036"/>
          <ac:spMkLst>
            <pc:docMk/>
            <pc:sldMk cId="2586761639" sldId="2506"/>
            <ac:spMk id="9" creationId="{D3E2C4B7-F3A2-4342-8B78-567D5A819EAD}"/>
          </ac:spMkLst>
        </pc:spChg>
        <pc:spChg chg="mod">
          <ac:chgData name="Francisco Artés" userId="5be56ff3f51c4e1a" providerId="LiveId" clId="{B6F419BA-C044-4654-9787-C34888489B26}" dt="2023-09-23T18:32:21.975" v="1295" actId="1036"/>
          <ac:spMkLst>
            <pc:docMk/>
            <pc:sldMk cId="2586761639" sldId="2506"/>
            <ac:spMk id="10" creationId="{C8B5E07B-6986-4F81-9047-0123B53A2E05}"/>
          </ac:spMkLst>
        </pc:spChg>
        <pc:spChg chg="mod">
          <ac:chgData name="Francisco Artés" userId="5be56ff3f51c4e1a" providerId="LiveId" clId="{B6F419BA-C044-4654-9787-C34888489B26}" dt="2023-09-23T18:32:21.975" v="1295" actId="1036"/>
          <ac:spMkLst>
            <pc:docMk/>
            <pc:sldMk cId="2586761639" sldId="2506"/>
            <ac:spMk id="11" creationId="{A5EC94A5-5DEE-410B-B32F-46A12F0A0318}"/>
          </ac:spMkLst>
        </pc:spChg>
        <pc:spChg chg="mod">
          <ac:chgData name="Francisco Artés" userId="5be56ff3f51c4e1a" providerId="LiveId" clId="{B6F419BA-C044-4654-9787-C34888489B26}" dt="2023-09-23T18:32:21.975" v="1295" actId="1036"/>
          <ac:spMkLst>
            <pc:docMk/>
            <pc:sldMk cId="2586761639" sldId="2506"/>
            <ac:spMk id="12" creationId="{AECB4322-6560-4FBF-9182-BE809A657ABC}"/>
          </ac:spMkLst>
        </pc:spChg>
        <pc:spChg chg="mod">
          <ac:chgData name="Francisco Artés" userId="5be56ff3f51c4e1a" providerId="LiveId" clId="{B6F419BA-C044-4654-9787-C34888489B26}" dt="2023-09-23T18:32:21.975" v="1295" actId="1036"/>
          <ac:spMkLst>
            <pc:docMk/>
            <pc:sldMk cId="2586761639" sldId="2506"/>
            <ac:spMk id="13" creationId="{1F570416-8CAC-4B49-8B4A-8705A4B77C9A}"/>
          </ac:spMkLst>
        </pc:spChg>
        <pc:graphicFrameChg chg="mod">
          <ac:chgData name="Francisco Artés" userId="5be56ff3f51c4e1a" providerId="LiveId" clId="{B6F419BA-C044-4654-9787-C34888489B26}" dt="2023-09-23T18:32:21.975" v="1295" actId="1036"/>
          <ac:graphicFrameMkLst>
            <pc:docMk/>
            <pc:sldMk cId="2586761639" sldId="2506"/>
            <ac:graphicFrameMk id="8" creationId="{872456A5-2462-49C7-A5A8-A54CE2124C4E}"/>
          </ac:graphicFrameMkLst>
        </pc:graphicFrameChg>
      </pc:sldChg>
      <pc:sldChg chg="addSp delSp modSp mod">
        <pc:chgData name="Francisco Artés" userId="5be56ff3f51c4e1a" providerId="LiveId" clId="{B6F419BA-C044-4654-9787-C34888489B26}" dt="2023-09-23T18:47:47.997" v="1563"/>
        <pc:sldMkLst>
          <pc:docMk/>
          <pc:sldMk cId="191866003" sldId="2507"/>
        </pc:sldMkLst>
        <pc:spChg chg="mod">
          <ac:chgData name="Francisco Artés" userId="5be56ff3f51c4e1a" providerId="LiveId" clId="{B6F419BA-C044-4654-9787-C34888489B26}" dt="2023-09-23T18:45:40.440" v="1542" actId="1076"/>
          <ac:spMkLst>
            <pc:docMk/>
            <pc:sldMk cId="191866003" sldId="2507"/>
            <ac:spMk id="3" creationId="{5134F272-4972-3064-B27C-24F4D67FFB5C}"/>
          </ac:spMkLst>
        </pc:spChg>
        <pc:spChg chg="add del mod">
          <ac:chgData name="Francisco Artés" userId="5be56ff3f51c4e1a" providerId="LiveId" clId="{B6F419BA-C044-4654-9787-C34888489B26}" dt="2023-09-23T18:45:43.825" v="1543" actId="478"/>
          <ac:spMkLst>
            <pc:docMk/>
            <pc:sldMk cId="191866003" sldId="2507"/>
            <ac:spMk id="4" creationId="{30FA1FDD-42BA-D830-7B42-CFC84DB39614}"/>
          </ac:spMkLst>
        </pc:spChg>
        <pc:spChg chg="add del mod">
          <ac:chgData name="Francisco Artés" userId="5be56ff3f51c4e1a" providerId="LiveId" clId="{B6F419BA-C044-4654-9787-C34888489B26}" dt="2023-09-23T18:45:43.825" v="1543" actId="478"/>
          <ac:spMkLst>
            <pc:docMk/>
            <pc:sldMk cId="191866003" sldId="2507"/>
            <ac:spMk id="5" creationId="{6656177A-10ED-0775-A194-FADD7BCD94D8}"/>
          </ac:spMkLst>
        </pc:spChg>
        <pc:spChg chg="add del mod">
          <ac:chgData name="Francisco Artés" userId="5be56ff3f51c4e1a" providerId="LiveId" clId="{B6F419BA-C044-4654-9787-C34888489B26}" dt="2023-09-23T18:45:26.967" v="1540"/>
          <ac:spMkLst>
            <pc:docMk/>
            <pc:sldMk cId="191866003" sldId="2507"/>
            <ac:spMk id="7" creationId="{F6A98353-7456-77F9-9094-F467EFE5DD8D}"/>
          </ac:spMkLst>
        </pc:spChg>
        <pc:spChg chg="add mod">
          <ac:chgData name="Francisco Artés" userId="5be56ff3f51c4e1a" providerId="LiveId" clId="{B6F419BA-C044-4654-9787-C34888489B26}" dt="2023-09-23T18:47:47.997" v="1563"/>
          <ac:spMkLst>
            <pc:docMk/>
            <pc:sldMk cId="191866003" sldId="2507"/>
            <ac:spMk id="9" creationId="{71A6EE15-0F78-4BFE-3548-5EB84B3714A4}"/>
          </ac:spMkLst>
        </pc:spChg>
        <pc:picChg chg="add del mod">
          <ac:chgData name="Francisco Artés" userId="5be56ff3f51c4e1a" providerId="LiveId" clId="{B6F419BA-C044-4654-9787-C34888489B26}" dt="2023-09-23T18:45:26.967" v="1540"/>
          <ac:picMkLst>
            <pc:docMk/>
            <pc:sldMk cId="191866003" sldId="2507"/>
            <ac:picMk id="6" creationId="{13AE0FB8-2183-CB15-1CA5-9047F4CA26F3}"/>
          </ac:picMkLst>
        </pc:picChg>
        <pc:picChg chg="add mod">
          <ac:chgData name="Francisco Artés" userId="5be56ff3f51c4e1a" providerId="LiveId" clId="{B6F419BA-C044-4654-9787-C34888489B26}" dt="2023-09-23T18:47:47.997" v="1563"/>
          <ac:picMkLst>
            <pc:docMk/>
            <pc:sldMk cId="191866003" sldId="2507"/>
            <ac:picMk id="8" creationId="{A61CB955-3D15-A51C-F454-081C7829BAAE}"/>
          </ac:picMkLst>
        </pc:picChg>
      </pc:sldChg>
      <pc:sldChg chg="addSp delSp modSp mod">
        <pc:chgData name="Francisco Artés" userId="5be56ff3f51c4e1a" providerId="LiveId" clId="{B6F419BA-C044-4654-9787-C34888489B26}" dt="2023-09-23T18:47:50.142" v="1564"/>
        <pc:sldMkLst>
          <pc:docMk/>
          <pc:sldMk cId="3936869205" sldId="2508"/>
        </pc:sldMkLst>
        <pc:spChg chg="mod">
          <ac:chgData name="Francisco Artés" userId="5be56ff3f51c4e1a" providerId="LiveId" clId="{B6F419BA-C044-4654-9787-C34888489B26}" dt="2023-09-23T18:45:57.943" v="1545" actId="1076"/>
          <ac:spMkLst>
            <pc:docMk/>
            <pc:sldMk cId="3936869205" sldId="2508"/>
            <ac:spMk id="3" creationId="{5134F272-4972-3064-B27C-24F4D67FFB5C}"/>
          </ac:spMkLst>
        </pc:spChg>
        <pc:spChg chg="add del mod">
          <ac:chgData name="Francisco Artés" userId="5be56ff3f51c4e1a" providerId="LiveId" clId="{B6F419BA-C044-4654-9787-C34888489B26}" dt="2023-09-23T18:46:01.063" v="1546" actId="478"/>
          <ac:spMkLst>
            <pc:docMk/>
            <pc:sldMk cId="3936869205" sldId="2508"/>
            <ac:spMk id="4" creationId="{5A2980BF-9C45-53E3-B5A0-AC82A14A176E}"/>
          </ac:spMkLst>
        </pc:spChg>
        <pc:spChg chg="add del mod">
          <ac:chgData name="Francisco Artés" userId="5be56ff3f51c4e1a" providerId="LiveId" clId="{B6F419BA-C044-4654-9787-C34888489B26}" dt="2023-09-23T18:46:01.063" v="1546" actId="478"/>
          <ac:spMkLst>
            <pc:docMk/>
            <pc:sldMk cId="3936869205" sldId="2508"/>
            <ac:spMk id="5" creationId="{64BC0DA6-5E9E-B456-115D-3C3C32446658}"/>
          </ac:spMkLst>
        </pc:spChg>
        <pc:spChg chg="add mod">
          <ac:chgData name="Francisco Artés" userId="5be56ff3f51c4e1a" providerId="LiveId" clId="{B6F419BA-C044-4654-9787-C34888489B26}" dt="2023-09-23T18:47:50.142" v="1564"/>
          <ac:spMkLst>
            <pc:docMk/>
            <pc:sldMk cId="3936869205" sldId="2508"/>
            <ac:spMk id="7" creationId="{190DD6A0-7CC2-2524-4F20-CA9E1AAA4661}"/>
          </ac:spMkLst>
        </pc:spChg>
        <pc:picChg chg="add mod">
          <ac:chgData name="Francisco Artés" userId="5be56ff3f51c4e1a" providerId="LiveId" clId="{B6F419BA-C044-4654-9787-C34888489B26}" dt="2023-09-23T18:47:50.142" v="1564"/>
          <ac:picMkLst>
            <pc:docMk/>
            <pc:sldMk cId="3936869205" sldId="2508"/>
            <ac:picMk id="6" creationId="{D3CE92C5-5E6C-22CB-B6B0-F51CE9E55FBE}"/>
          </ac:picMkLst>
        </pc:picChg>
      </pc:sldChg>
      <pc:sldChg chg="addSp delSp modSp mod">
        <pc:chgData name="Francisco Artés" userId="5be56ff3f51c4e1a" providerId="LiveId" clId="{B6F419BA-C044-4654-9787-C34888489B26}" dt="2023-09-23T18:47:54.400" v="1565"/>
        <pc:sldMkLst>
          <pc:docMk/>
          <pc:sldMk cId="4032866708" sldId="2509"/>
        </pc:sldMkLst>
        <pc:spChg chg="mod">
          <ac:chgData name="Francisco Artés" userId="5be56ff3f51c4e1a" providerId="LiveId" clId="{B6F419BA-C044-4654-9787-C34888489B26}" dt="2023-09-23T18:46:20.199" v="1548" actId="1076"/>
          <ac:spMkLst>
            <pc:docMk/>
            <pc:sldMk cId="4032866708" sldId="2509"/>
            <ac:spMk id="3" creationId="{5134F272-4972-3064-B27C-24F4D67FFB5C}"/>
          </ac:spMkLst>
        </pc:spChg>
        <pc:spChg chg="add del mod">
          <ac:chgData name="Francisco Artés" userId="5be56ff3f51c4e1a" providerId="LiveId" clId="{B6F419BA-C044-4654-9787-C34888489B26}" dt="2023-09-23T18:46:23.093" v="1549" actId="478"/>
          <ac:spMkLst>
            <pc:docMk/>
            <pc:sldMk cId="4032866708" sldId="2509"/>
            <ac:spMk id="4" creationId="{A6AAD5CF-59F6-0421-0722-38C90D7B142D}"/>
          </ac:spMkLst>
        </pc:spChg>
        <pc:spChg chg="add del mod">
          <ac:chgData name="Francisco Artés" userId="5be56ff3f51c4e1a" providerId="LiveId" clId="{B6F419BA-C044-4654-9787-C34888489B26}" dt="2023-09-23T18:46:23.093" v="1549" actId="478"/>
          <ac:spMkLst>
            <pc:docMk/>
            <pc:sldMk cId="4032866708" sldId="2509"/>
            <ac:spMk id="5" creationId="{864A4D60-415F-B1FC-9A33-BB14FFB7D84E}"/>
          </ac:spMkLst>
        </pc:spChg>
        <pc:spChg chg="add mod">
          <ac:chgData name="Francisco Artés" userId="5be56ff3f51c4e1a" providerId="LiveId" clId="{B6F419BA-C044-4654-9787-C34888489B26}" dt="2023-09-23T18:47:54.400" v="1565"/>
          <ac:spMkLst>
            <pc:docMk/>
            <pc:sldMk cId="4032866708" sldId="2509"/>
            <ac:spMk id="7" creationId="{7C71094B-D5D8-84F6-E16D-AB4A75A75D97}"/>
          </ac:spMkLst>
        </pc:spChg>
        <pc:picChg chg="add mod">
          <ac:chgData name="Francisco Artés" userId="5be56ff3f51c4e1a" providerId="LiveId" clId="{B6F419BA-C044-4654-9787-C34888489B26}" dt="2023-09-23T18:47:54.400" v="1565"/>
          <ac:picMkLst>
            <pc:docMk/>
            <pc:sldMk cId="4032866708" sldId="2509"/>
            <ac:picMk id="6" creationId="{E521755A-31B0-6D53-0406-771DBD6DA275}"/>
          </ac:picMkLst>
        </pc:picChg>
      </pc:sldChg>
      <pc:sldChg chg="addSp delSp modSp mod">
        <pc:chgData name="Francisco Artés" userId="5be56ff3f51c4e1a" providerId="LiveId" clId="{B6F419BA-C044-4654-9787-C34888489B26}" dt="2023-09-23T18:47:57.197" v="1566"/>
        <pc:sldMkLst>
          <pc:docMk/>
          <pc:sldMk cId="1584792368" sldId="2510"/>
        </pc:sldMkLst>
        <pc:spChg chg="mod">
          <ac:chgData name="Francisco Artés" userId="5be56ff3f51c4e1a" providerId="LiveId" clId="{B6F419BA-C044-4654-9787-C34888489B26}" dt="2023-09-23T18:46:37.511" v="1551" actId="1076"/>
          <ac:spMkLst>
            <pc:docMk/>
            <pc:sldMk cId="1584792368" sldId="2510"/>
            <ac:spMk id="3" creationId="{5134F272-4972-3064-B27C-24F4D67FFB5C}"/>
          </ac:spMkLst>
        </pc:spChg>
        <pc:spChg chg="add del mod">
          <ac:chgData name="Francisco Artés" userId="5be56ff3f51c4e1a" providerId="LiveId" clId="{B6F419BA-C044-4654-9787-C34888489B26}" dt="2023-09-23T18:46:40.586" v="1552" actId="478"/>
          <ac:spMkLst>
            <pc:docMk/>
            <pc:sldMk cId="1584792368" sldId="2510"/>
            <ac:spMk id="4" creationId="{F404A6F6-BFC6-9A28-0DA2-77547A1FBE65}"/>
          </ac:spMkLst>
        </pc:spChg>
        <pc:spChg chg="add del mod">
          <ac:chgData name="Francisco Artés" userId="5be56ff3f51c4e1a" providerId="LiveId" clId="{B6F419BA-C044-4654-9787-C34888489B26}" dt="2023-09-23T18:46:40.586" v="1552" actId="478"/>
          <ac:spMkLst>
            <pc:docMk/>
            <pc:sldMk cId="1584792368" sldId="2510"/>
            <ac:spMk id="5" creationId="{64021C4A-DA07-6042-3C46-AF9C51D66700}"/>
          </ac:spMkLst>
        </pc:spChg>
        <pc:spChg chg="add mod">
          <ac:chgData name="Francisco Artés" userId="5be56ff3f51c4e1a" providerId="LiveId" clId="{B6F419BA-C044-4654-9787-C34888489B26}" dt="2023-09-23T18:47:57.197" v="1566"/>
          <ac:spMkLst>
            <pc:docMk/>
            <pc:sldMk cId="1584792368" sldId="2510"/>
            <ac:spMk id="7" creationId="{820908EA-55F8-9BA9-43BD-413208B378DC}"/>
          </ac:spMkLst>
        </pc:spChg>
        <pc:picChg chg="add mod">
          <ac:chgData name="Francisco Artés" userId="5be56ff3f51c4e1a" providerId="LiveId" clId="{B6F419BA-C044-4654-9787-C34888489B26}" dt="2023-09-23T18:47:57.197" v="1566"/>
          <ac:picMkLst>
            <pc:docMk/>
            <pc:sldMk cId="1584792368" sldId="2510"/>
            <ac:picMk id="6" creationId="{A6086606-6223-3D3C-36E9-CBCEE4CFDAD8}"/>
          </ac:picMkLst>
        </pc:picChg>
      </pc:sldChg>
      <pc:sldChg chg="addSp delSp modSp mod">
        <pc:chgData name="Francisco Artés" userId="5be56ff3f51c4e1a" providerId="LiveId" clId="{B6F419BA-C044-4654-9787-C34888489B26}" dt="2023-09-23T18:47:59.916" v="1567"/>
        <pc:sldMkLst>
          <pc:docMk/>
          <pc:sldMk cId="17684276" sldId="2511"/>
        </pc:sldMkLst>
        <pc:spChg chg="mod">
          <ac:chgData name="Francisco Artés" userId="5be56ff3f51c4e1a" providerId="LiveId" clId="{B6F419BA-C044-4654-9787-C34888489B26}" dt="2023-09-23T18:46:53.594" v="1554" actId="1076"/>
          <ac:spMkLst>
            <pc:docMk/>
            <pc:sldMk cId="17684276" sldId="2511"/>
            <ac:spMk id="3" creationId="{5134F272-4972-3064-B27C-24F4D67FFB5C}"/>
          </ac:spMkLst>
        </pc:spChg>
        <pc:spChg chg="add del mod">
          <ac:chgData name="Francisco Artés" userId="5be56ff3f51c4e1a" providerId="LiveId" clId="{B6F419BA-C044-4654-9787-C34888489B26}" dt="2023-09-23T18:46:56.720" v="1555" actId="478"/>
          <ac:spMkLst>
            <pc:docMk/>
            <pc:sldMk cId="17684276" sldId="2511"/>
            <ac:spMk id="4" creationId="{F36B5FD6-DF1D-4E51-74D9-DFD9F61E0007}"/>
          </ac:spMkLst>
        </pc:spChg>
        <pc:spChg chg="add del mod">
          <ac:chgData name="Francisco Artés" userId="5be56ff3f51c4e1a" providerId="LiveId" clId="{B6F419BA-C044-4654-9787-C34888489B26}" dt="2023-09-23T18:46:56.720" v="1555" actId="478"/>
          <ac:spMkLst>
            <pc:docMk/>
            <pc:sldMk cId="17684276" sldId="2511"/>
            <ac:spMk id="5" creationId="{A47B421A-6AEA-8AD0-3294-48FD6642BFF5}"/>
          </ac:spMkLst>
        </pc:spChg>
        <pc:spChg chg="add mod">
          <ac:chgData name="Francisco Artés" userId="5be56ff3f51c4e1a" providerId="LiveId" clId="{B6F419BA-C044-4654-9787-C34888489B26}" dt="2023-09-23T18:47:59.916" v="1567"/>
          <ac:spMkLst>
            <pc:docMk/>
            <pc:sldMk cId="17684276" sldId="2511"/>
            <ac:spMk id="7" creationId="{B707433F-E30E-CFFD-15A1-C6802BE4AF00}"/>
          </ac:spMkLst>
        </pc:spChg>
        <pc:picChg chg="add mod">
          <ac:chgData name="Francisco Artés" userId="5be56ff3f51c4e1a" providerId="LiveId" clId="{B6F419BA-C044-4654-9787-C34888489B26}" dt="2023-09-23T18:47:59.916" v="1567"/>
          <ac:picMkLst>
            <pc:docMk/>
            <pc:sldMk cId="17684276" sldId="2511"/>
            <ac:picMk id="6" creationId="{F19579CD-F741-222D-982F-18EFC9A4EF04}"/>
          </ac:picMkLst>
        </pc:picChg>
      </pc:sldChg>
      <pc:sldChg chg="addSp delSp modSp mod">
        <pc:chgData name="Francisco Artés" userId="5be56ff3f51c4e1a" providerId="LiveId" clId="{B6F419BA-C044-4654-9787-C34888489B26}" dt="2023-09-23T18:48:02.985" v="1568"/>
        <pc:sldMkLst>
          <pc:docMk/>
          <pc:sldMk cId="4251184278" sldId="2512"/>
        </pc:sldMkLst>
        <pc:spChg chg="mod">
          <ac:chgData name="Francisco Artés" userId="5be56ff3f51c4e1a" providerId="LiveId" clId="{B6F419BA-C044-4654-9787-C34888489B26}" dt="2023-09-23T18:47:11.255" v="1557" actId="1076"/>
          <ac:spMkLst>
            <pc:docMk/>
            <pc:sldMk cId="4251184278" sldId="2512"/>
            <ac:spMk id="3" creationId="{5134F272-4972-3064-B27C-24F4D67FFB5C}"/>
          </ac:spMkLst>
        </pc:spChg>
        <pc:spChg chg="add del mod">
          <ac:chgData name="Francisco Artés" userId="5be56ff3f51c4e1a" providerId="LiveId" clId="{B6F419BA-C044-4654-9787-C34888489B26}" dt="2023-09-23T18:47:14.405" v="1558" actId="478"/>
          <ac:spMkLst>
            <pc:docMk/>
            <pc:sldMk cId="4251184278" sldId="2512"/>
            <ac:spMk id="4" creationId="{60AE0C32-1C29-7F83-B02A-2CE37CDA2BDC}"/>
          </ac:spMkLst>
        </pc:spChg>
        <pc:spChg chg="add del mod">
          <ac:chgData name="Francisco Artés" userId="5be56ff3f51c4e1a" providerId="LiveId" clId="{B6F419BA-C044-4654-9787-C34888489B26}" dt="2023-09-23T18:47:14.405" v="1558" actId="478"/>
          <ac:spMkLst>
            <pc:docMk/>
            <pc:sldMk cId="4251184278" sldId="2512"/>
            <ac:spMk id="5" creationId="{B4C7E6C6-894C-7BD3-DC32-497B2B632DFF}"/>
          </ac:spMkLst>
        </pc:spChg>
        <pc:spChg chg="add mod">
          <ac:chgData name="Francisco Artés" userId="5be56ff3f51c4e1a" providerId="LiveId" clId="{B6F419BA-C044-4654-9787-C34888489B26}" dt="2023-09-23T18:48:02.985" v="1568"/>
          <ac:spMkLst>
            <pc:docMk/>
            <pc:sldMk cId="4251184278" sldId="2512"/>
            <ac:spMk id="7" creationId="{B950E697-6D86-BEE8-D064-547217BC7222}"/>
          </ac:spMkLst>
        </pc:spChg>
        <pc:picChg chg="add mod">
          <ac:chgData name="Francisco Artés" userId="5be56ff3f51c4e1a" providerId="LiveId" clId="{B6F419BA-C044-4654-9787-C34888489B26}" dt="2023-09-23T18:48:02.985" v="1568"/>
          <ac:picMkLst>
            <pc:docMk/>
            <pc:sldMk cId="4251184278" sldId="2512"/>
            <ac:picMk id="6" creationId="{3DE0AB57-4146-A832-5425-8ECD1B8BFF78}"/>
          </ac:picMkLst>
        </pc:picChg>
      </pc:sldChg>
      <pc:sldChg chg="addSp delSp modSp mod">
        <pc:chgData name="Francisco Artés" userId="5be56ff3f51c4e1a" providerId="LiveId" clId="{B6F419BA-C044-4654-9787-C34888489B26}" dt="2023-09-23T18:48:05.447" v="1569"/>
        <pc:sldMkLst>
          <pc:docMk/>
          <pc:sldMk cId="720937042" sldId="2513"/>
        </pc:sldMkLst>
        <pc:spChg chg="mod">
          <ac:chgData name="Francisco Artés" userId="5be56ff3f51c4e1a" providerId="LiveId" clId="{B6F419BA-C044-4654-9787-C34888489B26}" dt="2023-09-23T18:47:31.232" v="1560" actId="1076"/>
          <ac:spMkLst>
            <pc:docMk/>
            <pc:sldMk cId="720937042" sldId="2513"/>
            <ac:spMk id="3" creationId="{5134F272-4972-3064-B27C-24F4D67FFB5C}"/>
          </ac:spMkLst>
        </pc:spChg>
        <pc:spChg chg="add del mod">
          <ac:chgData name="Francisco Artés" userId="5be56ff3f51c4e1a" providerId="LiveId" clId="{B6F419BA-C044-4654-9787-C34888489B26}" dt="2023-09-23T18:47:34.730" v="1561" actId="478"/>
          <ac:spMkLst>
            <pc:docMk/>
            <pc:sldMk cId="720937042" sldId="2513"/>
            <ac:spMk id="4" creationId="{0A863D57-9FBA-0AFE-C141-91AA8C85A1C6}"/>
          </ac:spMkLst>
        </pc:spChg>
        <pc:spChg chg="add del mod">
          <ac:chgData name="Francisco Artés" userId="5be56ff3f51c4e1a" providerId="LiveId" clId="{B6F419BA-C044-4654-9787-C34888489B26}" dt="2023-09-23T18:47:34.730" v="1561" actId="478"/>
          <ac:spMkLst>
            <pc:docMk/>
            <pc:sldMk cId="720937042" sldId="2513"/>
            <ac:spMk id="5" creationId="{81602A0A-BD8A-1222-8BA9-63CBA0AE8625}"/>
          </ac:spMkLst>
        </pc:spChg>
        <pc:spChg chg="add mod">
          <ac:chgData name="Francisco Artés" userId="5be56ff3f51c4e1a" providerId="LiveId" clId="{B6F419BA-C044-4654-9787-C34888489B26}" dt="2023-09-23T18:48:05.447" v="1569"/>
          <ac:spMkLst>
            <pc:docMk/>
            <pc:sldMk cId="720937042" sldId="2513"/>
            <ac:spMk id="7" creationId="{0C85B349-2DEF-4C89-8641-4F07EEF5EAFE}"/>
          </ac:spMkLst>
        </pc:spChg>
        <pc:picChg chg="add mod">
          <ac:chgData name="Francisco Artés" userId="5be56ff3f51c4e1a" providerId="LiveId" clId="{B6F419BA-C044-4654-9787-C34888489B26}" dt="2023-09-23T18:48:05.447" v="1569"/>
          <ac:picMkLst>
            <pc:docMk/>
            <pc:sldMk cId="720937042" sldId="2513"/>
            <ac:picMk id="6" creationId="{BB8A6704-9646-6BA8-ACC3-95FA6E09A2F2}"/>
          </ac:picMkLst>
        </pc:picChg>
      </pc:sldChg>
      <pc:sldChg chg="modSp mod">
        <pc:chgData name="Francisco Artés" userId="5be56ff3f51c4e1a" providerId="LiveId" clId="{B6F419BA-C044-4654-9787-C34888489B26}" dt="2023-09-23T18:20:16.717" v="504" actId="20577"/>
        <pc:sldMkLst>
          <pc:docMk/>
          <pc:sldMk cId="2026847493" sldId="2514"/>
        </pc:sldMkLst>
        <pc:spChg chg="mod">
          <ac:chgData name="Francisco Artés" userId="5be56ff3f51c4e1a" providerId="LiveId" clId="{B6F419BA-C044-4654-9787-C34888489B26}" dt="2023-09-23T18:20:16.717" v="504" actId="20577"/>
          <ac:spMkLst>
            <pc:docMk/>
            <pc:sldMk cId="2026847493" sldId="2514"/>
            <ac:spMk id="5" creationId="{4112EB20-9229-D190-C03A-3D71AA4FDD52}"/>
          </ac:spMkLst>
        </pc:spChg>
        <pc:spChg chg="mod">
          <ac:chgData name="Francisco Artés" userId="5be56ff3f51c4e1a" providerId="LiveId" clId="{B6F419BA-C044-4654-9787-C34888489B26}" dt="2023-09-23T17:47:57.580" v="15" actId="1076"/>
          <ac:spMkLst>
            <pc:docMk/>
            <pc:sldMk cId="2026847493" sldId="2514"/>
            <ac:spMk id="6" creationId="{F46F9AED-E67B-B7FF-23C3-244A6AA33495}"/>
          </ac:spMkLst>
        </pc:spChg>
        <pc:picChg chg="mod">
          <ac:chgData name="Francisco Artés" userId="5be56ff3f51c4e1a" providerId="LiveId" clId="{B6F419BA-C044-4654-9787-C34888489B26}" dt="2023-09-23T18:20:01.778" v="498" actId="14100"/>
          <ac:picMkLst>
            <pc:docMk/>
            <pc:sldMk cId="2026847493" sldId="2514"/>
            <ac:picMk id="3" creationId="{2B4EEC3A-55B6-C813-997F-00A0A6CAF4D1}"/>
          </ac:picMkLst>
        </pc:picChg>
      </pc:sldChg>
      <pc:sldChg chg="modSp mod">
        <pc:chgData name="Francisco Artés" userId="5be56ff3f51c4e1a" providerId="LiveId" clId="{B6F419BA-C044-4654-9787-C34888489B26}" dt="2023-09-23T18:20:44.104" v="546" actId="1036"/>
        <pc:sldMkLst>
          <pc:docMk/>
          <pc:sldMk cId="1454267433" sldId="2515"/>
        </pc:sldMkLst>
        <pc:spChg chg="mod">
          <ac:chgData name="Francisco Artés" userId="5be56ff3f51c4e1a" providerId="LiveId" clId="{B6F419BA-C044-4654-9787-C34888489B26}" dt="2023-09-23T17:48:07.404" v="17" actId="1076"/>
          <ac:spMkLst>
            <pc:docMk/>
            <pc:sldMk cId="1454267433" sldId="2515"/>
            <ac:spMk id="6" creationId="{03219CC1-90D1-48C5-EC97-6E289303D7A9}"/>
          </ac:spMkLst>
        </pc:spChg>
        <pc:picChg chg="mod">
          <ac:chgData name="Francisco Artés" userId="5be56ff3f51c4e1a" providerId="LiveId" clId="{B6F419BA-C044-4654-9787-C34888489B26}" dt="2023-09-23T18:20:44.104" v="546" actId="1036"/>
          <ac:picMkLst>
            <pc:docMk/>
            <pc:sldMk cId="1454267433" sldId="2515"/>
            <ac:picMk id="3" creationId="{AE78AFCA-615C-73FB-5066-F73A961C90F1}"/>
          </ac:picMkLst>
        </pc:picChg>
        <pc:picChg chg="mod">
          <ac:chgData name="Francisco Artés" userId="5be56ff3f51c4e1a" providerId="LiveId" clId="{B6F419BA-C044-4654-9787-C34888489B26}" dt="2023-09-23T18:20:44.104" v="546" actId="1036"/>
          <ac:picMkLst>
            <pc:docMk/>
            <pc:sldMk cId="1454267433" sldId="2515"/>
            <ac:picMk id="5" creationId="{2FA6643A-0A15-751B-B8BD-96EC5AE7E88F}"/>
          </ac:picMkLst>
        </pc:picChg>
      </pc:sldChg>
      <pc:sldChg chg="modSp mod">
        <pc:chgData name="Francisco Artés" userId="5be56ff3f51c4e1a" providerId="LiveId" clId="{B6F419BA-C044-4654-9787-C34888489B26}" dt="2023-09-23T17:54:29.563" v="285" actId="207"/>
        <pc:sldMkLst>
          <pc:docMk/>
          <pc:sldMk cId="1184930125" sldId="2516"/>
        </pc:sldMkLst>
        <pc:spChg chg="mod">
          <ac:chgData name="Francisco Artés" userId="5be56ff3f51c4e1a" providerId="LiveId" clId="{B6F419BA-C044-4654-9787-C34888489B26}" dt="2023-09-23T17:54:29.563" v="285" actId="207"/>
          <ac:spMkLst>
            <pc:docMk/>
            <pc:sldMk cId="1184930125" sldId="2516"/>
            <ac:spMk id="3" creationId="{252D9A3C-157D-DD40-15BA-478B2615FFE4}"/>
          </ac:spMkLst>
        </pc:spChg>
      </pc:sldChg>
      <pc:sldChg chg="addSp delSp modSp new mod">
        <pc:chgData name="Francisco Artés" userId="5be56ff3f51c4e1a" providerId="LiveId" clId="{B6F419BA-C044-4654-9787-C34888489B26}" dt="2023-09-23T19:01:42.351" v="1788" actId="1076"/>
        <pc:sldMkLst>
          <pc:docMk/>
          <pc:sldMk cId="1292708429" sldId="2517"/>
        </pc:sldMkLst>
        <pc:spChg chg="add del mod">
          <ac:chgData name="Francisco Artés" userId="5be56ff3f51c4e1a" providerId="LiveId" clId="{B6F419BA-C044-4654-9787-C34888489B26}" dt="2023-09-23T18:37:21.130" v="1448" actId="478"/>
          <ac:spMkLst>
            <pc:docMk/>
            <pc:sldMk cId="1292708429" sldId="2517"/>
            <ac:spMk id="2" creationId="{27FA2556-65EF-7A51-F50A-4611BC2B2CD3}"/>
          </ac:spMkLst>
        </pc:spChg>
        <pc:spChg chg="mod">
          <ac:chgData name="Francisco Artés" userId="5be56ff3f51c4e1a" providerId="LiveId" clId="{B6F419BA-C044-4654-9787-C34888489B26}" dt="2023-09-23T18:37:17.262" v="1447"/>
          <ac:spMkLst>
            <pc:docMk/>
            <pc:sldMk cId="1292708429" sldId="2517"/>
            <ac:spMk id="5" creationId="{24900748-8B54-63CC-9547-1AF6706FEE1E}"/>
          </ac:spMkLst>
        </pc:spChg>
        <pc:spChg chg="mod">
          <ac:chgData name="Francisco Artés" userId="5be56ff3f51c4e1a" providerId="LiveId" clId="{B6F419BA-C044-4654-9787-C34888489B26}" dt="2023-09-23T18:37:17.262" v="1447"/>
          <ac:spMkLst>
            <pc:docMk/>
            <pc:sldMk cId="1292708429" sldId="2517"/>
            <ac:spMk id="8" creationId="{42C53208-E154-62D4-51C2-91622F626690}"/>
          </ac:spMkLst>
        </pc:spChg>
        <pc:spChg chg="mod">
          <ac:chgData name="Francisco Artés" userId="5be56ff3f51c4e1a" providerId="LiveId" clId="{B6F419BA-C044-4654-9787-C34888489B26}" dt="2023-09-23T18:37:17.262" v="1447"/>
          <ac:spMkLst>
            <pc:docMk/>
            <pc:sldMk cId="1292708429" sldId="2517"/>
            <ac:spMk id="10" creationId="{DE3A7295-7B56-9DB3-4635-2157B157E7E0}"/>
          </ac:spMkLst>
        </pc:spChg>
        <pc:spChg chg="add del mod">
          <ac:chgData name="Francisco Artés" userId="5be56ff3f51c4e1a" providerId="LiveId" clId="{B6F419BA-C044-4654-9787-C34888489B26}" dt="2023-09-23T18:37:30.901" v="1451" actId="478"/>
          <ac:spMkLst>
            <pc:docMk/>
            <pc:sldMk cId="1292708429" sldId="2517"/>
            <ac:spMk id="11" creationId="{0575F6C9-3865-A408-ADD2-4297BD1B0DAB}"/>
          </ac:spMkLst>
        </pc:spChg>
        <pc:spChg chg="add mod">
          <ac:chgData name="Francisco Artés" userId="5be56ff3f51c4e1a" providerId="LiveId" clId="{B6F419BA-C044-4654-9787-C34888489B26}" dt="2023-09-23T18:37:25.422" v="1450"/>
          <ac:spMkLst>
            <pc:docMk/>
            <pc:sldMk cId="1292708429" sldId="2517"/>
            <ac:spMk id="12" creationId="{1AC97ED2-3564-2B82-CA1A-872DFF98B8CC}"/>
          </ac:spMkLst>
        </pc:spChg>
        <pc:spChg chg="add mod">
          <ac:chgData name="Francisco Artés" userId="5be56ff3f51c4e1a" providerId="LiveId" clId="{B6F419BA-C044-4654-9787-C34888489B26}" dt="2023-09-23T19:01:42.351" v="1788" actId="1076"/>
          <ac:spMkLst>
            <pc:docMk/>
            <pc:sldMk cId="1292708429" sldId="2517"/>
            <ac:spMk id="13" creationId="{1FDA1F9F-1449-14BF-B6D7-95C658528753}"/>
          </ac:spMkLst>
        </pc:spChg>
        <pc:grpChg chg="add mod">
          <ac:chgData name="Francisco Artés" userId="5be56ff3f51c4e1a" providerId="LiveId" clId="{B6F419BA-C044-4654-9787-C34888489B26}" dt="2023-09-23T18:37:17.262" v="1447"/>
          <ac:grpSpMkLst>
            <pc:docMk/>
            <pc:sldMk cId="1292708429" sldId="2517"/>
            <ac:grpSpMk id="3" creationId="{634ECFF3-C8EE-272C-16DF-D5F6FA09DE79}"/>
          </ac:grpSpMkLst>
        </pc:grpChg>
        <pc:graphicFrameChg chg="mod">
          <ac:chgData name="Francisco Artés" userId="5be56ff3f51c4e1a" providerId="LiveId" clId="{B6F419BA-C044-4654-9787-C34888489B26}" dt="2023-09-23T18:38:28.409" v="1492" actId="20577"/>
          <ac:graphicFrameMkLst>
            <pc:docMk/>
            <pc:sldMk cId="1292708429" sldId="2517"/>
            <ac:graphicFrameMk id="7" creationId="{1CEBC41E-638E-BA41-F60C-C3E3DA3543ED}"/>
          </ac:graphicFrameMkLst>
        </pc:graphicFrameChg>
        <pc:picChg chg="mod">
          <ac:chgData name="Francisco Artés" userId="5be56ff3f51c4e1a" providerId="LiveId" clId="{B6F419BA-C044-4654-9787-C34888489B26}" dt="2023-09-23T18:37:17.262" v="1447"/>
          <ac:picMkLst>
            <pc:docMk/>
            <pc:sldMk cId="1292708429" sldId="2517"/>
            <ac:picMk id="4" creationId="{F5640B16-B0F2-FE93-1ED1-D39E77360BDA}"/>
          </ac:picMkLst>
        </pc:picChg>
        <pc:picChg chg="mod">
          <ac:chgData name="Francisco Artés" userId="5be56ff3f51c4e1a" providerId="LiveId" clId="{B6F419BA-C044-4654-9787-C34888489B26}" dt="2023-09-23T18:37:17.262" v="1447"/>
          <ac:picMkLst>
            <pc:docMk/>
            <pc:sldMk cId="1292708429" sldId="2517"/>
            <ac:picMk id="6" creationId="{00998FCA-2E1D-1D80-AF96-67EE37A2EDEF}"/>
          </ac:picMkLst>
        </pc:picChg>
        <pc:picChg chg="mod">
          <ac:chgData name="Francisco Artés" userId="5be56ff3f51c4e1a" providerId="LiveId" clId="{B6F419BA-C044-4654-9787-C34888489B26}" dt="2023-09-23T18:37:17.262" v="1447"/>
          <ac:picMkLst>
            <pc:docMk/>
            <pc:sldMk cId="1292708429" sldId="2517"/>
            <ac:picMk id="9" creationId="{9E772DEF-AFC3-597E-97D7-0AB8FE1A09FD}"/>
          </ac:picMkLst>
        </pc:picChg>
      </pc:sldChg>
      <pc:sldChg chg="addSp delSp modSp new del mod">
        <pc:chgData name="Francisco Artés" userId="5be56ff3f51c4e1a" providerId="LiveId" clId="{B6F419BA-C044-4654-9787-C34888489B26}" dt="2023-09-23T19:15:15.306" v="3196" actId="47"/>
        <pc:sldMkLst>
          <pc:docMk/>
          <pc:sldMk cId="3544492702" sldId="2518"/>
        </pc:sldMkLst>
        <pc:spChg chg="add del mod">
          <ac:chgData name="Francisco Artés" userId="5be56ff3f51c4e1a" providerId="LiveId" clId="{B6F419BA-C044-4654-9787-C34888489B26}" dt="2023-09-23T19:14:52.302" v="3163" actId="21"/>
          <ac:spMkLst>
            <pc:docMk/>
            <pc:sldMk cId="3544492702" sldId="2518"/>
            <ac:spMk id="2" creationId="{37875D84-8CE1-8D26-2B95-A501E0A007D7}"/>
          </ac:spMkLst>
        </pc:spChg>
      </pc:sldChg>
    </pc:docChg>
  </pc:docChgLst>
  <pc:docChgLst>
    <pc:chgData name="Francisco Artes" userId="5be56ff3f51c4e1a" providerId="LiveId" clId="{35746F5C-3EFB-4320-A1CC-2465E3DAB1D5}"/>
    <pc:docChg chg="undo redo custSel delSld modSld sldOrd">
      <pc:chgData name="Francisco Artes" userId="5be56ff3f51c4e1a" providerId="LiveId" clId="{35746F5C-3EFB-4320-A1CC-2465E3DAB1D5}" dt="2021-10-09T11:11:35.747" v="140" actId="47"/>
      <pc:docMkLst>
        <pc:docMk/>
      </pc:docMkLst>
      <pc:sldChg chg="modSp mod">
        <pc:chgData name="Francisco Artes" userId="5be56ff3f51c4e1a" providerId="LiveId" clId="{35746F5C-3EFB-4320-A1CC-2465E3DAB1D5}" dt="2021-10-09T06:24:29.607" v="9" actId="20577"/>
        <pc:sldMkLst>
          <pc:docMk/>
          <pc:sldMk cId="1273336627" sldId="256"/>
        </pc:sldMkLst>
        <pc:spChg chg="mod">
          <ac:chgData name="Francisco Artes" userId="5be56ff3f51c4e1a" providerId="LiveId" clId="{35746F5C-3EFB-4320-A1CC-2465E3DAB1D5}" dt="2021-10-09T06:24:29.607" v="9" actId="20577"/>
          <ac:spMkLst>
            <pc:docMk/>
            <pc:sldMk cId="1273336627" sldId="256"/>
            <ac:spMk id="12" creationId="{BB2FB9F7-ABCD-4CA6-96D1-41C93D4534FA}"/>
          </ac:spMkLst>
        </pc:spChg>
      </pc:sldChg>
      <pc:sldChg chg="del">
        <pc:chgData name="Francisco Artes" userId="5be56ff3f51c4e1a" providerId="LiveId" clId="{35746F5C-3EFB-4320-A1CC-2465E3DAB1D5}" dt="2021-10-09T11:11:33.395" v="136" actId="47"/>
        <pc:sldMkLst>
          <pc:docMk/>
          <pc:sldMk cId="4128231952" sldId="2231"/>
        </pc:sldMkLst>
      </pc:sldChg>
      <pc:sldChg chg="modSp mod">
        <pc:chgData name="Francisco Artes" userId="5be56ff3f51c4e1a" providerId="LiveId" clId="{35746F5C-3EFB-4320-A1CC-2465E3DAB1D5}" dt="2021-10-09T06:25:04.322" v="13" actId="2084"/>
        <pc:sldMkLst>
          <pc:docMk/>
          <pc:sldMk cId="2216471585" sldId="2250"/>
        </pc:sldMkLst>
        <pc:graphicFrameChg chg="modGraphic">
          <ac:chgData name="Francisco Artes" userId="5be56ff3f51c4e1a" providerId="LiveId" clId="{35746F5C-3EFB-4320-A1CC-2465E3DAB1D5}" dt="2021-10-09T06:25:04.322" v="13" actId="2084"/>
          <ac:graphicFrameMkLst>
            <pc:docMk/>
            <pc:sldMk cId="2216471585" sldId="2250"/>
            <ac:graphicFrameMk id="3" creationId="{243409F5-B872-4686-A126-CFB566925BC3}"/>
          </ac:graphicFrameMkLst>
        </pc:graphicFrameChg>
      </pc:sldChg>
      <pc:sldChg chg="modSp mod">
        <pc:chgData name="Francisco Artes" userId="5be56ff3f51c4e1a" providerId="LiveId" clId="{35746F5C-3EFB-4320-A1CC-2465E3DAB1D5}" dt="2021-10-09T11:10:08.474" v="90" actId="20577"/>
        <pc:sldMkLst>
          <pc:docMk/>
          <pc:sldMk cId="290033034" sldId="2266"/>
        </pc:sldMkLst>
        <pc:graphicFrameChg chg="modGraphic">
          <ac:chgData name="Francisco Artes" userId="5be56ff3f51c4e1a" providerId="LiveId" clId="{35746F5C-3EFB-4320-A1CC-2465E3DAB1D5}" dt="2021-10-09T11:10:08.474" v="90" actId="20577"/>
          <ac:graphicFrameMkLst>
            <pc:docMk/>
            <pc:sldMk cId="290033034" sldId="2266"/>
            <ac:graphicFrameMk id="3" creationId="{243409F5-B872-4686-A126-CFB566925BC3}"/>
          </ac:graphicFrameMkLst>
        </pc:graphicFrameChg>
      </pc:sldChg>
      <pc:sldChg chg="del">
        <pc:chgData name="Francisco Artes" userId="5be56ff3f51c4e1a" providerId="LiveId" clId="{35746F5C-3EFB-4320-A1CC-2465E3DAB1D5}" dt="2021-10-09T11:11:34.081" v="137" actId="47"/>
        <pc:sldMkLst>
          <pc:docMk/>
          <pc:sldMk cId="1334717725" sldId="2269"/>
        </pc:sldMkLst>
      </pc:sldChg>
      <pc:sldChg chg="del">
        <pc:chgData name="Francisco Artes" userId="5be56ff3f51c4e1a" providerId="LiveId" clId="{35746F5C-3EFB-4320-A1CC-2465E3DAB1D5}" dt="2021-10-09T11:11:31.478" v="134" actId="47"/>
        <pc:sldMkLst>
          <pc:docMk/>
          <pc:sldMk cId="2692691014" sldId="2272"/>
        </pc:sldMkLst>
      </pc:sldChg>
      <pc:sldChg chg="del">
        <pc:chgData name="Francisco Artes" userId="5be56ff3f51c4e1a" providerId="LiveId" clId="{35746F5C-3EFB-4320-A1CC-2465E3DAB1D5}" dt="2021-10-09T11:11:34.689" v="138" actId="47"/>
        <pc:sldMkLst>
          <pc:docMk/>
          <pc:sldMk cId="3503570229" sldId="2273"/>
        </pc:sldMkLst>
      </pc:sldChg>
      <pc:sldChg chg="del">
        <pc:chgData name="Francisco Artes" userId="5be56ff3f51c4e1a" providerId="LiveId" clId="{35746F5C-3EFB-4320-A1CC-2465E3DAB1D5}" dt="2021-10-09T11:11:35.266" v="139" actId="47"/>
        <pc:sldMkLst>
          <pc:docMk/>
          <pc:sldMk cId="2325596543" sldId="2274"/>
        </pc:sldMkLst>
      </pc:sldChg>
      <pc:sldChg chg="del">
        <pc:chgData name="Francisco Artes" userId="5be56ff3f51c4e1a" providerId="LiveId" clId="{35746F5C-3EFB-4320-A1CC-2465E3DAB1D5}" dt="2021-10-09T11:11:35.747" v="140" actId="47"/>
        <pc:sldMkLst>
          <pc:docMk/>
          <pc:sldMk cId="3634933662" sldId="2275"/>
        </pc:sldMkLst>
      </pc:sldChg>
      <pc:sldChg chg="del">
        <pc:chgData name="Francisco Artes" userId="5be56ff3f51c4e1a" providerId="LiveId" clId="{35746F5C-3EFB-4320-A1CC-2465E3DAB1D5}" dt="2021-10-09T11:11:32.355" v="135" actId="47"/>
        <pc:sldMkLst>
          <pc:docMk/>
          <pc:sldMk cId="1294152720" sldId="2278"/>
        </pc:sldMkLst>
      </pc:sldChg>
      <pc:sldChg chg="modSp mod">
        <pc:chgData name="Francisco Artes" userId="5be56ff3f51c4e1a" providerId="LiveId" clId="{35746F5C-3EFB-4320-A1CC-2465E3DAB1D5}" dt="2021-10-09T11:10:37.236" v="106" actId="20577"/>
        <pc:sldMkLst>
          <pc:docMk/>
          <pc:sldMk cId="4182426585" sldId="2280"/>
        </pc:sldMkLst>
        <pc:spChg chg="mod">
          <ac:chgData name="Francisco Artes" userId="5be56ff3f51c4e1a" providerId="LiveId" clId="{35746F5C-3EFB-4320-A1CC-2465E3DAB1D5}" dt="2021-10-09T11:10:30.647" v="98" actId="20577"/>
          <ac:spMkLst>
            <pc:docMk/>
            <pc:sldMk cId="4182426585" sldId="2280"/>
            <ac:spMk id="2" creationId="{FB6D16EE-8169-420D-97A6-5941DB4BEBBC}"/>
          </ac:spMkLst>
        </pc:spChg>
        <pc:spChg chg="mod">
          <ac:chgData name="Francisco Artes" userId="5be56ff3f51c4e1a" providerId="LiveId" clId="{35746F5C-3EFB-4320-A1CC-2465E3DAB1D5}" dt="2021-10-09T11:10:37.236" v="106" actId="20577"/>
          <ac:spMkLst>
            <pc:docMk/>
            <pc:sldMk cId="4182426585" sldId="2280"/>
            <ac:spMk id="4" creationId="{EC7FFF21-6051-44FC-803F-D6137DEB0A62}"/>
          </ac:spMkLst>
        </pc:spChg>
      </pc:sldChg>
      <pc:sldChg chg="delSp modSp mod ord">
        <pc:chgData name="Francisco Artes" userId="5be56ff3f51c4e1a" providerId="LiveId" clId="{35746F5C-3EFB-4320-A1CC-2465E3DAB1D5}" dt="2021-10-09T11:11:23.851" v="133"/>
        <pc:sldMkLst>
          <pc:docMk/>
          <pc:sldMk cId="3654533632" sldId="2281"/>
        </pc:sldMkLst>
        <pc:spChg chg="mod">
          <ac:chgData name="Francisco Artes" userId="5be56ff3f51c4e1a" providerId="LiveId" clId="{35746F5C-3EFB-4320-A1CC-2465E3DAB1D5}" dt="2021-10-09T11:10:57.818" v="113" actId="20577"/>
          <ac:spMkLst>
            <pc:docMk/>
            <pc:sldMk cId="3654533632" sldId="2281"/>
            <ac:spMk id="5" creationId="{C786183B-07A5-4A7C-BDC3-ED8893B26D56}"/>
          </ac:spMkLst>
        </pc:spChg>
        <pc:spChg chg="mod">
          <ac:chgData name="Francisco Artes" userId="5be56ff3f51c4e1a" providerId="LiveId" clId="{35746F5C-3EFB-4320-A1CC-2465E3DAB1D5}" dt="2021-10-09T11:11:10.159" v="129" actId="20577"/>
          <ac:spMkLst>
            <pc:docMk/>
            <pc:sldMk cId="3654533632" sldId="2281"/>
            <ac:spMk id="6" creationId="{E9422388-D083-464E-A2AC-6FE89D7E26F9}"/>
          </ac:spMkLst>
        </pc:spChg>
        <pc:picChg chg="del">
          <ac:chgData name="Francisco Artes" userId="5be56ff3f51c4e1a" providerId="LiveId" clId="{35746F5C-3EFB-4320-A1CC-2465E3DAB1D5}" dt="2021-10-09T11:11:17.830" v="131" actId="478"/>
          <ac:picMkLst>
            <pc:docMk/>
            <pc:sldMk cId="3654533632" sldId="2281"/>
            <ac:picMk id="7" creationId="{94709CDC-B43E-4ADF-A838-1702405F3BAB}"/>
          </ac:picMkLst>
        </pc:picChg>
        <pc:picChg chg="del">
          <ac:chgData name="Francisco Artes" userId="5be56ff3f51c4e1a" providerId="LiveId" clId="{35746F5C-3EFB-4320-A1CC-2465E3DAB1D5}" dt="2021-10-09T11:11:15.203" v="130" actId="478"/>
          <ac:picMkLst>
            <pc:docMk/>
            <pc:sldMk cId="3654533632" sldId="2281"/>
            <ac:picMk id="1026" creationId="{738B5440-671C-4B6B-94FA-C7494198335E}"/>
          </ac:picMkLst>
        </pc:picChg>
      </pc:sldChg>
      <pc:sldMasterChg chg="delSldLayout">
        <pc:chgData name="Francisco Artes" userId="5be56ff3f51c4e1a" providerId="LiveId" clId="{35746F5C-3EFB-4320-A1CC-2465E3DAB1D5}" dt="2021-10-09T11:11:33.395" v="136" actId="47"/>
        <pc:sldMasterMkLst>
          <pc:docMk/>
          <pc:sldMasterMk cId="3490192964" sldId="2147484511"/>
        </pc:sldMasterMkLst>
        <pc:sldLayoutChg chg="del">
          <pc:chgData name="Francisco Artes" userId="5be56ff3f51c4e1a" providerId="LiveId" clId="{35746F5C-3EFB-4320-A1CC-2465E3DAB1D5}" dt="2021-10-09T11:11:33.395" v="136" actId="47"/>
          <pc:sldLayoutMkLst>
            <pc:docMk/>
            <pc:sldMasterMk cId="3490192964" sldId="2147484511"/>
            <pc:sldLayoutMk cId="4284880630" sldId="2147484642"/>
          </pc:sldLayoutMkLst>
        </pc:sldLayoutChg>
      </pc:sldMasterChg>
    </pc:docChg>
  </pc:docChgLst>
  <pc:docChgLst>
    <pc:chgData name="Francisco Artes" userId="5be56ff3f51c4e1a" providerId="LiveId" clId="{C906785F-B4BF-436D-9ADF-D313DE1D768A}"/>
    <pc:docChg chg="custSel delSld modSld">
      <pc:chgData name="Francisco Artes" userId="5be56ff3f51c4e1a" providerId="LiveId" clId="{C906785F-B4BF-436D-9ADF-D313DE1D768A}" dt="2021-10-09T11:14:23.967" v="7" actId="47"/>
      <pc:docMkLst>
        <pc:docMk/>
      </pc:docMkLst>
      <pc:sldChg chg="modSp mod">
        <pc:chgData name="Francisco Artes" userId="5be56ff3f51c4e1a" providerId="LiveId" clId="{C906785F-B4BF-436D-9ADF-D313DE1D768A}" dt="2021-10-09T11:13:34.686" v="1" actId="20577"/>
        <pc:sldMkLst>
          <pc:docMk/>
          <pc:sldMk cId="1273336627" sldId="256"/>
        </pc:sldMkLst>
        <pc:spChg chg="mod">
          <ac:chgData name="Francisco Artes" userId="5be56ff3f51c4e1a" providerId="LiveId" clId="{C906785F-B4BF-436D-9ADF-D313DE1D768A}" dt="2021-10-09T11:13:34.686" v="1" actId="20577"/>
          <ac:spMkLst>
            <pc:docMk/>
            <pc:sldMk cId="1273336627" sldId="256"/>
            <ac:spMk id="12" creationId="{BB2FB9F7-ABCD-4CA6-96D1-41C93D4534FA}"/>
          </ac:spMkLst>
        </pc:spChg>
      </pc:sldChg>
      <pc:sldChg chg="del">
        <pc:chgData name="Francisco Artes" userId="5be56ff3f51c4e1a" providerId="LiveId" clId="{C906785F-B4BF-436D-9ADF-D313DE1D768A}" dt="2021-10-09T11:13:45.505" v="2" actId="47"/>
        <pc:sldMkLst>
          <pc:docMk/>
          <pc:sldMk cId="2216471585" sldId="2250"/>
        </pc:sldMkLst>
      </pc:sldChg>
      <pc:sldChg chg="modSp mod">
        <pc:chgData name="Francisco Artes" userId="5be56ff3f51c4e1a" providerId="LiveId" clId="{C906785F-B4BF-436D-9ADF-D313DE1D768A}" dt="2021-10-09T11:14:11.755" v="6" actId="207"/>
        <pc:sldMkLst>
          <pc:docMk/>
          <pc:sldMk cId="290033034" sldId="2266"/>
        </pc:sldMkLst>
        <pc:graphicFrameChg chg="modGraphic">
          <ac:chgData name="Francisco Artes" userId="5be56ff3f51c4e1a" providerId="LiveId" clId="{C906785F-B4BF-436D-9ADF-D313DE1D768A}" dt="2021-10-09T11:14:11.755" v="6" actId="207"/>
          <ac:graphicFrameMkLst>
            <pc:docMk/>
            <pc:sldMk cId="290033034" sldId="2266"/>
            <ac:graphicFrameMk id="3" creationId="{243409F5-B872-4686-A126-CFB566925BC3}"/>
          </ac:graphicFrameMkLst>
        </pc:graphicFrameChg>
      </pc:sldChg>
      <pc:sldChg chg="del">
        <pc:chgData name="Francisco Artes" userId="5be56ff3f51c4e1a" providerId="LiveId" clId="{C906785F-B4BF-436D-9ADF-D313DE1D768A}" dt="2021-10-09T11:14:23.967" v="7" actId="47"/>
        <pc:sldMkLst>
          <pc:docMk/>
          <pc:sldMk cId="3654533632" sldId="2281"/>
        </pc:sldMkLst>
      </pc:sldChg>
    </pc:docChg>
  </pc:docChgLst>
  <pc:docChgLst>
    <pc:chgData name="Francisco Artes" userId="5be56ff3f51c4e1a" providerId="LiveId" clId="{8C8C0626-F438-4463-9F58-12CEB2511716}"/>
    <pc:docChg chg="undo redo custSel addSld delSld modSld sldOrd addMainMaster modMainMaster">
      <pc:chgData name="Francisco Artes" userId="5be56ff3f51c4e1a" providerId="LiveId" clId="{8C8C0626-F438-4463-9F58-12CEB2511716}" dt="2020-06-07T11:47:25.792" v="5073" actId="478"/>
      <pc:docMkLst>
        <pc:docMk/>
      </pc:docMkLst>
      <pc:sldChg chg="addSp delSp mod">
        <pc:chgData name="Francisco Artes" userId="5be56ff3f51c4e1a" providerId="LiveId" clId="{8C8C0626-F438-4463-9F58-12CEB2511716}" dt="2020-06-07T09:18:25.821" v="1214" actId="478"/>
        <pc:sldMkLst>
          <pc:docMk/>
          <pc:sldMk cId="1273336627" sldId="256"/>
        </pc:sldMkLst>
        <pc:spChg chg="add del">
          <ac:chgData name="Francisco Artes" userId="5be56ff3f51c4e1a" providerId="LiveId" clId="{8C8C0626-F438-4463-9F58-12CEB2511716}" dt="2020-06-07T09:18:25.821" v="1214" actId="478"/>
          <ac:spMkLst>
            <pc:docMk/>
            <pc:sldMk cId="1273336627" sldId="256"/>
            <ac:spMk id="13" creationId="{0324B4C2-EBAA-45E3-B1DF-0E55B4F39335}"/>
          </ac:spMkLst>
        </pc:spChg>
      </pc:sldChg>
      <pc:sldChg chg="delSp del mod">
        <pc:chgData name="Francisco Artes" userId="5be56ff3f51c4e1a" providerId="LiveId" clId="{8C8C0626-F438-4463-9F58-12CEB2511716}" dt="2020-06-07T09:10:14.364" v="1129" actId="47"/>
        <pc:sldMkLst>
          <pc:docMk/>
          <pc:sldMk cId="3446321307" sldId="1587"/>
        </pc:sldMkLst>
        <pc:spChg chg="del">
          <ac:chgData name="Francisco Artes" userId="5be56ff3f51c4e1a" providerId="LiveId" clId="{8C8C0626-F438-4463-9F58-12CEB2511716}" dt="2020-06-07T09:10:01.170" v="1125" actId="21"/>
          <ac:spMkLst>
            <pc:docMk/>
            <pc:sldMk cId="3446321307" sldId="1587"/>
            <ac:spMk id="23" creationId="{7E42C4C7-1162-4AC9-B404-38A829C12A37}"/>
          </ac:spMkLst>
        </pc:spChg>
      </pc:sldChg>
      <pc:sldChg chg="modSp mod">
        <pc:chgData name="Francisco Artes" userId="5be56ff3f51c4e1a" providerId="LiveId" clId="{8C8C0626-F438-4463-9F58-12CEB2511716}" dt="2020-06-07T11:01:40.239" v="4059" actId="1036"/>
        <pc:sldMkLst>
          <pc:docMk/>
          <pc:sldMk cId="2043922248" sldId="1593"/>
        </pc:sldMkLst>
        <pc:spChg chg="mod">
          <ac:chgData name="Francisco Artes" userId="5be56ff3f51c4e1a" providerId="LiveId" clId="{8C8C0626-F438-4463-9F58-12CEB2511716}" dt="2020-06-07T11:01:40.239" v="4059" actId="1036"/>
          <ac:spMkLst>
            <pc:docMk/>
            <pc:sldMk cId="2043922248" sldId="1593"/>
            <ac:spMk id="23" creationId="{7E42C4C7-1162-4AC9-B404-38A829C12A37}"/>
          </ac:spMkLst>
        </pc:spChg>
      </pc:sldChg>
      <pc:sldChg chg="modSp mod">
        <pc:chgData name="Francisco Artes" userId="5be56ff3f51c4e1a" providerId="LiveId" clId="{8C8C0626-F438-4463-9F58-12CEB2511716}" dt="2020-06-07T11:07:43.656" v="4201" actId="1036"/>
        <pc:sldMkLst>
          <pc:docMk/>
          <pc:sldMk cId="1423940247" sldId="1594"/>
        </pc:sldMkLst>
        <pc:spChg chg="mod">
          <ac:chgData name="Francisco Artes" userId="5be56ff3f51c4e1a" providerId="LiveId" clId="{8C8C0626-F438-4463-9F58-12CEB2511716}" dt="2020-06-07T11:07:43.656" v="4201" actId="1036"/>
          <ac:spMkLst>
            <pc:docMk/>
            <pc:sldMk cId="1423940247" sldId="1594"/>
            <ac:spMk id="23" creationId="{7E42C4C7-1162-4AC9-B404-38A829C12A37}"/>
          </ac:spMkLst>
        </pc:spChg>
      </pc:sldChg>
      <pc:sldChg chg="delSp del mod">
        <pc:chgData name="Francisco Artes" userId="5be56ff3f51c4e1a" providerId="LiveId" clId="{8C8C0626-F438-4463-9F58-12CEB2511716}" dt="2020-06-07T09:14:18.031" v="1213" actId="47"/>
        <pc:sldMkLst>
          <pc:docMk/>
          <pc:sldMk cId="2499259808" sldId="1595"/>
        </pc:sldMkLst>
        <pc:spChg chg="del">
          <ac:chgData name="Francisco Artes" userId="5be56ff3f51c4e1a" providerId="LiveId" clId="{8C8C0626-F438-4463-9F58-12CEB2511716}" dt="2020-06-07T09:09:25.966" v="1112" actId="21"/>
          <ac:spMkLst>
            <pc:docMk/>
            <pc:sldMk cId="2499259808" sldId="1595"/>
            <ac:spMk id="8" creationId="{B3A2A945-28E9-4F8E-AA77-5BD114B064C4}"/>
          </ac:spMkLst>
        </pc:spChg>
        <pc:spChg chg="del">
          <ac:chgData name="Francisco Artes" userId="5be56ff3f51c4e1a" providerId="LiveId" clId="{8C8C0626-F438-4463-9F58-12CEB2511716}" dt="2020-06-07T09:09:13.287" v="1107" actId="21"/>
          <ac:spMkLst>
            <pc:docMk/>
            <pc:sldMk cId="2499259808" sldId="1595"/>
            <ac:spMk id="23" creationId="{7E42C4C7-1162-4AC9-B404-38A829C12A37}"/>
          </ac:spMkLst>
        </pc:spChg>
        <pc:picChg chg="del">
          <ac:chgData name="Francisco Artes" userId="5be56ff3f51c4e1a" providerId="LiveId" clId="{8C8C0626-F438-4463-9F58-12CEB2511716}" dt="2020-06-07T09:09:25.966" v="1112" actId="21"/>
          <ac:picMkLst>
            <pc:docMk/>
            <pc:sldMk cId="2499259808" sldId="1595"/>
            <ac:picMk id="3" creationId="{4474BCC7-D417-43B5-9886-405A5CDDADF4}"/>
          </ac:picMkLst>
        </pc:picChg>
      </pc:sldChg>
      <pc:sldChg chg="delSp mod">
        <pc:chgData name="Francisco Artes" userId="5be56ff3f51c4e1a" providerId="LiveId" clId="{8C8C0626-F438-4463-9F58-12CEB2511716}" dt="2020-06-07T09:28:03.322" v="1281" actId="478"/>
        <pc:sldMkLst>
          <pc:docMk/>
          <pc:sldMk cId="3388772476" sldId="1596"/>
        </pc:sldMkLst>
        <pc:spChg chg="del">
          <ac:chgData name="Francisco Artes" userId="5be56ff3f51c4e1a" providerId="LiveId" clId="{8C8C0626-F438-4463-9F58-12CEB2511716}" dt="2020-06-07T09:28:03.322" v="1281" actId="478"/>
          <ac:spMkLst>
            <pc:docMk/>
            <pc:sldMk cId="3388772476" sldId="1596"/>
            <ac:spMk id="12" creationId="{B84B0348-2E34-4E59-8CF4-4588293D412C}"/>
          </ac:spMkLst>
        </pc:spChg>
      </pc:sldChg>
      <pc:sldChg chg="addSp delSp modSp mod">
        <pc:chgData name="Francisco Artes" userId="5be56ff3f51c4e1a" providerId="LiveId" clId="{8C8C0626-F438-4463-9F58-12CEB2511716}" dt="2020-06-07T11:13:52.699" v="4451" actId="27636"/>
        <pc:sldMkLst>
          <pc:docMk/>
          <pc:sldMk cId="3928885401" sldId="1597"/>
        </pc:sldMkLst>
        <pc:spChg chg="add del mod">
          <ac:chgData name="Francisco Artes" userId="5be56ff3f51c4e1a" providerId="LiveId" clId="{8C8C0626-F438-4463-9F58-12CEB2511716}" dt="2020-06-07T08:23:33.890" v="77" actId="478"/>
          <ac:spMkLst>
            <pc:docMk/>
            <pc:sldMk cId="3928885401" sldId="1597"/>
            <ac:spMk id="5" creationId="{AFEB046C-EEF9-4FC7-A6D3-8984E5A504FA}"/>
          </ac:spMkLst>
        </pc:spChg>
        <pc:spChg chg="mod">
          <ac:chgData name="Francisco Artes" userId="5be56ff3f51c4e1a" providerId="LiveId" clId="{8C8C0626-F438-4463-9F58-12CEB2511716}" dt="2020-06-07T11:13:52.699" v="4451" actId="27636"/>
          <ac:spMkLst>
            <pc:docMk/>
            <pc:sldMk cId="3928885401" sldId="1597"/>
            <ac:spMk id="23" creationId="{7E42C4C7-1162-4AC9-B404-38A829C12A37}"/>
          </ac:spMkLst>
        </pc:spChg>
        <pc:picChg chg="add mod">
          <ac:chgData name="Francisco Artes" userId="5be56ff3f51c4e1a" providerId="LiveId" clId="{8C8C0626-F438-4463-9F58-12CEB2511716}" dt="2020-06-07T11:13:47.348" v="4448" actId="1076"/>
          <ac:picMkLst>
            <pc:docMk/>
            <pc:sldMk cId="3928885401" sldId="1597"/>
            <ac:picMk id="2" creationId="{0CD4D1D5-E35F-4F43-B810-98A674753CF1}"/>
          </ac:picMkLst>
        </pc:picChg>
      </pc:sldChg>
      <pc:sldChg chg="delSp modSp mod">
        <pc:chgData name="Francisco Artes" userId="5be56ff3f51c4e1a" providerId="LiveId" clId="{8C8C0626-F438-4463-9F58-12CEB2511716}" dt="2020-06-07T11:14:08.534" v="4458" actId="1035"/>
        <pc:sldMkLst>
          <pc:docMk/>
          <pc:sldMk cId="3791579766" sldId="1598"/>
        </pc:sldMkLst>
        <pc:spChg chg="mod">
          <ac:chgData name="Francisco Artes" userId="5be56ff3f51c4e1a" providerId="LiveId" clId="{8C8C0626-F438-4463-9F58-12CEB2511716}" dt="2020-06-07T09:28:51.006" v="1316" actId="20577"/>
          <ac:spMkLst>
            <pc:docMk/>
            <pc:sldMk cId="3791579766" sldId="1598"/>
            <ac:spMk id="3" creationId="{EA5E4FC3-577D-4C64-8802-A1CC4F1C8D7B}"/>
          </ac:spMkLst>
        </pc:spChg>
        <pc:spChg chg="mod">
          <ac:chgData name="Francisco Artes" userId="5be56ff3f51c4e1a" providerId="LiveId" clId="{8C8C0626-F438-4463-9F58-12CEB2511716}" dt="2020-06-07T11:14:08.534" v="4458" actId="1035"/>
          <ac:spMkLst>
            <pc:docMk/>
            <pc:sldMk cId="3791579766" sldId="1598"/>
            <ac:spMk id="6" creationId="{E30AEC02-106B-494F-A5D6-C193AF1493F1}"/>
          </ac:spMkLst>
        </pc:spChg>
        <pc:spChg chg="mod">
          <ac:chgData name="Francisco Artes" userId="5be56ff3f51c4e1a" providerId="LiveId" clId="{8C8C0626-F438-4463-9F58-12CEB2511716}" dt="2020-06-07T11:14:08.534" v="4458" actId="1035"/>
          <ac:spMkLst>
            <pc:docMk/>
            <pc:sldMk cId="3791579766" sldId="1598"/>
            <ac:spMk id="7" creationId="{517987E2-D951-4FE1-BFF1-B8BAC5FED349}"/>
          </ac:spMkLst>
        </pc:spChg>
        <pc:spChg chg="del">
          <ac:chgData name="Francisco Artes" userId="5be56ff3f51c4e1a" providerId="LiveId" clId="{8C8C0626-F438-4463-9F58-12CEB2511716}" dt="2020-06-07T09:28:55.123" v="1317" actId="478"/>
          <ac:spMkLst>
            <pc:docMk/>
            <pc:sldMk cId="3791579766" sldId="1598"/>
            <ac:spMk id="23" creationId="{7E42C4C7-1162-4AC9-B404-38A829C12A37}"/>
          </ac:spMkLst>
        </pc:spChg>
      </pc:sldChg>
      <pc:sldChg chg="modSp mod">
        <pc:chgData name="Francisco Artes" userId="5be56ff3f51c4e1a" providerId="LiveId" clId="{8C8C0626-F438-4463-9F58-12CEB2511716}" dt="2020-06-07T11:15:05.204" v="4485" actId="1035"/>
        <pc:sldMkLst>
          <pc:docMk/>
          <pc:sldMk cId="4062909026" sldId="1599"/>
        </pc:sldMkLst>
        <pc:spChg chg="mod">
          <ac:chgData name="Francisco Artes" userId="5be56ff3f51c4e1a" providerId="LiveId" clId="{8C8C0626-F438-4463-9F58-12CEB2511716}" dt="2020-06-07T11:15:05.204" v="4485" actId="1035"/>
          <ac:spMkLst>
            <pc:docMk/>
            <pc:sldMk cId="4062909026" sldId="1599"/>
            <ac:spMk id="23" creationId="{7E42C4C7-1162-4AC9-B404-38A829C12A37}"/>
          </ac:spMkLst>
        </pc:spChg>
      </pc:sldChg>
      <pc:sldChg chg="modSp mod">
        <pc:chgData name="Francisco Artes" userId="5be56ff3f51c4e1a" providerId="LiveId" clId="{8C8C0626-F438-4463-9F58-12CEB2511716}" dt="2020-06-07T11:15:12.629" v="4509" actId="1036"/>
        <pc:sldMkLst>
          <pc:docMk/>
          <pc:sldMk cId="136129935" sldId="1600"/>
        </pc:sldMkLst>
        <pc:spChg chg="mod">
          <ac:chgData name="Francisco Artes" userId="5be56ff3f51c4e1a" providerId="LiveId" clId="{8C8C0626-F438-4463-9F58-12CEB2511716}" dt="2020-06-07T11:15:12.629" v="4509" actId="1036"/>
          <ac:spMkLst>
            <pc:docMk/>
            <pc:sldMk cId="136129935" sldId="1600"/>
            <ac:spMk id="23" creationId="{7E42C4C7-1162-4AC9-B404-38A829C12A37}"/>
          </ac:spMkLst>
        </pc:spChg>
      </pc:sldChg>
      <pc:sldChg chg="addSp delSp modSp mod">
        <pc:chgData name="Francisco Artes" userId="5be56ff3f51c4e1a" providerId="LiveId" clId="{8C8C0626-F438-4463-9F58-12CEB2511716}" dt="2020-06-07T11:23:11.899" v="4640" actId="14100"/>
        <pc:sldMkLst>
          <pc:docMk/>
          <pc:sldMk cId="585753749" sldId="1601"/>
        </pc:sldMkLst>
        <pc:spChg chg="add mod">
          <ac:chgData name="Francisco Artes" userId="5be56ff3f51c4e1a" providerId="LiveId" clId="{8C8C0626-F438-4463-9F58-12CEB2511716}" dt="2020-06-07T11:22:57.515" v="4612" actId="1076"/>
          <ac:spMkLst>
            <pc:docMk/>
            <pc:sldMk cId="585753749" sldId="1601"/>
            <ac:spMk id="5" creationId="{E0E00744-E0F9-4B53-B31C-D3DE87EA950E}"/>
          </ac:spMkLst>
        </pc:spChg>
        <pc:spChg chg="add mod">
          <ac:chgData name="Francisco Artes" userId="5be56ff3f51c4e1a" providerId="LiveId" clId="{8C8C0626-F438-4463-9F58-12CEB2511716}" dt="2020-06-07T11:23:11.899" v="4640" actId="14100"/>
          <ac:spMkLst>
            <pc:docMk/>
            <pc:sldMk cId="585753749" sldId="1601"/>
            <ac:spMk id="7" creationId="{00FBD4B6-45D9-4722-8AF3-351DCC0C4A72}"/>
          </ac:spMkLst>
        </pc:spChg>
        <pc:spChg chg="add mod">
          <ac:chgData name="Francisco Artes" userId="5be56ff3f51c4e1a" providerId="LiveId" clId="{8C8C0626-F438-4463-9F58-12CEB2511716}" dt="2020-06-07T11:22:42.939" v="4607" actId="1076"/>
          <ac:spMkLst>
            <pc:docMk/>
            <pc:sldMk cId="585753749" sldId="1601"/>
            <ac:spMk id="8" creationId="{B42674F9-1F4C-4B60-B95E-7B7EC7146C03}"/>
          </ac:spMkLst>
        </pc:spChg>
        <pc:spChg chg="del mod">
          <ac:chgData name="Francisco Artes" userId="5be56ff3f51c4e1a" providerId="LiveId" clId="{8C8C0626-F438-4463-9F58-12CEB2511716}" dt="2020-06-07T11:21:07.807" v="4538" actId="21"/>
          <ac:spMkLst>
            <pc:docMk/>
            <pc:sldMk cId="585753749" sldId="1601"/>
            <ac:spMk id="23" creationId="{7E42C4C7-1162-4AC9-B404-38A829C12A37}"/>
          </ac:spMkLst>
        </pc:spChg>
        <pc:picChg chg="add mod">
          <ac:chgData name="Francisco Artes" userId="5be56ff3f51c4e1a" providerId="LiveId" clId="{8C8C0626-F438-4463-9F58-12CEB2511716}" dt="2020-06-07T11:22:57.515" v="4612" actId="1076"/>
          <ac:picMkLst>
            <pc:docMk/>
            <pc:sldMk cId="585753749" sldId="1601"/>
            <ac:picMk id="2" creationId="{A54AD54C-F067-466E-BCE9-A420B3BD1503}"/>
          </ac:picMkLst>
        </pc:picChg>
        <pc:picChg chg="add mod">
          <ac:chgData name="Francisco Artes" userId="5be56ff3f51c4e1a" providerId="LiveId" clId="{8C8C0626-F438-4463-9F58-12CEB2511716}" dt="2020-06-07T11:21:34.484" v="4544" actId="1076"/>
          <ac:picMkLst>
            <pc:docMk/>
            <pc:sldMk cId="585753749" sldId="1601"/>
            <ac:picMk id="6" creationId="{01D1C275-1197-4D6A-A64F-BB8F0BB938E6}"/>
          </ac:picMkLst>
        </pc:picChg>
      </pc:sldChg>
      <pc:sldChg chg="addSp modSp mod">
        <pc:chgData name="Francisco Artes" userId="5be56ff3f51c4e1a" providerId="LiveId" clId="{8C8C0626-F438-4463-9F58-12CEB2511716}" dt="2020-06-07T11:26:14.699" v="4694" actId="1036"/>
        <pc:sldMkLst>
          <pc:docMk/>
          <pc:sldMk cId="1978109707" sldId="1606"/>
        </pc:sldMkLst>
        <pc:spChg chg="add mod">
          <ac:chgData name="Francisco Artes" userId="5be56ff3f51c4e1a" providerId="LiveId" clId="{8C8C0626-F438-4463-9F58-12CEB2511716}" dt="2020-06-07T11:26:08.332" v="4672" actId="1076"/>
          <ac:spMkLst>
            <pc:docMk/>
            <pc:sldMk cId="1978109707" sldId="1606"/>
            <ac:spMk id="5" creationId="{CD030C2B-9834-4CD8-9F92-44C677F93DC3}"/>
          </ac:spMkLst>
        </pc:spChg>
        <pc:spChg chg="mod">
          <ac:chgData name="Francisco Artes" userId="5be56ff3f51c4e1a" providerId="LiveId" clId="{8C8C0626-F438-4463-9F58-12CEB2511716}" dt="2020-06-07T11:26:14.699" v="4694" actId="1036"/>
          <ac:spMkLst>
            <pc:docMk/>
            <pc:sldMk cId="1978109707" sldId="1606"/>
            <ac:spMk id="23" creationId="{7E42C4C7-1162-4AC9-B404-38A829C12A37}"/>
          </ac:spMkLst>
        </pc:spChg>
        <pc:picChg chg="add mod">
          <ac:chgData name="Francisco Artes" userId="5be56ff3f51c4e1a" providerId="LiveId" clId="{8C8C0626-F438-4463-9F58-12CEB2511716}" dt="2020-06-07T11:25:36.011" v="4662" actId="14100"/>
          <ac:picMkLst>
            <pc:docMk/>
            <pc:sldMk cId="1978109707" sldId="1606"/>
            <ac:picMk id="4" creationId="{87BBFB38-890C-4B35-A0D4-AA7699FD3FC7}"/>
          </ac:picMkLst>
        </pc:picChg>
      </pc:sldChg>
      <pc:sldChg chg="modSp mod">
        <pc:chgData name="Francisco Artes" userId="5be56ff3f51c4e1a" providerId="LiveId" clId="{8C8C0626-F438-4463-9F58-12CEB2511716}" dt="2020-06-07T10:55:47.343" v="3825" actId="1036"/>
        <pc:sldMkLst>
          <pc:docMk/>
          <pc:sldMk cId="1112833039" sldId="1607"/>
        </pc:sldMkLst>
        <pc:spChg chg="mod">
          <ac:chgData name="Francisco Artes" userId="5be56ff3f51c4e1a" providerId="LiveId" clId="{8C8C0626-F438-4463-9F58-12CEB2511716}" dt="2020-06-07T10:55:47.343" v="3825" actId="1036"/>
          <ac:spMkLst>
            <pc:docMk/>
            <pc:sldMk cId="1112833039" sldId="1607"/>
            <ac:spMk id="23" creationId="{7E42C4C7-1162-4AC9-B404-38A829C12A37}"/>
          </ac:spMkLst>
        </pc:spChg>
      </pc:sldChg>
      <pc:sldChg chg="modSp mod">
        <pc:chgData name="Francisco Artes" userId="5be56ff3f51c4e1a" providerId="LiveId" clId="{8C8C0626-F438-4463-9F58-12CEB2511716}" dt="2020-06-07T10:55:56.404" v="3853" actId="1036"/>
        <pc:sldMkLst>
          <pc:docMk/>
          <pc:sldMk cId="51980025" sldId="1608"/>
        </pc:sldMkLst>
        <pc:spChg chg="mod">
          <ac:chgData name="Francisco Artes" userId="5be56ff3f51c4e1a" providerId="LiveId" clId="{8C8C0626-F438-4463-9F58-12CEB2511716}" dt="2020-06-07T10:55:56.404" v="3853" actId="1036"/>
          <ac:spMkLst>
            <pc:docMk/>
            <pc:sldMk cId="51980025" sldId="1608"/>
            <ac:spMk id="23" creationId="{7E42C4C7-1162-4AC9-B404-38A829C12A37}"/>
          </ac:spMkLst>
        </pc:spChg>
      </pc:sldChg>
      <pc:sldChg chg="addSp modSp mod">
        <pc:chgData name="Francisco Artes" userId="5be56ff3f51c4e1a" providerId="LiveId" clId="{8C8C0626-F438-4463-9F58-12CEB2511716}" dt="2020-06-07T08:41:41.519" v="393" actId="27636"/>
        <pc:sldMkLst>
          <pc:docMk/>
          <pc:sldMk cId="2721979303" sldId="1611"/>
        </pc:sldMkLst>
        <pc:spChg chg="mod">
          <ac:chgData name="Francisco Artes" userId="5be56ff3f51c4e1a" providerId="LiveId" clId="{8C8C0626-F438-4463-9F58-12CEB2511716}" dt="2020-06-07T08:37:45.640" v="250" actId="20577"/>
          <ac:spMkLst>
            <pc:docMk/>
            <pc:sldMk cId="2721979303" sldId="1611"/>
            <ac:spMk id="3" creationId="{C05D53E7-8424-45B6-BA50-C8F8A169A2F6}"/>
          </ac:spMkLst>
        </pc:spChg>
        <pc:spChg chg="add mod">
          <ac:chgData name="Francisco Artes" userId="5be56ff3f51c4e1a" providerId="LiveId" clId="{8C8C0626-F438-4463-9F58-12CEB2511716}" dt="2020-06-07T08:41:29.221" v="388" actId="1076"/>
          <ac:spMkLst>
            <pc:docMk/>
            <pc:sldMk cId="2721979303" sldId="1611"/>
            <ac:spMk id="5" creationId="{FD4FEB5A-496B-4C28-8B39-3DA796D9D01A}"/>
          </ac:spMkLst>
        </pc:spChg>
        <pc:spChg chg="add mod">
          <ac:chgData name="Francisco Artes" userId="5be56ff3f51c4e1a" providerId="LiveId" clId="{8C8C0626-F438-4463-9F58-12CEB2511716}" dt="2020-06-07T08:41:34.054" v="389" actId="1076"/>
          <ac:spMkLst>
            <pc:docMk/>
            <pc:sldMk cId="2721979303" sldId="1611"/>
            <ac:spMk id="6" creationId="{9A729285-1AA5-47C7-A157-49EF9F488C30}"/>
          </ac:spMkLst>
        </pc:spChg>
        <pc:spChg chg="mod">
          <ac:chgData name="Francisco Artes" userId="5be56ff3f51c4e1a" providerId="LiveId" clId="{8C8C0626-F438-4463-9F58-12CEB2511716}" dt="2020-06-07T08:41:41.519" v="393" actId="27636"/>
          <ac:spMkLst>
            <pc:docMk/>
            <pc:sldMk cId="2721979303" sldId="1611"/>
            <ac:spMk id="23" creationId="{7E42C4C7-1162-4AC9-B404-38A829C12A37}"/>
          </ac:spMkLst>
        </pc:spChg>
        <pc:picChg chg="add mod">
          <ac:chgData name="Francisco Artes" userId="5be56ff3f51c4e1a" providerId="LiveId" clId="{8C8C0626-F438-4463-9F58-12CEB2511716}" dt="2020-06-07T08:41:22.973" v="387" actId="14100"/>
          <ac:picMkLst>
            <pc:docMk/>
            <pc:sldMk cId="2721979303" sldId="1611"/>
            <ac:picMk id="2" creationId="{8B1BC9B5-6A51-4292-B582-6B5BFE395537}"/>
          </ac:picMkLst>
        </pc:picChg>
      </pc:sldChg>
      <pc:sldChg chg="addSp modSp mod">
        <pc:chgData name="Francisco Artes" userId="5be56ff3f51c4e1a" providerId="LiveId" clId="{8C8C0626-F438-4463-9F58-12CEB2511716}" dt="2020-06-07T08:26:42.535" v="90" actId="27636"/>
        <pc:sldMkLst>
          <pc:docMk/>
          <pc:sldMk cId="2070590485" sldId="1612"/>
        </pc:sldMkLst>
        <pc:spChg chg="add mod">
          <ac:chgData name="Francisco Artes" userId="5be56ff3f51c4e1a" providerId="LiveId" clId="{8C8C0626-F438-4463-9F58-12CEB2511716}" dt="2020-06-07T08:26:35.333" v="86"/>
          <ac:spMkLst>
            <pc:docMk/>
            <pc:sldMk cId="2070590485" sldId="1612"/>
            <ac:spMk id="5" creationId="{CAB48B75-AAF9-4D81-BF7C-6A3C39EAD4DC}"/>
          </ac:spMkLst>
        </pc:spChg>
        <pc:spChg chg="add mod">
          <ac:chgData name="Francisco Artes" userId="5be56ff3f51c4e1a" providerId="LiveId" clId="{8C8C0626-F438-4463-9F58-12CEB2511716}" dt="2020-06-07T08:26:35.333" v="86"/>
          <ac:spMkLst>
            <pc:docMk/>
            <pc:sldMk cId="2070590485" sldId="1612"/>
            <ac:spMk id="7" creationId="{B40C1569-99E8-4778-9487-5B9D8692C2EE}"/>
          </ac:spMkLst>
        </pc:spChg>
        <pc:spChg chg="mod">
          <ac:chgData name="Francisco Artes" userId="5be56ff3f51c4e1a" providerId="LiveId" clId="{8C8C0626-F438-4463-9F58-12CEB2511716}" dt="2020-06-07T08:26:42.535" v="90" actId="27636"/>
          <ac:spMkLst>
            <pc:docMk/>
            <pc:sldMk cId="2070590485" sldId="1612"/>
            <ac:spMk id="23" creationId="{7E42C4C7-1162-4AC9-B404-38A829C12A37}"/>
          </ac:spMkLst>
        </pc:spChg>
        <pc:picChg chg="add mod">
          <ac:chgData name="Francisco Artes" userId="5be56ff3f51c4e1a" providerId="LiveId" clId="{8C8C0626-F438-4463-9F58-12CEB2511716}" dt="2020-06-07T08:26:35.333" v="86"/>
          <ac:picMkLst>
            <pc:docMk/>
            <pc:sldMk cId="2070590485" sldId="1612"/>
            <ac:picMk id="4" creationId="{3C570E79-D6B1-4F38-8512-A75D1A56D2DB}"/>
          </ac:picMkLst>
        </pc:picChg>
        <pc:picChg chg="add mod">
          <ac:chgData name="Francisco Artes" userId="5be56ff3f51c4e1a" providerId="LiveId" clId="{8C8C0626-F438-4463-9F58-12CEB2511716}" dt="2020-06-07T08:26:35.333" v="86"/>
          <ac:picMkLst>
            <pc:docMk/>
            <pc:sldMk cId="2070590485" sldId="1612"/>
            <ac:picMk id="6" creationId="{E083A607-825E-407C-912F-840CF995C604}"/>
          </ac:picMkLst>
        </pc:picChg>
      </pc:sldChg>
      <pc:sldChg chg="modSp mod">
        <pc:chgData name="Francisco Artes" userId="5be56ff3f51c4e1a" providerId="LiveId" clId="{8C8C0626-F438-4463-9F58-12CEB2511716}" dt="2020-06-07T11:01:45.815" v="4080" actId="1036"/>
        <pc:sldMkLst>
          <pc:docMk/>
          <pc:sldMk cId="1387738466" sldId="1613"/>
        </pc:sldMkLst>
        <pc:spChg chg="mod">
          <ac:chgData name="Francisco Artes" userId="5be56ff3f51c4e1a" providerId="LiveId" clId="{8C8C0626-F438-4463-9F58-12CEB2511716}" dt="2020-06-07T11:01:45.815" v="4080" actId="1036"/>
          <ac:spMkLst>
            <pc:docMk/>
            <pc:sldMk cId="1387738466" sldId="1613"/>
            <ac:spMk id="23" creationId="{7E42C4C7-1162-4AC9-B404-38A829C12A37}"/>
          </ac:spMkLst>
        </pc:spChg>
      </pc:sldChg>
      <pc:sldChg chg="addSp delSp modSp mod">
        <pc:chgData name="Francisco Artes" userId="5be56ff3f51c4e1a" providerId="LiveId" clId="{8C8C0626-F438-4463-9F58-12CEB2511716}" dt="2020-06-07T11:05:31.252" v="4093" actId="1076"/>
        <pc:sldMkLst>
          <pc:docMk/>
          <pc:sldMk cId="1126692819" sldId="1614"/>
        </pc:sldMkLst>
        <pc:spChg chg="add mod">
          <ac:chgData name="Francisco Artes" userId="5be56ff3f51c4e1a" providerId="LiveId" clId="{8C8C0626-F438-4463-9F58-12CEB2511716}" dt="2020-06-07T11:05:31.252" v="4093" actId="1076"/>
          <ac:spMkLst>
            <pc:docMk/>
            <pc:sldMk cId="1126692819" sldId="1614"/>
            <ac:spMk id="5" creationId="{18CC0D38-7E00-42DD-AB2F-03A0D20718E5}"/>
          </ac:spMkLst>
        </pc:spChg>
        <pc:spChg chg="add del mod">
          <ac:chgData name="Francisco Artes" userId="5be56ff3f51c4e1a" providerId="LiveId" clId="{8C8C0626-F438-4463-9F58-12CEB2511716}" dt="2020-06-07T09:06:42.333" v="1100" actId="21"/>
          <ac:spMkLst>
            <pc:docMk/>
            <pc:sldMk cId="1126692819" sldId="1614"/>
            <ac:spMk id="7" creationId="{DC53B827-364D-435A-9373-7DDF1BAE4322}"/>
          </ac:spMkLst>
        </pc:spChg>
        <pc:spChg chg="mod">
          <ac:chgData name="Francisco Artes" userId="5be56ff3f51c4e1a" providerId="LiveId" clId="{8C8C0626-F438-4463-9F58-12CEB2511716}" dt="2020-06-07T11:05:19.625" v="4090" actId="27636"/>
          <ac:spMkLst>
            <pc:docMk/>
            <pc:sldMk cId="1126692819" sldId="1614"/>
            <ac:spMk id="23" creationId="{7E42C4C7-1162-4AC9-B404-38A829C12A37}"/>
          </ac:spMkLst>
        </pc:spChg>
        <pc:picChg chg="add mod">
          <ac:chgData name="Francisco Artes" userId="5be56ff3f51c4e1a" providerId="LiveId" clId="{8C8C0626-F438-4463-9F58-12CEB2511716}" dt="2020-06-07T11:05:31.252" v="4093" actId="1076"/>
          <ac:picMkLst>
            <pc:docMk/>
            <pc:sldMk cId="1126692819" sldId="1614"/>
            <ac:picMk id="4" creationId="{241CA3FA-02A6-425A-BBDE-6CA354947144}"/>
          </ac:picMkLst>
        </pc:picChg>
        <pc:picChg chg="add del mod">
          <ac:chgData name="Francisco Artes" userId="5be56ff3f51c4e1a" providerId="LiveId" clId="{8C8C0626-F438-4463-9F58-12CEB2511716}" dt="2020-06-07T09:06:42.333" v="1100" actId="21"/>
          <ac:picMkLst>
            <pc:docMk/>
            <pc:sldMk cId="1126692819" sldId="1614"/>
            <ac:picMk id="6" creationId="{D15CE03E-9433-43E2-8DE2-C5D0F51F2C16}"/>
          </ac:picMkLst>
        </pc:picChg>
      </pc:sldChg>
      <pc:sldChg chg="delSp modSp del mod">
        <pc:chgData name="Francisco Artes" userId="5be56ff3f51c4e1a" providerId="LiveId" clId="{8C8C0626-F438-4463-9F58-12CEB2511716}" dt="2020-06-07T09:00:24.205" v="967" actId="47"/>
        <pc:sldMkLst>
          <pc:docMk/>
          <pc:sldMk cId="80852187" sldId="1615"/>
        </pc:sldMkLst>
        <pc:spChg chg="del mod">
          <ac:chgData name="Francisco Artes" userId="5be56ff3f51c4e1a" providerId="LiveId" clId="{8C8C0626-F438-4463-9F58-12CEB2511716}" dt="2020-06-07T09:00:09.934" v="964" actId="21"/>
          <ac:spMkLst>
            <pc:docMk/>
            <pc:sldMk cId="80852187" sldId="1615"/>
            <ac:spMk id="6" creationId="{8F3DDE94-A4EF-43D9-841D-131361E7B5EA}"/>
          </ac:spMkLst>
        </pc:spChg>
        <pc:picChg chg="del mod">
          <ac:chgData name="Francisco Artes" userId="5be56ff3f51c4e1a" providerId="LiveId" clId="{8C8C0626-F438-4463-9F58-12CEB2511716}" dt="2020-06-07T09:00:01.334" v="961" actId="21"/>
          <ac:picMkLst>
            <pc:docMk/>
            <pc:sldMk cId="80852187" sldId="1615"/>
            <ac:picMk id="2" creationId="{45158138-86C5-47F0-BACB-D3FC6C302873}"/>
          </ac:picMkLst>
        </pc:picChg>
      </pc:sldChg>
      <pc:sldChg chg="modSp mod">
        <pc:chgData name="Francisco Artes" userId="5be56ff3f51c4e1a" providerId="LiveId" clId="{8C8C0626-F438-4463-9F58-12CEB2511716}" dt="2020-06-07T11:05:43.950" v="4109" actId="1035"/>
        <pc:sldMkLst>
          <pc:docMk/>
          <pc:sldMk cId="1202019172" sldId="1616"/>
        </pc:sldMkLst>
        <pc:spChg chg="mod">
          <ac:chgData name="Francisco Artes" userId="5be56ff3f51c4e1a" providerId="LiveId" clId="{8C8C0626-F438-4463-9F58-12CEB2511716}" dt="2020-06-07T11:05:43.950" v="4109" actId="1035"/>
          <ac:spMkLst>
            <pc:docMk/>
            <pc:sldMk cId="1202019172" sldId="1616"/>
            <ac:spMk id="23" creationId="{7E42C4C7-1162-4AC9-B404-38A829C12A37}"/>
          </ac:spMkLst>
        </pc:spChg>
      </pc:sldChg>
      <pc:sldChg chg="addSp modSp mod">
        <pc:chgData name="Francisco Artes" userId="5be56ff3f51c4e1a" providerId="LiveId" clId="{8C8C0626-F438-4463-9F58-12CEB2511716}" dt="2020-06-07T11:09:36.883" v="4300" actId="27636"/>
        <pc:sldMkLst>
          <pc:docMk/>
          <pc:sldMk cId="4260687196" sldId="1617"/>
        </pc:sldMkLst>
        <pc:spChg chg="add mod">
          <ac:chgData name="Francisco Artes" userId="5be56ff3f51c4e1a" providerId="LiveId" clId="{8C8C0626-F438-4463-9F58-12CEB2511716}" dt="2020-06-07T11:08:53.116" v="4238" actId="1076"/>
          <ac:spMkLst>
            <pc:docMk/>
            <pc:sldMk cId="4260687196" sldId="1617"/>
            <ac:spMk id="5" creationId="{15869778-91BF-4EDE-8879-421D1D87DE57}"/>
          </ac:spMkLst>
        </pc:spChg>
        <pc:spChg chg="mod">
          <ac:chgData name="Francisco Artes" userId="5be56ff3f51c4e1a" providerId="LiveId" clId="{8C8C0626-F438-4463-9F58-12CEB2511716}" dt="2020-06-07T11:09:36.883" v="4300" actId="27636"/>
          <ac:spMkLst>
            <pc:docMk/>
            <pc:sldMk cId="4260687196" sldId="1617"/>
            <ac:spMk id="23" creationId="{7E42C4C7-1162-4AC9-B404-38A829C12A37}"/>
          </ac:spMkLst>
        </pc:spChg>
        <pc:picChg chg="add mod">
          <ac:chgData name="Francisco Artes" userId="5be56ff3f51c4e1a" providerId="LiveId" clId="{8C8C0626-F438-4463-9F58-12CEB2511716}" dt="2020-06-07T11:08:53.116" v="4238" actId="1076"/>
          <ac:picMkLst>
            <pc:docMk/>
            <pc:sldMk cId="4260687196" sldId="1617"/>
            <ac:picMk id="4" creationId="{977FF03A-41C0-4C96-956A-EFA380B8ACBC}"/>
          </ac:picMkLst>
        </pc:picChg>
      </pc:sldChg>
      <pc:sldChg chg="addSp modSp mod">
        <pc:chgData name="Francisco Artes" userId="5be56ff3f51c4e1a" providerId="LiveId" clId="{8C8C0626-F438-4463-9F58-12CEB2511716}" dt="2020-06-07T09:12:07.050" v="1168" actId="1037"/>
        <pc:sldMkLst>
          <pc:docMk/>
          <pc:sldMk cId="1997141352" sldId="1619"/>
        </pc:sldMkLst>
        <pc:spChg chg="mod">
          <ac:chgData name="Francisco Artes" userId="5be56ff3f51c4e1a" providerId="LiveId" clId="{8C8C0626-F438-4463-9F58-12CEB2511716}" dt="2020-06-07T09:10:19.324" v="1134" actId="20577"/>
          <ac:spMkLst>
            <pc:docMk/>
            <pc:sldMk cId="1997141352" sldId="1619"/>
            <ac:spMk id="3" creationId="{18B49D42-CF0D-4043-BECA-C0C0D3489A2B}"/>
          </ac:spMkLst>
        </pc:spChg>
        <pc:spChg chg="add mod">
          <ac:chgData name="Francisco Artes" userId="5be56ff3f51c4e1a" providerId="LiveId" clId="{8C8C0626-F438-4463-9F58-12CEB2511716}" dt="2020-06-07T09:12:07.050" v="1168" actId="1037"/>
          <ac:spMkLst>
            <pc:docMk/>
            <pc:sldMk cId="1997141352" sldId="1619"/>
            <ac:spMk id="4" creationId="{1D263954-534C-45AE-9F57-F11C11D1D6C4}"/>
          </ac:spMkLst>
        </pc:spChg>
        <pc:spChg chg="mod">
          <ac:chgData name="Francisco Artes" userId="5be56ff3f51c4e1a" providerId="LiveId" clId="{8C8C0626-F438-4463-9F58-12CEB2511716}" dt="2020-06-07T09:12:07.050" v="1168" actId="1037"/>
          <ac:spMkLst>
            <pc:docMk/>
            <pc:sldMk cId="1997141352" sldId="1619"/>
            <ac:spMk id="7" creationId="{D55BE574-434A-40D9-AF3B-B3F9951CE855}"/>
          </ac:spMkLst>
        </pc:spChg>
      </pc:sldChg>
      <pc:sldChg chg="addSp delSp modSp mod">
        <pc:chgData name="Francisco Artes" userId="5be56ff3f51c4e1a" providerId="LiveId" clId="{8C8C0626-F438-4463-9F58-12CEB2511716}" dt="2020-06-07T11:10:29.012" v="4309" actId="1076"/>
        <pc:sldMkLst>
          <pc:docMk/>
          <pc:sldMk cId="1630784681" sldId="1621"/>
        </pc:sldMkLst>
        <pc:spChg chg="mod">
          <ac:chgData name="Francisco Artes" userId="5be56ff3f51c4e1a" providerId="LiveId" clId="{8C8C0626-F438-4463-9F58-12CEB2511716}" dt="2020-06-07T09:09:41.291" v="1122" actId="20577"/>
          <ac:spMkLst>
            <pc:docMk/>
            <pc:sldMk cId="1630784681" sldId="1621"/>
            <ac:spMk id="4" creationId="{6D83A4CD-C628-488A-B134-0511F6CC94E3}"/>
          </ac:spMkLst>
        </pc:spChg>
        <pc:spChg chg="del">
          <ac:chgData name="Francisco Artes" userId="5be56ff3f51c4e1a" providerId="LiveId" clId="{8C8C0626-F438-4463-9F58-12CEB2511716}" dt="2020-06-07T09:09:05.872" v="1104" actId="478"/>
          <ac:spMkLst>
            <pc:docMk/>
            <pc:sldMk cId="1630784681" sldId="1621"/>
            <ac:spMk id="6" creationId="{D855EB9F-6A6E-4051-AE0C-BB77F2D4B167}"/>
          </ac:spMkLst>
        </pc:spChg>
        <pc:spChg chg="add mod">
          <ac:chgData name="Francisco Artes" userId="5be56ff3f51c4e1a" providerId="LiveId" clId="{8C8C0626-F438-4463-9F58-12CEB2511716}" dt="2020-06-07T11:10:18.542" v="4307" actId="27636"/>
          <ac:spMkLst>
            <pc:docMk/>
            <pc:sldMk cId="1630784681" sldId="1621"/>
            <ac:spMk id="7" creationId="{53ECCFBC-3F74-474C-825A-F2DAF04A41D1}"/>
          </ac:spMkLst>
        </pc:spChg>
        <pc:spChg chg="add mod">
          <ac:chgData name="Francisco Artes" userId="5be56ff3f51c4e1a" providerId="LiveId" clId="{8C8C0626-F438-4463-9F58-12CEB2511716}" dt="2020-06-07T11:10:29.012" v="4309" actId="1076"/>
          <ac:spMkLst>
            <pc:docMk/>
            <pc:sldMk cId="1630784681" sldId="1621"/>
            <ac:spMk id="9" creationId="{51D766B5-AA63-4621-ACA3-F0781CC38AEE}"/>
          </ac:spMkLst>
        </pc:spChg>
        <pc:spChg chg="mod">
          <ac:chgData name="Francisco Artes" userId="5be56ff3f51c4e1a" providerId="LiveId" clId="{8C8C0626-F438-4463-9F58-12CEB2511716}" dt="2020-06-07T11:10:11.062" v="4304" actId="27636"/>
          <ac:spMkLst>
            <pc:docMk/>
            <pc:sldMk cId="1630784681" sldId="1621"/>
            <ac:spMk id="23" creationId="{7E42C4C7-1162-4AC9-B404-38A829C12A37}"/>
          </ac:spMkLst>
        </pc:spChg>
        <pc:picChg chg="del">
          <ac:chgData name="Francisco Artes" userId="5be56ff3f51c4e1a" providerId="LiveId" clId="{8C8C0626-F438-4463-9F58-12CEB2511716}" dt="2020-06-07T09:09:02.951" v="1103" actId="478"/>
          <ac:picMkLst>
            <pc:docMk/>
            <pc:sldMk cId="1630784681" sldId="1621"/>
            <ac:picMk id="2" creationId="{9598E477-2FD5-426F-B902-E80BF5DAE653}"/>
          </ac:picMkLst>
        </pc:picChg>
        <pc:picChg chg="add mod">
          <ac:chgData name="Francisco Artes" userId="5be56ff3f51c4e1a" providerId="LiveId" clId="{8C8C0626-F438-4463-9F58-12CEB2511716}" dt="2020-06-07T11:10:25.389" v="4308" actId="1076"/>
          <ac:picMkLst>
            <pc:docMk/>
            <pc:sldMk cId="1630784681" sldId="1621"/>
            <ac:picMk id="8" creationId="{06D8AACA-CADE-47B9-90F1-045F58900D0E}"/>
          </ac:picMkLst>
        </pc:picChg>
      </pc:sldChg>
      <pc:sldChg chg="delSp modSp mod">
        <pc:chgData name="Francisco Artes" userId="5be56ff3f51c4e1a" providerId="LiveId" clId="{8C8C0626-F438-4463-9F58-12CEB2511716}" dt="2020-06-07T11:12:16.938" v="4349" actId="1036"/>
        <pc:sldMkLst>
          <pc:docMk/>
          <pc:sldMk cId="185876594" sldId="1623"/>
        </pc:sldMkLst>
        <pc:spChg chg="mod">
          <ac:chgData name="Francisco Artes" userId="5be56ff3f51c4e1a" providerId="LiveId" clId="{8C8C0626-F438-4463-9F58-12CEB2511716}" dt="2020-06-07T08:28:06.928" v="100" actId="20577"/>
          <ac:spMkLst>
            <pc:docMk/>
            <pc:sldMk cId="185876594" sldId="1623"/>
            <ac:spMk id="9" creationId="{16B8DA10-BF0E-4D1E-B28A-EEC81F76C76C}"/>
          </ac:spMkLst>
        </pc:spChg>
        <pc:spChg chg="del">
          <ac:chgData name="Francisco Artes" userId="5be56ff3f51c4e1a" providerId="LiveId" clId="{8C8C0626-F438-4463-9F58-12CEB2511716}" dt="2020-06-07T09:27:59.989" v="1280" actId="478"/>
          <ac:spMkLst>
            <pc:docMk/>
            <pc:sldMk cId="185876594" sldId="1623"/>
            <ac:spMk id="10" creationId="{AAB42747-C984-4805-ADFB-B1B0DADD49F5}"/>
          </ac:spMkLst>
        </pc:spChg>
        <pc:spChg chg="mod">
          <ac:chgData name="Francisco Artes" userId="5be56ff3f51c4e1a" providerId="LiveId" clId="{8C8C0626-F438-4463-9F58-12CEB2511716}" dt="2020-06-07T11:12:16.938" v="4349" actId="1036"/>
          <ac:spMkLst>
            <pc:docMk/>
            <pc:sldMk cId="185876594" sldId="1623"/>
            <ac:spMk id="23" creationId="{7E42C4C7-1162-4AC9-B404-38A829C12A37}"/>
          </ac:spMkLst>
        </pc:spChg>
      </pc:sldChg>
      <pc:sldChg chg="delSp modSp mod">
        <pc:chgData name="Francisco Artes" userId="5be56ff3f51c4e1a" providerId="LiveId" clId="{8C8C0626-F438-4463-9F58-12CEB2511716}" dt="2020-06-07T11:29:49.902" v="4857" actId="1036"/>
        <pc:sldMkLst>
          <pc:docMk/>
          <pc:sldMk cId="310237429" sldId="1626"/>
        </pc:sldMkLst>
        <pc:spChg chg="del">
          <ac:chgData name="Francisco Artes" userId="5be56ff3f51c4e1a" providerId="LiveId" clId="{8C8C0626-F438-4463-9F58-12CEB2511716}" dt="2020-06-07T11:29:00.956" v="4755" actId="478"/>
          <ac:spMkLst>
            <pc:docMk/>
            <pc:sldMk cId="310237429" sldId="1626"/>
            <ac:spMk id="5" creationId="{D97BF2BF-B5AC-4347-A652-C4740C998CAE}"/>
          </ac:spMkLst>
        </pc:spChg>
        <pc:spChg chg="mod">
          <ac:chgData name="Francisco Artes" userId="5be56ff3f51c4e1a" providerId="LiveId" clId="{8C8C0626-F438-4463-9F58-12CEB2511716}" dt="2020-06-07T11:28:58.087" v="4754" actId="6549"/>
          <ac:spMkLst>
            <pc:docMk/>
            <pc:sldMk cId="310237429" sldId="1626"/>
            <ac:spMk id="6" creationId="{E84B9917-2330-4F08-AB05-DEF6C6F00987}"/>
          </ac:spMkLst>
        </pc:spChg>
        <pc:spChg chg="mod">
          <ac:chgData name="Francisco Artes" userId="5be56ff3f51c4e1a" providerId="LiveId" clId="{8C8C0626-F438-4463-9F58-12CEB2511716}" dt="2020-06-07T11:29:49.902" v="4857" actId="1036"/>
          <ac:spMkLst>
            <pc:docMk/>
            <pc:sldMk cId="310237429" sldId="1626"/>
            <ac:spMk id="23" creationId="{7E42C4C7-1162-4AC9-B404-38A829C12A37}"/>
          </ac:spMkLst>
        </pc:spChg>
      </pc:sldChg>
      <pc:sldChg chg="modSp del mod">
        <pc:chgData name="Francisco Artes" userId="5be56ff3f51c4e1a" providerId="LiveId" clId="{8C8C0626-F438-4463-9F58-12CEB2511716}" dt="2020-06-07T11:44:08.454" v="5044" actId="47"/>
        <pc:sldMkLst>
          <pc:docMk/>
          <pc:sldMk cId="2132234693" sldId="1628"/>
        </pc:sldMkLst>
        <pc:spChg chg="mod">
          <ac:chgData name="Francisco Artes" userId="5be56ff3f51c4e1a" providerId="LiveId" clId="{8C8C0626-F438-4463-9F58-12CEB2511716}" dt="2020-06-07T11:42:58.018" v="5023" actId="1076"/>
          <ac:spMkLst>
            <pc:docMk/>
            <pc:sldMk cId="2132234693" sldId="1628"/>
            <ac:spMk id="23" creationId="{7E42C4C7-1162-4AC9-B404-38A829C12A37}"/>
          </ac:spMkLst>
        </pc:spChg>
      </pc:sldChg>
      <pc:sldChg chg="modSp mod">
        <pc:chgData name="Francisco Artes" userId="5be56ff3f51c4e1a" providerId="LiveId" clId="{8C8C0626-F438-4463-9F58-12CEB2511716}" dt="2020-06-07T11:46:39.194" v="5070" actId="27636"/>
        <pc:sldMkLst>
          <pc:docMk/>
          <pc:sldMk cId="3316969328" sldId="1630"/>
        </pc:sldMkLst>
        <pc:spChg chg="mod">
          <ac:chgData name="Francisco Artes" userId="5be56ff3f51c4e1a" providerId="LiveId" clId="{8C8C0626-F438-4463-9F58-12CEB2511716}" dt="2020-06-07T11:46:28.721" v="5065" actId="20577"/>
          <ac:spMkLst>
            <pc:docMk/>
            <pc:sldMk cId="3316969328" sldId="1630"/>
            <ac:spMk id="3" creationId="{8275AB43-C64D-4204-BEC0-FBD89D2D8474}"/>
          </ac:spMkLst>
        </pc:spChg>
        <pc:spChg chg="mod">
          <ac:chgData name="Francisco Artes" userId="5be56ff3f51c4e1a" providerId="LiveId" clId="{8C8C0626-F438-4463-9F58-12CEB2511716}" dt="2020-06-07T11:46:39.194" v="5070" actId="27636"/>
          <ac:spMkLst>
            <pc:docMk/>
            <pc:sldMk cId="3316969328" sldId="1630"/>
            <ac:spMk id="23" creationId="{7E42C4C7-1162-4AC9-B404-38A829C12A37}"/>
          </ac:spMkLst>
        </pc:spChg>
      </pc:sldChg>
      <pc:sldChg chg="addSp delSp modSp del mod">
        <pc:chgData name="Francisco Artes" userId="5be56ff3f51c4e1a" providerId="LiveId" clId="{8C8C0626-F438-4463-9F58-12CEB2511716}" dt="2020-06-07T11:21:54.353" v="4546" actId="47"/>
        <pc:sldMkLst>
          <pc:docMk/>
          <pc:sldMk cId="2429656208" sldId="1633"/>
        </pc:sldMkLst>
        <pc:spChg chg="del">
          <ac:chgData name="Francisco Artes" userId="5be56ff3f51c4e1a" providerId="LiveId" clId="{8C8C0626-F438-4463-9F58-12CEB2511716}" dt="2020-06-07T10:54:01.221" v="3719" actId="478"/>
          <ac:spMkLst>
            <pc:docMk/>
            <pc:sldMk cId="2429656208" sldId="1633"/>
            <ac:spMk id="5" creationId="{80996C52-25C6-44B7-AEDF-83549043EC76}"/>
          </ac:spMkLst>
        </pc:spChg>
        <pc:spChg chg="del mod">
          <ac:chgData name="Francisco Artes" userId="5be56ff3f51c4e1a" providerId="LiveId" clId="{8C8C0626-F438-4463-9F58-12CEB2511716}" dt="2020-06-07T11:21:47.304" v="4545" actId="478"/>
          <ac:spMkLst>
            <pc:docMk/>
            <pc:sldMk cId="2429656208" sldId="1633"/>
            <ac:spMk id="23" creationId="{7E42C4C7-1162-4AC9-B404-38A829C12A37}"/>
          </ac:spMkLst>
        </pc:spChg>
        <pc:picChg chg="add del mod">
          <ac:chgData name="Francisco Artes" userId="5be56ff3f51c4e1a" providerId="LiveId" clId="{8C8C0626-F438-4463-9F58-12CEB2511716}" dt="2020-06-07T11:21:19.037" v="4540" actId="21"/>
          <ac:picMkLst>
            <pc:docMk/>
            <pc:sldMk cId="2429656208" sldId="1633"/>
            <ac:picMk id="2" creationId="{7BBCDF19-CEFE-45EB-A0C4-B79BC2F9B7A3}"/>
          </ac:picMkLst>
        </pc:picChg>
      </pc:sldChg>
      <pc:sldChg chg="modSp mod">
        <pc:chgData name="Francisco Artes" userId="5be56ff3f51c4e1a" providerId="LiveId" clId="{8C8C0626-F438-4463-9F58-12CEB2511716}" dt="2020-06-07T10:54:38.981" v="3760" actId="1036"/>
        <pc:sldMkLst>
          <pc:docMk/>
          <pc:sldMk cId="3944640579" sldId="1636"/>
        </pc:sldMkLst>
        <pc:spChg chg="mod">
          <ac:chgData name="Francisco Artes" userId="5be56ff3f51c4e1a" providerId="LiveId" clId="{8C8C0626-F438-4463-9F58-12CEB2511716}" dt="2020-06-07T10:54:38.981" v="3760" actId="1036"/>
          <ac:spMkLst>
            <pc:docMk/>
            <pc:sldMk cId="3944640579" sldId="1636"/>
            <ac:spMk id="3" creationId="{DFFAB251-1DBC-42CC-A8F6-46437A9CEC90}"/>
          </ac:spMkLst>
        </pc:spChg>
        <pc:spChg chg="mod">
          <ac:chgData name="Francisco Artes" userId="5be56ff3f51c4e1a" providerId="LiveId" clId="{8C8C0626-F438-4463-9F58-12CEB2511716}" dt="2020-06-07T10:54:38.981" v="3760" actId="1036"/>
          <ac:spMkLst>
            <pc:docMk/>
            <pc:sldMk cId="3944640579" sldId="1636"/>
            <ac:spMk id="6" creationId="{485E2A20-A496-4B3B-A8DD-7E8B674D9559}"/>
          </ac:spMkLst>
        </pc:spChg>
        <pc:spChg chg="mod">
          <ac:chgData name="Francisco Artes" userId="5be56ff3f51c4e1a" providerId="LiveId" clId="{8C8C0626-F438-4463-9F58-12CEB2511716}" dt="2020-06-07T10:54:38.981" v="3760" actId="1036"/>
          <ac:spMkLst>
            <pc:docMk/>
            <pc:sldMk cId="3944640579" sldId="1636"/>
            <ac:spMk id="8" creationId="{E53BC5EC-0D5A-46A5-AB78-509ECC722473}"/>
          </ac:spMkLst>
        </pc:spChg>
        <pc:picChg chg="mod">
          <ac:chgData name="Francisco Artes" userId="5be56ff3f51c4e1a" providerId="LiveId" clId="{8C8C0626-F438-4463-9F58-12CEB2511716}" dt="2020-06-07T10:54:38.981" v="3760" actId="1036"/>
          <ac:picMkLst>
            <pc:docMk/>
            <pc:sldMk cId="3944640579" sldId="1636"/>
            <ac:picMk id="2" creationId="{9A5F225C-C809-41B1-B70E-66FCFD23CDD0}"/>
          </ac:picMkLst>
        </pc:picChg>
      </pc:sldChg>
      <pc:sldChg chg="modSp mod">
        <pc:chgData name="Francisco Artes" userId="5be56ff3f51c4e1a" providerId="LiveId" clId="{8C8C0626-F438-4463-9F58-12CEB2511716}" dt="2020-06-07T11:43:54.962" v="5043" actId="14100"/>
        <pc:sldMkLst>
          <pc:docMk/>
          <pc:sldMk cId="2109866848" sldId="1638"/>
        </pc:sldMkLst>
        <pc:spChg chg="mod">
          <ac:chgData name="Francisco Artes" userId="5be56ff3f51c4e1a" providerId="LiveId" clId="{8C8C0626-F438-4463-9F58-12CEB2511716}" dt="2020-06-07T11:43:10.282" v="5024" actId="1076"/>
          <ac:spMkLst>
            <pc:docMk/>
            <pc:sldMk cId="2109866848" sldId="1638"/>
            <ac:spMk id="6" creationId="{7E8FA61F-6EA0-4E38-A337-A761AB593539}"/>
          </ac:spMkLst>
        </pc:spChg>
        <pc:spChg chg="mod">
          <ac:chgData name="Francisco Artes" userId="5be56ff3f51c4e1a" providerId="LiveId" clId="{8C8C0626-F438-4463-9F58-12CEB2511716}" dt="2020-06-07T11:43:54.962" v="5043" actId="14100"/>
          <ac:spMkLst>
            <pc:docMk/>
            <pc:sldMk cId="2109866848" sldId="1638"/>
            <ac:spMk id="7" creationId="{14456774-7D08-43E7-AF5E-8CF0EE69316A}"/>
          </ac:spMkLst>
        </pc:spChg>
        <pc:picChg chg="mod">
          <ac:chgData name="Francisco Artes" userId="5be56ff3f51c4e1a" providerId="LiveId" clId="{8C8C0626-F438-4463-9F58-12CEB2511716}" dt="2020-06-07T11:43:18.764" v="5027" actId="14100"/>
          <ac:picMkLst>
            <pc:docMk/>
            <pc:sldMk cId="2109866848" sldId="1638"/>
            <ac:picMk id="2" creationId="{610A184E-D324-46FB-A688-EC8D0A15DB84}"/>
          </ac:picMkLst>
        </pc:picChg>
      </pc:sldChg>
      <pc:sldChg chg="modSp mod">
        <pc:chgData name="Francisco Artes" userId="5be56ff3f51c4e1a" providerId="LiveId" clId="{8C8C0626-F438-4463-9F58-12CEB2511716}" dt="2020-06-07T10:50:26.157" v="3701" actId="14100"/>
        <pc:sldMkLst>
          <pc:docMk/>
          <pc:sldMk cId="2786074521" sldId="1639"/>
        </pc:sldMkLst>
        <pc:picChg chg="mod">
          <ac:chgData name="Francisco Artes" userId="5be56ff3f51c4e1a" providerId="LiveId" clId="{8C8C0626-F438-4463-9F58-12CEB2511716}" dt="2020-06-07T10:50:26.157" v="3701" actId="14100"/>
          <ac:picMkLst>
            <pc:docMk/>
            <pc:sldMk cId="2786074521" sldId="1639"/>
            <ac:picMk id="2" creationId="{DC316A2E-8748-4C19-AA3A-00D0124D7081}"/>
          </ac:picMkLst>
        </pc:picChg>
      </pc:sldChg>
      <pc:sldChg chg="modSp del mod">
        <pc:chgData name="Francisco Artes" userId="5be56ff3f51c4e1a" providerId="LiveId" clId="{8C8C0626-F438-4463-9F58-12CEB2511716}" dt="2020-06-07T11:46:24.629" v="5061" actId="47"/>
        <pc:sldMkLst>
          <pc:docMk/>
          <pc:sldMk cId="3694600653" sldId="1641"/>
        </pc:sldMkLst>
        <pc:spChg chg="mod">
          <ac:chgData name="Francisco Artes" userId="5be56ff3f51c4e1a" providerId="LiveId" clId="{8C8C0626-F438-4463-9F58-12CEB2511716}" dt="2020-06-07T11:45:26.251" v="5054" actId="21"/>
          <ac:spMkLst>
            <pc:docMk/>
            <pc:sldMk cId="3694600653" sldId="1641"/>
            <ac:spMk id="23" creationId="{7E42C4C7-1162-4AC9-B404-38A829C12A37}"/>
          </ac:spMkLst>
        </pc:spChg>
      </pc:sldChg>
      <pc:sldChg chg="modSp mod">
        <pc:chgData name="Francisco Artes" userId="5be56ff3f51c4e1a" providerId="LiveId" clId="{8C8C0626-F438-4463-9F58-12CEB2511716}" dt="2020-06-07T11:15:20.731" v="4525" actId="1037"/>
        <pc:sldMkLst>
          <pc:docMk/>
          <pc:sldMk cId="3856171130" sldId="1643"/>
        </pc:sldMkLst>
        <pc:spChg chg="mod">
          <ac:chgData name="Francisco Artes" userId="5be56ff3f51c4e1a" providerId="LiveId" clId="{8C8C0626-F438-4463-9F58-12CEB2511716}" dt="2020-06-07T11:15:20.731" v="4525" actId="1037"/>
          <ac:spMkLst>
            <pc:docMk/>
            <pc:sldMk cId="3856171130" sldId="1643"/>
            <ac:spMk id="6" creationId="{68F75BEE-8C9D-4CE7-8E8B-EE55547EC1ED}"/>
          </ac:spMkLst>
        </pc:spChg>
        <pc:spChg chg="mod">
          <ac:chgData name="Francisco Artes" userId="5be56ff3f51c4e1a" providerId="LiveId" clId="{8C8C0626-F438-4463-9F58-12CEB2511716}" dt="2020-06-07T11:15:20.731" v="4525" actId="1037"/>
          <ac:spMkLst>
            <pc:docMk/>
            <pc:sldMk cId="3856171130" sldId="1643"/>
            <ac:spMk id="23" creationId="{7E42C4C7-1162-4AC9-B404-38A829C12A37}"/>
          </ac:spMkLst>
        </pc:spChg>
        <pc:picChg chg="mod">
          <ac:chgData name="Francisco Artes" userId="5be56ff3f51c4e1a" providerId="LiveId" clId="{8C8C0626-F438-4463-9F58-12CEB2511716}" dt="2020-06-07T11:15:20.731" v="4525" actId="1037"/>
          <ac:picMkLst>
            <pc:docMk/>
            <pc:sldMk cId="3856171130" sldId="1643"/>
            <ac:picMk id="5" creationId="{9751D881-7895-481F-BF0D-E0F4D3E2515D}"/>
          </ac:picMkLst>
        </pc:picChg>
      </pc:sldChg>
      <pc:sldChg chg="modSp mod">
        <pc:chgData name="Francisco Artes" userId="5be56ff3f51c4e1a" providerId="LiveId" clId="{8C8C0626-F438-4463-9F58-12CEB2511716}" dt="2020-06-07T11:13:29.960" v="4445" actId="1036"/>
        <pc:sldMkLst>
          <pc:docMk/>
          <pc:sldMk cId="740024852" sldId="1646"/>
        </pc:sldMkLst>
        <pc:spChg chg="mod">
          <ac:chgData name="Francisco Artes" userId="5be56ff3f51c4e1a" providerId="LiveId" clId="{8C8C0626-F438-4463-9F58-12CEB2511716}" dt="2020-06-07T11:13:29.960" v="4445" actId="1036"/>
          <ac:spMkLst>
            <pc:docMk/>
            <pc:sldMk cId="740024852" sldId="1646"/>
            <ac:spMk id="6" creationId="{B32A8670-C608-4CB6-AF9A-AFD09E55E2AB}"/>
          </ac:spMkLst>
        </pc:spChg>
        <pc:spChg chg="mod">
          <ac:chgData name="Francisco Artes" userId="5be56ff3f51c4e1a" providerId="LiveId" clId="{8C8C0626-F438-4463-9F58-12CEB2511716}" dt="2020-06-07T11:13:29.960" v="4445" actId="1036"/>
          <ac:spMkLst>
            <pc:docMk/>
            <pc:sldMk cId="740024852" sldId="1646"/>
            <ac:spMk id="8" creationId="{14C57417-73A1-48A3-A53D-3FF875F93586}"/>
          </ac:spMkLst>
        </pc:spChg>
        <pc:picChg chg="mod">
          <ac:chgData name="Francisco Artes" userId="5be56ff3f51c4e1a" providerId="LiveId" clId="{8C8C0626-F438-4463-9F58-12CEB2511716}" dt="2020-06-07T11:13:29.960" v="4445" actId="1036"/>
          <ac:picMkLst>
            <pc:docMk/>
            <pc:sldMk cId="740024852" sldId="1646"/>
            <ac:picMk id="2" creationId="{26EDE08A-6E0F-49E2-BB71-E83F21113689}"/>
          </ac:picMkLst>
        </pc:picChg>
      </pc:sldChg>
      <pc:sldChg chg="addSp delSp modSp del mod">
        <pc:chgData name="Francisco Artes" userId="5be56ff3f51c4e1a" providerId="LiveId" clId="{8C8C0626-F438-4463-9F58-12CEB2511716}" dt="2020-06-07T10:49:14.907" v="3680" actId="47"/>
        <pc:sldMkLst>
          <pc:docMk/>
          <pc:sldMk cId="704743514" sldId="1652"/>
        </pc:sldMkLst>
        <pc:spChg chg="add mod">
          <ac:chgData name="Francisco Artes" userId="5be56ff3f51c4e1a" providerId="LiveId" clId="{8C8C0626-F438-4463-9F58-12CEB2511716}" dt="2020-06-07T10:24:57.296" v="3446" actId="21"/>
          <ac:spMkLst>
            <pc:docMk/>
            <pc:sldMk cId="704743514" sldId="1652"/>
            <ac:spMk id="4" creationId="{5CC39E33-F703-4E12-89B8-894D3029FC34}"/>
          </ac:spMkLst>
        </pc:spChg>
        <pc:spChg chg="del">
          <ac:chgData name="Francisco Artes" userId="5be56ff3f51c4e1a" providerId="LiveId" clId="{8C8C0626-F438-4463-9F58-12CEB2511716}" dt="2020-06-07T10:24:57.296" v="3446" actId="21"/>
          <ac:spMkLst>
            <pc:docMk/>
            <pc:sldMk cId="704743514" sldId="1652"/>
            <ac:spMk id="5" creationId="{094AEE03-BAE3-484F-A347-8F6FB524F183}"/>
          </ac:spMkLst>
        </pc:spChg>
        <pc:spChg chg="del mod">
          <ac:chgData name="Francisco Artes" userId="5be56ff3f51c4e1a" providerId="LiveId" clId="{8C8C0626-F438-4463-9F58-12CEB2511716}" dt="2020-06-07T10:47:07.700" v="3662" actId="21"/>
          <ac:spMkLst>
            <pc:docMk/>
            <pc:sldMk cId="704743514" sldId="1652"/>
            <ac:spMk id="6" creationId="{AF6DD2F8-BFD4-4E42-82C6-11957DC94A6E}"/>
          </ac:spMkLst>
        </pc:spChg>
        <pc:spChg chg="del">
          <ac:chgData name="Francisco Artes" userId="5be56ff3f51c4e1a" providerId="LiveId" clId="{8C8C0626-F438-4463-9F58-12CEB2511716}" dt="2020-06-07T09:44:12.974" v="1882" actId="21"/>
          <ac:spMkLst>
            <pc:docMk/>
            <pc:sldMk cId="704743514" sldId="1652"/>
            <ac:spMk id="7" creationId="{260C3184-41A3-496D-865B-741AB8C03662}"/>
          </ac:spMkLst>
        </pc:spChg>
        <pc:spChg chg="add del mod">
          <ac:chgData name="Francisco Artes" userId="5be56ff3f51c4e1a" providerId="LiveId" clId="{8C8C0626-F438-4463-9F58-12CEB2511716}" dt="2020-06-07T10:46:00.190" v="3644" actId="21"/>
          <ac:spMkLst>
            <pc:docMk/>
            <pc:sldMk cId="704743514" sldId="1652"/>
            <ac:spMk id="9" creationId="{99A03CF4-16F1-43BE-934B-083DAC0845D1}"/>
          </ac:spMkLst>
        </pc:spChg>
        <pc:spChg chg="add del mod">
          <ac:chgData name="Francisco Artes" userId="5be56ff3f51c4e1a" providerId="LiveId" clId="{8C8C0626-F438-4463-9F58-12CEB2511716}" dt="2020-06-07T10:25:31.518" v="3455" actId="21"/>
          <ac:spMkLst>
            <pc:docMk/>
            <pc:sldMk cId="704743514" sldId="1652"/>
            <ac:spMk id="10" creationId="{158A00D8-FC7C-4093-8078-799A52DAC6EF}"/>
          </ac:spMkLst>
        </pc:spChg>
        <pc:picChg chg="mod">
          <ac:chgData name="Francisco Artes" userId="5be56ff3f51c4e1a" providerId="LiveId" clId="{8C8C0626-F438-4463-9F58-12CEB2511716}" dt="2020-06-07T10:00:20.791" v="2693" actId="1076"/>
          <ac:picMkLst>
            <pc:docMk/>
            <pc:sldMk cId="704743514" sldId="1652"/>
            <ac:picMk id="2" creationId="{71A31A4D-41FF-4305-BA82-B5F9D6125853}"/>
          </ac:picMkLst>
        </pc:picChg>
      </pc:sldChg>
      <pc:sldChg chg="modSp mod">
        <pc:chgData name="Francisco Artes" userId="5be56ff3f51c4e1a" providerId="LiveId" clId="{8C8C0626-F438-4463-9F58-12CEB2511716}" dt="2020-06-07T11:40:20.275" v="4878" actId="14100"/>
        <pc:sldMkLst>
          <pc:docMk/>
          <pc:sldMk cId="1310448150" sldId="1662"/>
        </pc:sldMkLst>
        <pc:spChg chg="mod">
          <ac:chgData name="Francisco Artes" userId="5be56ff3f51c4e1a" providerId="LiveId" clId="{8C8C0626-F438-4463-9F58-12CEB2511716}" dt="2020-06-07T11:40:20.275" v="4878" actId="14100"/>
          <ac:spMkLst>
            <pc:docMk/>
            <pc:sldMk cId="1310448150" sldId="1662"/>
            <ac:spMk id="6" creationId="{485E2A20-A496-4B3B-A8DD-7E8B674D9559}"/>
          </ac:spMkLst>
        </pc:spChg>
        <pc:picChg chg="mod">
          <ac:chgData name="Francisco Artes" userId="5be56ff3f51c4e1a" providerId="LiveId" clId="{8C8C0626-F438-4463-9F58-12CEB2511716}" dt="2020-06-07T10:54:56.753" v="3768" actId="1035"/>
          <ac:picMkLst>
            <pc:docMk/>
            <pc:sldMk cId="1310448150" sldId="1662"/>
            <ac:picMk id="5" creationId="{7FDB8087-0B88-477B-A6C5-5C33E0BA6CA8}"/>
          </ac:picMkLst>
        </pc:picChg>
      </pc:sldChg>
      <pc:sldChg chg="modSp mod">
        <pc:chgData name="Francisco Artes" userId="5be56ff3f51c4e1a" providerId="LiveId" clId="{8C8C0626-F438-4463-9F58-12CEB2511716}" dt="2020-06-07T11:07:48.260" v="4217" actId="1036"/>
        <pc:sldMkLst>
          <pc:docMk/>
          <pc:sldMk cId="4271169272" sldId="1663"/>
        </pc:sldMkLst>
        <pc:spChg chg="mod">
          <ac:chgData name="Francisco Artes" userId="5be56ff3f51c4e1a" providerId="LiveId" clId="{8C8C0626-F438-4463-9F58-12CEB2511716}" dt="2020-06-07T11:07:48.260" v="4217" actId="1036"/>
          <ac:spMkLst>
            <pc:docMk/>
            <pc:sldMk cId="4271169272" sldId="1663"/>
            <ac:spMk id="23" creationId="{7E42C4C7-1162-4AC9-B404-38A829C12A37}"/>
          </ac:spMkLst>
        </pc:spChg>
      </pc:sldChg>
      <pc:sldChg chg="delSp modSp del mod">
        <pc:chgData name="Francisco Artes" userId="5be56ff3f51c4e1a" providerId="LiveId" clId="{8C8C0626-F438-4463-9F58-12CEB2511716}" dt="2020-06-07T11:09:44.206" v="4301" actId="47"/>
        <pc:sldMkLst>
          <pc:docMk/>
          <pc:sldMk cId="1298210709" sldId="1665"/>
        </pc:sldMkLst>
        <pc:spChg chg="del">
          <ac:chgData name="Francisco Artes" userId="5be56ff3f51c4e1a" providerId="LiveId" clId="{8C8C0626-F438-4463-9F58-12CEB2511716}" dt="2020-06-07T11:08:12.154" v="4224" actId="21"/>
          <ac:spMkLst>
            <pc:docMk/>
            <pc:sldMk cId="1298210709" sldId="1665"/>
            <ac:spMk id="7" creationId="{1D6FFAA0-1820-4CB2-AC76-99179A55010D}"/>
          </ac:spMkLst>
        </pc:spChg>
        <pc:picChg chg="del mod">
          <ac:chgData name="Francisco Artes" userId="5be56ff3f51c4e1a" providerId="LiveId" clId="{8C8C0626-F438-4463-9F58-12CEB2511716}" dt="2020-06-07T11:08:04.277" v="4221" actId="21"/>
          <ac:picMkLst>
            <pc:docMk/>
            <pc:sldMk cId="1298210709" sldId="1665"/>
            <ac:picMk id="3" creationId="{6841A845-EACC-4950-9BB8-B50E3EED12B0}"/>
          </ac:picMkLst>
        </pc:picChg>
      </pc:sldChg>
      <pc:sldChg chg="modSp mod">
        <pc:chgData name="Francisco Artes" userId="5be56ff3f51c4e1a" providerId="LiveId" clId="{8C8C0626-F438-4463-9F58-12CEB2511716}" dt="2020-06-07T09:43:20.922" v="1826" actId="20577"/>
        <pc:sldMkLst>
          <pc:docMk/>
          <pc:sldMk cId="1607383932" sldId="1667"/>
        </pc:sldMkLst>
        <pc:spChg chg="mod">
          <ac:chgData name="Francisco Artes" userId="5be56ff3f51c4e1a" providerId="LiveId" clId="{8C8C0626-F438-4463-9F58-12CEB2511716}" dt="2020-06-07T09:43:20.922" v="1826" actId="20577"/>
          <ac:spMkLst>
            <pc:docMk/>
            <pc:sldMk cId="1607383932" sldId="1667"/>
            <ac:spMk id="23" creationId="{7E42C4C7-1162-4AC9-B404-38A829C12A37}"/>
          </ac:spMkLst>
        </pc:spChg>
      </pc:sldChg>
      <pc:sldChg chg="modSp mod">
        <pc:chgData name="Francisco Artes" userId="5be56ff3f51c4e1a" providerId="LiveId" clId="{8C8C0626-F438-4463-9F58-12CEB2511716}" dt="2020-06-07T11:02:21.453" v="4087" actId="1076"/>
        <pc:sldMkLst>
          <pc:docMk/>
          <pc:sldMk cId="2441486322" sldId="1670"/>
        </pc:sldMkLst>
        <pc:spChg chg="mod">
          <ac:chgData name="Francisco Artes" userId="5be56ff3f51c4e1a" providerId="LiveId" clId="{8C8C0626-F438-4463-9F58-12CEB2511716}" dt="2020-06-07T11:02:21.453" v="4087" actId="1076"/>
          <ac:spMkLst>
            <pc:docMk/>
            <pc:sldMk cId="2441486322" sldId="1670"/>
            <ac:spMk id="6" creationId="{B31889E3-6C90-4C06-8938-72908CEC4FDA}"/>
          </ac:spMkLst>
        </pc:spChg>
        <pc:spChg chg="mod">
          <ac:chgData name="Francisco Artes" userId="5be56ff3f51c4e1a" providerId="LiveId" clId="{8C8C0626-F438-4463-9F58-12CEB2511716}" dt="2020-06-07T11:02:17.605" v="4086" actId="14100"/>
          <ac:spMkLst>
            <pc:docMk/>
            <pc:sldMk cId="2441486322" sldId="1670"/>
            <ac:spMk id="7" creationId="{4200A746-6E2B-4391-9BC0-1FB804CE84F6}"/>
          </ac:spMkLst>
        </pc:spChg>
        <pc:picChg chg="mod">
          <ac:chgData name="Francisco Artes" userId="5be56ff3f51c4e1a" providerId="LiveId" clId="{8C8C0626-F438-4463-9F58-12CEB2511716}" dt="2020-06-07T11:02:04.524" v="4083" actId="14100"/>
          <ac:picMkLst>
            <pc:docMk/>
            <pc:sldMk cId="2441486322" sldId="1670"/>
            <ac:picMk id="2" creationId="{32ED644C-483E-4F30-AEA7-74A1193759DD}"/>
          </ac:picMkLst>
        </pc:picChg>
      </pc:sldChg>
      <pc:sldChg chg="modSp mod">
        <pc:chgData name="Francisco Artes" userId="5be56ff3f51c4e1a" providerId="LiveId" clId="{8C8C0626-F438-4463-9F58-12CEB2511716}" dt="2020-06-07T11:27:28.951" v="4729" actId="1036"/>
        <pc:sldMkLst>
          <pc:docMk/>
          <pc:sldMk cId="2434358677" sldId="1673"/>
        </pc:sldMkLst>
        <pc:spChg chg="mod">
          <ac:chgData name="Francisco Artes" userId="5be56ff3f51c4e1a" providerId="LiveId" clId="{8C8C0626-F438-4463-9F58-12CEB2511716}" dt="2020-06-07T11:26:29.649" v="4702" actId="20577"/>
          <ac:spMkLst>
            <pc:docMk/>
            <pc:sldMk cId="2434358677" sldId="1673"/>
            <ac:spMk id="3" creationId="{79692F67-9888-4CC4-872A-52CF720E636C}"/>
          </ac:spMkLst>
        </pc:spChg>
        <pc:spChg chg="mod">
          <ac:chgData name="Francisco Artes" userId="5be56ff3f51c4e1a" providerId="LiveId" clId="{8C8C0626-F438-4463-9F58-12CEB2511716}" dt="2020-06-07T11:27:28.951" v="4729" actId="1036"/>
          <ac:spMkLst>
            <pc:docMk/>
            <pc:sldMk cId="2434358677" sldId="1673"/>
            <ac:spMk id="23" creationId="{7E42C4C7-1162-4AC9-B404-38A829C12A37}"/>
          </ac:spMkLst>
        </pc:spChg>
      </pc:sldChg>
      <pc:sldChg chg="del">
        <pc:chgData name="Francisco Artes" userId="5be56ff3f51c4e1a" providerId="LiveId" clId="{8C8C0626-F438-4463-9F58-12CEB2511716}" dt="2020-06-07T11:26:58.437" v="4709" actId="47"/>
        <pc:sldMkLst>
          <pc:docMk/>
          <pc:sldMk cId="986131738" sldId="1674"/>
        </pc:sldMkLst>
      </pc:sldChg>
      <pc:sldChg chg="modSp mod">
        <pc:chgData name="Francisco Artes" userId="5be56ff3f51c4e1a" providerId="LiveId" clId="{8C8C0626-F438-4463-9F58-12CEB2511716}" dt="2020-06-07T10:55:52.429" v="3842" actId="1035"/>
        <pc:sldMkLst>
          <pc:docMk/>
          <pc:sldMk cId="1725631745" sldId="1675"/>
        </pc:sldMkLst>
        <pc:spChg chg="mod">
          <ac:chgData name="Francisco Artes" userId="5be56ff3f51c4e1a" providerId="LiveId" clId="{8C8C0626-F438-4463-9F58-12CEB2511716}" dt="2020-06-07T10:55:52.429" v="3842" actId="1035"/>
          <ac:spMkLst>
            <pc:docMk/>
            <pc:sldMk cId="1725631745" sldId="1675"/>
            <ac:spMk id="23" creationId="{7E42C4C7-1162-4AC9-B404-38A829C12A37}"/>
          </ac:spMkLst>
        </pc:spChg>
      </pc:sldChg>
      <pc:sldChg chg="del">
        <pc:chgData name="Francisco Artes" userId="5be56ff3f51c4e1a" providerId="LiveId" clId="{8C8C0626-F438-4463-9F58-12CEB2511716}" dt="2020-06-07T08:42:28.480" v="394" actId="47"/>
        <pc:sldMkLst>
          <pc:docMk/>
          <pc:sldMk cId="3277104819" sldId="1677"/>
        </pc:sldMkLst>
      </pc:sldChg>
      <pc:sldChg chg="modSp mod">
        <pc:chgData name="Francisco Artes" userId="5be56ff3f51c4e1a" providerId="LiveId" clId="{8C8C0626-F438-4463-9F58-12CEB2511716}" dt="2020-06-07T11:01:32.744" v="4044" actId="1036"/>
        <pc:sldMkLst>
          <pc:docMk/>
          <pc:sldMk cId="4232295684" sldId="1678"/>
        </pc:sldMkLst>
        <pc:spChg chg="mod">
          <ac:chgData name="Francisco Artes" userId="5be56ff3f51c4e1a" providerId="LiveId" clId="{8C8C0626-F438-4463-9F58-12CEB2511716}" dt="2020-06-07T11:01:32.744" v="4044" actId="1036"/>
          <ac:spMkLst>
            <pc:docMk/>
            <pc:sldMk cId="4232295684" sldId="1678"/>
            <ac:spMk id="23" creationId="{7E42C4C7-1162-4AC9-B404-38A829C12A37}"/>
          </ac:spMkLst>
        </pc:spChg>
      </pc:sldChg>
      <pc:sldChg chg="addSp delSp modSp mod">
        <pc:chgData name="Francisco Artes" userId="5be56ff3f51c4e1a" providerId="LiveId" clId="{8C8C0626-F438-4463-9F58-12CEB2511716}" dt="2020-06-07T11:01:15.631" v="4025" actId="1036"/>
        <pc:sldMkLst>
          <pc:docMk/>
          <pc:sldMk cId="1221789778" sldId="1679"/>
        </pc:sldMkLst>
        <pc:spChg chg="add del mod">
          <ac:chgData name="Francisco Artes" userId="5be56ff3f51c4e1a" providerId="LiveId" clId="{8C8C0626-F438-4463-9F58-12CEB2511716}" dt="2020-06-07T11:01:15.631" v="4025" actId="1036"/>
          <ac:spMkLst>
            <pc:docMk/>
            <pc:sldMk cId="1221789778" sldId="1679"/>
            <ac:spMk id="23" creationId="{7E42C4C7-1162-4AC9-B404-38A829C12A37}"/>
          </ac:spMkLst>
        </pc:spChg>
      </pc:sldChg>
      <pc:sldChg chg="addSp delSp modSp del mod">
        <pc:chgData name="Francisco Artes" userId="5be56ff3f51c4e1a" providerId="LiveId" clId="{8C8C0626-F438-4463-9F58-12CEB2511716}" dt="2020-06-07T09:03:31.363" v="1017" actId="47"/>
        <pc:sldMkLst>
          <pc:docMk/>
          <pc:sldMk cId="2231545592" sldId="1680"/>
        </pc:sldMkLst>
        <pc:spChg chg="del">
          <ac:chgData name="Francisco Artes" userId="5be56ff3f51c4e1a" providerId="LiveId" clId="{8C8C0626-F438-4463-9F58-12CEB2511716}" dt="2020-06-07T09:03:27.344" v="1015" actId="21"/>
          <ac:spMkLst>
            <pc:docMk/>
            <pc:sldMk cId="2231545592" sldId="1680"/>
            <ac:spMk id="3" creationId="{EB91AFDB-A519-482F-8FC0-2A5900B86748}"/>
          </ac:spMkLst>
        </pc:spChg>
        <pc:spChg chg="add mod">
          <ac:chgData name="Francisco Artes" userId="5be56ff3f51c4e1a" providerId="LiveId" clId="{8C8C0626-F438-4463-9F58-12CEB2511716}" dt="2020-06-07T09:03:27.344" v="1015" actId="21"/>
          <ac:spMkLst>
            <pc:docMk/>
            <pc:sldMk cId="2231545592" sldId="1680"/>
            <ac:spMk id="4" creationId="{0D2AE20E-198C-45AE-B801-CEA9A9DAA4BC}"/>
          </ac:spMkLst>
        </pc:spChg>
        <pc:spChg chg="del">
          <ac:chgData name="Francisco Artes" userId="5be56ff3f51c4e1a" providerId="LiveId" clId="{8C8C0626-F438-4463-9F58-12CEB2511716}" dt="2020-06-07T09:03:27.344" v="1015" actId="21"/>
          <ac:spMkLst>
            <pc:docMk/>
            <pc:sldMk cId="2231545592" sldId="1680"/>
            <ac:spMk id="23" creationId="{7E42C4C7-1162-4AC9-B404-38A829C12A37}"/>
          </ac:spMkLst>
        </pc:spChg>
      </pc:sldChg>
      <pc:sldChg chg="addSp delSp modSp del mod">
        <pc:chgData name="Francisco Artes" userId="5be56ff3f51c4e1a" providerId="LiveId" clId="{8C8C0626-F438-4463-9F58-12CEB2511716}" dt="2020-06-07T09:00:58.557" v="973" actId="47"/>
        <pc:sldMkLst>
          <pc:docMk/>
          <pc:sldMk cId="770942132" sldId="1681"/>
        </pc:sldMkLst>
        <pc:spChg chg="del">
          <ac:chgData name="Francisco Artes" userId="5be56ff3f51c4e1a" providerId="LiveId" clId="{8C8C0626-F438-4463-9F58-12CEB2511716}" dt="2020-06-07T09:00:50.202" v="971" actId="21"/>
          <ac:spMkLst>
            <pc:docMk/>
            <pc:sldMk cId="770942132" sldId="1681"/>
            <ac:spMk id="3" creationId="{FDA9BA85-5B60-448A-8ACE-C8823E4BF052}"/>
          </ac:spMkLst>
        </pc:spChg>
        <pc:spChg chg="add mod">
          <ac:chgData name="Francisco Artes" userId="5be56ff3f51c4e1a" providerId="LiveId" clId="{8C8C0626-F438-4463-9F58-12CEB2511716}" dt="2020-06-07T09:00:50.202" v="971" actId="21"/>
          <ac:spMkLst>
            <pc:docMk/>
            <pc:sldMk cId="770942132" sldId="1681"/>
            <ac:spMk id="4" creationId="{CE627670-E64B-427B-8AA5-19C6BBAF8542}"/>
          </ac:spMkLst>
        </pc:spChg>
        <pc:spChg chg="del">
          <ac:chgData name="Francisco Artes" userId="5be56ff3f51c4e1a" providerId="LiveId" clId="{8C8C0626-F438-4463-9F58-12CEB2511716}" dt="2020-06-07T09:00:50.202" v="971" actId="21"/>
          <ac:spMkLst>
            <pc:docMk/>
            <pc:sldMk cId="770942132" sldId="1681"/>
            <ac:spMk id="23" creationId="{7E42C4C7-1162-4AC9-B404-38A829C12A37}"/>
          </ac:spMkLst>
        </pc:spChg>
      </pc:sldChg>
      <pc:sldChg chg="del">
        <pc:chgData name="Francisco Artes" userId="5be56ff3f51c4e1a" providerId="LiveId" clId="{8C8C0626-F438-4463-9F58-12CEB2511716}" dt="2020-06-07T09:02:08.294" v="996" actId="47"/>
        <pc:sldMkLst>
          <pc:docMk/>
          <pc:sldMk cId="856753062" sldId="1683"/>
        </pc:sldMkLst>
      </pc:sldChg>
      <pc:sldChg chg="addSp delSp modSp del mod">
        <pc:chgData name="Francisco Artes" userId="5be56ff3f51c4e1a" providerId="LiveId" clId="{8C8C0626-F438-4463-9F58-12CEB2511716}" dt="2020-06-07T09:04:23.658" v="1030" actId="47"/>
        <pc:sldMkLst>
          <pc:docMk/>
          <pc:sldMk cId="2165315770" sldId="1684"/>
        </pc:sldMkLst>
        <pc:spChg chg="del">
          <ac:chgData name="Francisco Artes" userId="5be56ff3f51c4e1a" providerId="LiveId" clId="{8C8C0626-F438-4463-9F58-12CEB2511716}" dt="2020-06-07T09:04:16.516" v="1028" actId="21"/>
          <ac:spMkLst>
            <pc:docMk/>
            <pc:sldMk cId="2165315770" sldId="1684"/>
            <ac:spMk id="3" creationId="{D46CA46C-ED85-4C33-9CA1-7F94E4B13F81}"/>
          </ac:spMkLst>
        </pc:spChg>
        <pc:spChg chg="add mod">
          <ac:chgData name="Francisco Artes" userId="5be56ff3f51c4e1a" providerId="LiveId" clId="{8C8C0626-F438-4463-9F58-12CEB2511716}" dt="2020-06-07T09:04:16.516" v="1028" actId="21"/>
          <ac:spMkLst>
            <pc:docMk/>
            <pc:sldMk cId="2165315770" sldId="1684"/>
            <ac:spMk id="4" creationId="{EF30B81F-C0DF-4358-B024-43683E336924}"/>
          </ac:spMkLst>
        </pc:spChg>
        <pc:spChg chg="del">
          <ac:chgData name="Francisco Artes" userId="5be56ff3f51c4e1a" providerId="LiveId" clId="{8C8C0626-F438-4463-9F58-12CEB2511716}" dt="2020-06-07T09:04:16.516" v="1028" actId="21"/>
          <ac:spMkLst>
            <pc:docMk/>
            <pc:sldMk cId="2165315770" sldId="1684"/>
            <ac:spMk id="23" creationId="{7E42C4C7-1162-4AC9-B404-38A829C12A37}"/>
          </ac:spMkLst>
        </pc:spChg>
      </pc:sldChg>
      <pc:sldChg chg="addSp modSp mod">
        <pc:chgData name="Francisco Artes" userId="5be56ff3f51c4e1a" providerId="LiveId" clId="{8C8C0626-F438-4463-9F58-12CEB2511716}" dt="2020-06-07T11:07:23.051" v="4187" actId="27636"/>
        <pc:sldMkLst>
          <pc:docMk/>
          <pc:sldMk cId="1553873120" sldId="1685"/>
        </pc:sldMkLst>
        <pc:spChg chg="add mod">
          <ac:chgData name="Francisco Artes" userId="5be56ff3f51c4e1a" providerId="LiveId" clId="{8C8C0626-F438-4463-9F58-12CEB2511716}" dt="2020-06-07T11:07:15.036" v="4180" actId="1076"/>
          <ac:spMkLst>
            <pc:docMk/>
            <pc:sldMk cId="1553873120" sldId="1685"/>
            <ac:spMk id="5" creationId="{EF255CD8-7221-4DCB-A78A-19F04CEAB9C9}"/>
          </ac:spMkLst>
        </pc:spChg>
        <pc:spChg chg="mod">
          <ac:chgData name="Francisco Artes" userId="5be56ff3f51c4e1a" providerId="LiveId" clId="{8C8C0626-F438-4463-9F58-12CEB2511716}" dt="2020-06-07T11:07:23.051" v="4187" actId="27636"/>
          <ac:spMkLst>
            <pc:docMk/>
            <pc:sldMk cId="1553873120" sldId="1685"/>
            <ac:spMk id="23" creationId="{7E42C4C7-1162-4AC9-B404-38A829C12A37}"/>
          </ac:spMkLst>
        </pc:spChg>
        <pc:picChg chg="add mod">
          <ac:chgData name="Francisco Artes" userId="5be56ff3f51c4e1a" providerId="LiveId" clId="{8C8C0626-F438-4463-9F58-12CEB2511716}" dt="2020-06-07T11:07:15.036" v="4180" actId="1076"/>
          <ac:picMkLst>
            <pc:docMk/>
            <pc:sldMk cId="1553873120" sldId="1685"/>
            <ac:picMk id="4" creationId="{5FEA6DCC-92EC-476F-81B4-0346986DDB76}"/>
          </ac:picMkLst>
        </pc:picChg>
      </pc:sldChg>
      <pc:sldChg chg="modSp mod">
        <pc:chgData name="Francisco Artes" userId="5be56ff3f51c4e1a" providerId="LiveId" clId="{8C8C0626-F438-4463-9F58-12CEB2511716}" dt="2020-06-07T11:05:50.215" v="4127" actId="1035"/>
        <pc:sldMkLst>
          <pc:docMk/>
          <pc:sldMk cId="1969946080" sldId="1686"/>
        </pc:sldMkLst>
        <pc:spChg chg="mod">
          <ac:chgData name="Francisco Artes" userId="5be56ff3f51c4e1a" providerId="LiveId" clId="{8C8C0626-F438-4463-9F58-12CEB2511716}" dt="2020-06-07T11:05:50.215" v="4127" actId="1035"/>
          <ac:spMkLst>
            <pc:docMk/>
            <pc:sldMk cId="1969946080" sldId="1686"/>
            <ac:spMk id="23" creationId="{7E42C4C7-1162-4AC9-B404-38A829C12A37}"/>
          </ac:spMkLst>
        </pc:spChg>
      </pc:sldChg>
      <pc:sldChg chg="delSp modSp del mod">
        <pc:chgData name="Francisco Artes" userId="5be56ff3f51c4e1a" providerId="LiveId" clId="{8C8C0626-F438-4463-9F58-12CEB2511716}" dt="2020-06-07T11:07:30.787" v="4188" actId="47"/>
        <pc:sldMkLst>
          <pc:docMk/>
          <pc:sldMk cId="1828635782" sldId="1688"/>
        </pc:sldMkLst>
        <pc:spChg chg="del">
          <ac:chgData name="Francisco Artes" userId="5be56ff3f51c4e1a" providerId="LiveId" clId="{8C8C0626-F438-4463-9F58-12CEB2511716}" dt="2020-06-07T11:06:29.562" v="4163" actId="21"/>
          <ac:spMkLst>
            <pc:docMk/>
            <pc:sldMk cId="1828635782" sldId="1688"/>
            <ac:spMk id="6" creationId="{2570FD08-F290-43A5-AF36-4546DD99ABDF}"/>
          </ac:spMkLst>
        </pc:spChg>
        <pc:spChg chg="mod">
          <ac:chgData name="Francisco Artes" userId="5be56ff3f51c4e1a" providerId="LiveId" clId="{8C8C0626-F438-4463-9F58-12CEB2511716}" dt="2020-06-07T11:06:00.083" v="4154" actId="1036"/>
          <ac:spMkLst>
            <pc:docMk/>
            <pc:sldMk cId="1828635782" sldId="1688"/>
            <ac:spMk id="23" creationId="{7E42C4C7-1162-4AC9-B404-38A829C12A37}"/>
          </ac:spMkLst>
        </pc:spChg>
        <pc:picChg chg="del mod">
          <ac:chgData name="Francisco Artes" userId="5be56ff3f51c4e1a" providerId="LiveId" clId="{8C8C0626-F438-4463-9F58-12CEB2511716}" dt="2020-06-07T11:06:21.440" v="4160" actId="21"/>
          <ac:picMkLst>
            <pc:docMk/>
            <pc:sldMk cId="1828635782" sldId="1688"/>
            <ac:picMk id="2" creationId="{C33B7970-C47D-4B94-85C8-DDE5CFD4A068}"/>
          </ac:picMkLst>
        </pc:picChg>
      </pc:sldChg>
      <pc:sldChg chg="delSp mod">
        <pc:chgData name="Francisco Artes" userId="5be56ff3f51c4e1a" providerId="LiveId" clId="{8C8C0626-F438-4463-9F58-12CEB2511716}" dt="2020-06-07T11:47:15.006" v="5071" actId="478"/>
        <pc:sldMkLst>
          <pc:docMk/>
          <pc:sldMk cId="1493897736" sldId="1692"/>
        </pc:sldMkLst>
        <pc:spChg chg="del">
          <ac:chgData name="Francisco Artes" userId="5be56ff3f51c4e1a" providerId="LiveId" clId="{8C8C0626-F438-4463-9F58-12CEB2511716}" dt="2020-06-07T11:47:15.006" v="5071" actId="478"/>
          <ac:spMkLst>
            <pc:docMk/>
            <pc:sldMk cId="1493897736" sldId="1692"/>
            <ac:spMk id="14" creationId="{F4BE8660-DAEB-4746-9EC6-A8B29B4DE7D9}"/>
          </ac:spMkLst>
        </pc:spChg>
      </pc:sldChg>
      <pc:sldChg chg="delSp modSp del mod">
        <pc:chgData name="Francisco Artes" userId="5be56ff3f51c4e1a" providerId="LiveId" clId="{8C8C0626-F438-4463-9F58-12CEB2511716}" dt="2020-06-07T11:25:24.823" v="4660" actId="47"/>
        <pc:sldMkLst>
          <pc:docMk/>
          <pc:sldMk cId="1001777831" sldId="1693"/>
        </pc:sldMkLst>
        <pc:spChg chg="del">
          <ac:chgData name="Francisco Artes" userId="5be56ff3f51c4e1a" providerId="LiveId" clId="{8C8C0626-F438-4463-9F58-12CEB2511716}" dt="2020-06-07T11:25:22.270" v="4659" actId="478"/>
          <ac:spMkLst>
            <pc:docMk/>
            <pc:sldMk cId="1001777831" sldId="1693"/>
            <ac:spMk id="6" creationId="{D91D0B81-66D4-41AA-8037-BCF55201B138}"/>
          </ac:spMkLst>
        </pc:spChg>
        <pc:picChg chg="del mod">
          <ac:chgData name="Francisco Artes" userId="5be56ff3f51c4e1a" providerId="LiveId" clId="{8C8C0626-F438-4463-9F58-12CEB2511716}" dt="2020-06-07T11:25:17.520" v="4657" actId="21"/>
          <ac:picMkLst>
            <pc:docMk/>
            <pc:sldMk cId="1001777831" sldId="1693"/>
            <ac:picMk id="2" creationId="{3C42638A-C72B-4000-88CC-DADF3D159292}"/>
          </ac:picMkLst>
        </pc:picChg>
      </pc:sldChg>
      <pc:sldChg chg="modSp mod">
        <pc:chgData name="Francisco Artes" userId="5be56ff3f51c4e1a" providerId="LiveId" clId="{8C8C0626-F438-4463-9F58-12CEB2511716}" dt="2020-06-07T10:55:31.565" v="3794" actId="1036"/>
        <pc:sldMkLst>
          <pc:docMk/>
          <pc:sldMk cId="4246361386" sldId="1696"/>
        </pc:sldMkLst>
        <pc:spChg chg="mod">
          <ac:chgData name="Francisco Artes" userId="5be56ff3f51c4e1a" providerId="LiveId" clId="{8C8C0626-F438-4463-9F58-12CEB2511716}" dt="2020-06-07T10:55:31.565" v="3794" actId="1036"/>
          <ac:spMkLst>
            <pc:docMk/>
            <pc:sldMk cId="4246361386" sldId="1696"/>
            <ac:spMk id="5" creationId="{72D1D976-25C2-4649-9CE1-D00D98B4C687}"/>
          </ac:spMkLst>
        </pc:spChg>
        <pc:spChg chg="mod">
          <ac:chgData name="Francisco Artes" userId="5be56ff3f51c4e1a" providerId="LiveId" clId="{8C8C0626-F438-4463-9F58-12CEB2511716}" dt="2020-06-07T10:55:31.565" v="3794" actId="1036"/>
          <ac:spMkLst>
            <pc:docMk/>
            <pc:sldMk cId="4246361386" sldId="1696"/>
            <ac:spMk id="7" creationId="{3DFB1FCD-46D8-46CE-BA24-CB13159A33FB}"/>
          </ac:spMkLst>
        </pc:spChg>
        <pc:spChg chg="mod">
          <ac:chgData name="Francisco Artes" userId="5be56ff3f51c4e1a" providerId="LiveId" clId="{8C8C0626-F438-4463-9F58-12CEB2511716}" dt="2020-06-07T10:55:31.565" v="3794" actId="1036"/>
          <ac:spMkLst>
            <pc:docMk/>
            <pc:sldMk cId="4246361386" sldId="1696"/>
            <ac:spMk id="8" creationId="{54EC0BC6-D3D6-4132-8D58-D2F079C8F698}"/>
          </ac:spMkLst>
        </pc:spChg>
        <pc:picChg chg="mod">
          <ac:chgData name="Francisco Artes" userId="5be56ff3f51c4e1a" providerId="LiveId" clId="{8C8C0626-F438-4463-9F58-12CEB2511716}" dt="2020-06-07T10:55:31.565" v="3794" actId="1036"/>
          <ac:picMkLst>
            <pc:docMk/>
            <pc:sldMk cId="4246361386" sldId="1696"/>
            <ac:picMk id="2" creationId="{06E36FC6-0119-4AFA-B7C2-E15263D15803}"/>
          </ac:picMkLst>
        </pc:picChg>
      </pc:sldChg>
      <pc:sldChg chg="addSp delSp modSp mod">
        <pc:chgData name="Francisco Artes" userId="5be56ff3f51c4e1a" providerId="LiveId" clId="{8C8C0626-F438-4463-9F58-12CEB2511716}" dt="2020-06-07T11:42:45.974" v="5022" actId="20577"/>
        <pc:sldMkLst>
          <pc:docMk/>
          <pc:sldMk cId="1076200401" sldId="1698"/>
        </pc:sldMkLst>
        <pc:spChg chg="mod">
          <ac:chgData name="Francisco Artes" userId="5be56ff3f51c4e1a" providerId="LiveId" clId="{8C8C0626-F438-4463-9F58-12CEB2511716}" dt="2020-06-07T11:42:45.974" v="5022" actId="20577"/>
          <ac:spMkLst>
            <pc:docMk/>
            <pc:sldMk cId="1076200401" sldId="1698"/>
            <ac:spMk id="3" creationId="{FF947C34-2D8C-417D-879E-31DA21312CB5}"/>
          </ac:spMkLst>
        </pc:spChg>
        <pc:spChg chg="del">
          <ac:chgData name="Francisco Artes" userId="5be56ff3f51c4e1a" providerId="LiveId" clId="{8C8C0626-F438-4463-9F58-12CEB2511716}" dt="2020-06-07T11:30:39.769" v="4872" actId="478"/>
          <ac:spMkLst>
            <pc:docMk/>
            <pc:sldMk cId="1076200401" sldId="1698"/>
            <ac:spMk id="5" creationId="{D97BF2BF-B5AC-4347-A652-C4740C998CAE}"/>
          </ac:spMkLst>
        </pc:spChg>
        <pc:spChg chg="del">
          <ac:chgData name="Francisco Artes" userId="5be56ff3f51c4e1a" providerId="LiveId" clId="{8C8C0626-F438-4463-9F58-12CEB2511716}" dt="2020-06-07T10:56:18.708" v="3874" actId="478"/>
          <ac:spMkLst>
            <pc:docMk/>
            <pc:sldMk cId="1076200401" sldId="1698"/>
            <ac:spMk id="6" creationId="{E84B9917-2330-4F08-AB05-DEF6C6F00987}"/>
          </ac:spMkLst>
        </pc:spChg>
        <pc:spChg chg="add mod">
          <ac:chgData name="Francisco Artes" userId="5be56ff3f51c4e1a" providerId="LiveId" clId="{8C8C0626-F438-4463-9F58-12CEB2511716}" dt="2020-06-07T11:42:08.362" v="4987" actId="1076"/>
          <ac:spMkLst>
            <pc:docMk/>
            <pc:sldMk cId="1076200401" sldId="1698"/>
            <ac:spMk id="7" creationId="{0517AD2F-0428-4DD3-9C78-D5ADEA90F487}"/>
          </ac:spMkLst>
        </pc:spChg>
        <pc:spChg chg="mod">
          <ac:chgData name="Francisco Artes" userId="5be56ff3f51c4e1a" providerId="LiveId" clId="{8C8C0626-F438-4463-9F58-12CEB2511716}" dt="2020-06-07T11:42:17.029" v="4991" actId="27636"/>
          <ac:spMkLst>
            <pc:docMk/>
            <pc:sldMk cId="1076200401" sldId="1698"/>
            <ac:spMk id="23" creationId="{7E42C4C7-1162-4AC9-B404-38A829C12A37}"/>
          </ac:spMkLst>
        </pc:spChg>
        <pc:picChg chg="add mod">
          <ac:chgData name="Francisco Artes" userId="5be56ff3f51c4e1a" providerId="LiveId" clId="{8C8C0626-F438-4463-9F58-12CEB2511716}" dt="2020-06-07T11:42:08.362" v="4987" actId="1076"/>
          <ac:picMkLst>
            <pc:docMk/>
            <pc:sldMk cId="1076200401" sldId="1698"/>
            <ac:picMk id="2" creationId="{BD2DD4AE-03AB-4036-932C-203EAB581C7C}"/>
          </ac:picMkLst>
        </pc:picChg>
      </pc:sldChg>
      <pc:sldChg chg="modSp mod">
        <pc:chgData name="Francisco Artes" userId="5be56ff3f51c4e1a" providerId="LiveId" clId="{8C8C0626-F438-4463-9F58-12CEB2511716}" dt="2020-06-07T10:58:02.417" v="3920" actId="1035"/>
        <pc:sldMkLst>
          <pc:docMk/>
          <pc:sldMk cId="988491097" sldId="1699"/>
        </pc:sldMkLst>
        <pc:spChg chg="mod">
          <ac:chgData name="Francisco Artes" userId="5be56ff3f51c4e1a" providerId="LiveId" clId="{8C8C0626-F438-4463-9F58-12CEB2511716}" dt="2020-06-07T10:58:02.417" v="3920" actId="1035"/>
          <ac:spMkLst>
            <pc:docMk/>
            <pc:sldMk cId="988491097" sldId="1699"/>
            <ac:spMk id="23" creationId="{7E42C4C7-1162-4AC9-B404-38A829C12A37}"/>
          </ac:spMkLst>
        </pc:spChg>
      </pc:sldChg>
      <pc:sldChg chg="addSp delSp modSp del mod">
        <pc:chgData name="Francisco Artes" userId="5be56ff3f51c4e1a" providerId="LiveId" clId="{8C8C0626-F438-4463-9F58-12CEB2511716}" dt="2020-06-07T10:57:52.940" v="3885" actId="47"/>
        <pc:sldMkLst>
          <pc:docMk/>
          <pc:sldMk cId="356651113" sldId="1700"/>
        </pc:sldMkLst>
        <pc:spChg chg="del">
          <ac:chgData name="Francisco Artes" userId="5be56ff3f51c4e1a" providerId="LiveId" clId="{8C8C0626-F438-4463-9F58-12CEB2511716}" dt="2020-06-07T10:57:46.402" v="3883" actId="21"/>
          <ac:spMkLst>
            <pc:docMk/>
            <pc:sldMk cId="356651113" sldId="1700"/>
            <ac:spMk id="3" creationId="{BF8C6172-BC0D-4510-9020-C24E8B72B9CC}"/>
          </ac:spMkLst>
        </pc:spChg>
        <pc:spChg chg="add mod">
          <ac:chgData name="Francisco Artes" userId="5be56ff3f51c4e1a" providerId="LiveId" clId="{8C8C0626-F438-4463-9F58-12CEB2511716}" dt="2020-06-07T10:57:46.402" v="3883" actId="21"/>
          <ac:spMkLst>
            <pc:docMk/>
            <pc:sldMk cId="356651113" sldId="1700"/>
            <ac:spMk id="4" creationId="{F23AC50C-3491-423C-9755-F0DF919FCB46}"/>
          </ac:spMkLst>
        </pc:spChg>
        <pc:spChg chg="del">
          <ac:chgData name="Francisco Artes" userId="5be56ff3f51c4e1a" providerId="LiveId" clId="{8C8C0626-F438-4463-9F58-12CEB2511716}" dt="2020-06-07T10:57:35.570" v="3879" actId="21"/>
          <ac:spMkLst>
            <pc:docMk/>
            <pc:sldMk cId="356651113" sldId="1700"/>
            <ac:spMk id="23" creationId="{7E42C4C7-1162-4AC9-B404-38A829C12A37}"/>
          </ac:spMkLst>
        </pc:spChg>
      </pc:sldChg>
      <pc:sldChg chg="modSp mod">
        <pc:chgData name="Francisco Artes" userId="5be56ff3f51c4e1a" providerId="LiveId" clId="{8C8C0626-F438-4463-9F58-12CEB2511716}" dt="2020-06-07T11:00:02.480" v="3985" actId="1036"/>
        <pc:sldMkLst>
          <pc:docMk/>
          <pc:sldMk cId="1165031028" sldId="1702"/>
        </pc:sldMkLst>
        <pc:spChg chg="mod">
          <ac:chgData name="Francisco Artes" userId="5be56ff3f51c4e1a" providerId="LiveId" clId="{8C8C0626-F438-4463-9F58-12CEB2511716}" dt="2020-06-07T11:00:02.480" v="3985" actId="1036"/>
          <ac:spMkLst>
            <pc:docMk/>
            <pc:sldMk cId="1165031028" sldId="1702"/>
            <ac:spMk id="23" creationId="{7E42C4C7-1162-4AC9-B404-38A829C12A37}"/>
          </ac:spMkLst>
        </pc:spChg>
      </pc:sldChg>
      <pc:sldChg chg="modSp mod setBg">
        <pc:chgData name="Francisco Artes" userId="5be56ff3f51c4e1a" providerId="LiveId" clId="{8C8C0626-F438-4463-9F58-12CEB2511716}" dt="2020-06-07T11:00:09.854" v="3998" actId="1036"/>
        <pc:sldMkLst>
          <pc:docMk/>
          <pc:sldMk cId="1344574694" sldId="1703"/>
        </pc:sldMkLst>
        <pc:spChg chg="mod">
          <ac:chgData name="Francisco Artes" userId="5be56ff3f51c4e1a" providerId="LiveId" clId="{8C8C0626-F438-4463-9F58-12CEB2511716}" dt="2020-06-07T11:00:09.854" v="3998" actId="1036"/>
          <ac:spMkLst>
            <pc:docMk/>
            <pc:sldMk cId="1344574694" sldId="1703"/>
            <ac:spMk id="23" creationId="{7E42C4C7-1162-4AC9-B404-38A829C12A37}"/>
          </ac:spMkLst>
        </pc:spChg>
      </pc:sldChg>
      <pc:sldChg chg="addSp delSp modSp del mod">
        <pc:chgData name="Francisco Artes" userId="5be56ff3f51c4e1a" providerId="LiveId" clId="{8C8C0626-F438-4463-9F58-12CEB2511716}" dt="2020-06-07T09:04:11.682" v="1027" actId="47"/>
        <pc:sldMkLst>
          <pc:docMk/>
          <pc:sldMk cId="1384897843" sldId="1704"/>
        </pc:sldMkLst>
        <pc:spChg chg="del">
          <ac:chgData name="Francisco Artes" userId="5be56ff3f51c4e1a" providerId="LiveId" clId="{8C8C0626-F438-4463-9F58-12CEB2511716}" dt="2020-06-07T09:04:06.853" v="1025" actId="21"/>
          <ac:spMkLst>
            <pc:docMk/>
            <pc:sldMk cId="1384897843" sldId="1704"/>
            <ac:spMk id="3" creationId="{D06DF4B4-C268-4F5E-9863-F9DDB68F7A9F}"/>
          </ac:spMkLst>
        </pc:spChg>
        <pc:spChg chg="add mod">
          <ac:chgData name="Francisco Artes" userId="5be56ff3f51c4e1a" providerId="LiveId" clId="{8C8C0626-F438-4463-9F58-12CEB2511716}" dt="2020-06-07T09:04:06.853" v="1025" actId="21"/>
          <ac:spMkLst>
            <pc:docMk/>
            <pc:sldMk cId="1384897843" sldId="1704"/>
            <ac:spMk id="4" creationId="{A5A082C8-6A92-48ED-B74C-095B028168CD}"/>
          </ac:spMkLst>
        </pc:spChg>
        <pc:spChg chg="del">
          <ac:chgData name="Francisco Artes" userId="5be56ff3f51c4e1a" providerId="LiveId" clId="{8C8C0626-F438-4463-9F58-12CEB2511716}" dt="2020-06-07T09:04:06.853" v="1025" actId="21"/>
          <ac:spMkLst>
            <pc:docMk/>
            <pc:sldMk cId="1384897843" sldId="1704"/>
            <ac:spMk id="23" creationId="{7E42C4C7-1162-4AC9-B404-38A829C12A37}"/>
          </ac:spMkLst>
        </pc:spChg>
      </pc:sldChg>
      <pc:sldChg chg="addSp delSp modSp del mod">
        <pc:chgData name="Francisco Artes" userId="5be56ff3f51c4e1a" providerId="LiveId" clId="{8C8C0626-F438-4463-9F58-12CEB2511716}" dt="2020-06-07T09:02:40.693" v="1003" actId="47"/>
        <pc:sldMkLst>
          <pc:docMk/>
          <pc:sldMk cId="3505837978" sldId="1705"/>
        </pc:sldMkLst>
        <pc:spChg chg="del">
          <ac:chgData name="Francisco Artes" userId="5be56ff3f51c4e1a" providerId="LiveId" clId="{8C8C0626-F438-4463-9F58-12CEB2511716}" dt="2020-06-07T09:02:35.337" v="1001" actId="21"/>
          <ac:spMkLst>
            <pc:docMk/>
            <pc:sldMk cId="3505837978" sldId="1705"/>
            <ac:spMk id="3" creationId="{73B8F089-02FE-4F1F-8A61-31D83528B5BA}"/>
          </ac:spMkLst>
        </pc:spChg>
        <pc:spChg chg="add mod">
          <ac:chgData name="Francisco Artes" userId="5be56ff3f51c4e1a" providerId="LiveId" clId="{8C8C0626-F438-4463-9F58-12CEB2511716}" dt="2020-06-07T09:02:35.337" v="1001" actId="21"/>
          <ac:spMkLst>
            <pc:docMk/>
            <pc:sldMk cId="3505837978" sldId="1705"/>
            <ac:spMk id="4" creationId="{E990850D-A5B8-461A-862A-1DD36B091157}"/>
          </ac:spMkLst>
        </pc:spChg>
        <pc:spChg chg="del">
          <ac:chgData name="Francisco Artes" userId="5be56ff3f51c4e1a" providerId="LiveId" clId="{8C8C0626-F438-4463-9F58-12CEB2511716}" dt="2020-06-07T09:02:35.337" v="1001" actId="21"/>
          <ac:spMkLst>
            <pc:docMk/>
            <pc:sldMk cId="3505837978" sldId="1705"/>
            <ac:spMk id="23" creationId="{7E42C4C7-1162-4AC9-B404-38A829C12A37}"/>
          </ac:spMkLst>
        </pc:spChg>
      </pc:sldChg>
      <pc:sldChg chg="delSp modSp mod">
        <pc:chgData name="Francisco Artes" userId="5be56ff3f51c4e1a" providerId="LiveId" clId="{8C8C0626-F438-4463-9F58-12CEB2511716}" dt="2020-06-07T09:20:01.178" v="1238" actId="20577"/>
        <pc:sldMkLst>
          <pc:docMk/>
          <pc:sldMk cId="1564075430" sldId="1707"/>
        </pc:sldMkLst>
        <pc:spChg chg="mod">
          <ac:chgData name="Francisco Artes" userId="5be56ff3f51c4e1a" providerId="LiveId" clId="{8C8C0626-F438-4463-9F58-12CEB2511716}" dt="2020-06-07T09:20:01.178" v="1238" actId="20577"/>
          <ac:spMkLst>
            <pc:docMk/>
            <pc:sldMk cId="1564075430" sldId="1707"/>
            <ac:spMk id="22" creationId="{342BE706-DF43-4243-B3E6-7CA1451BACBB}"/>
          </ac:spMkLst>
        </pc:spChg>
        <pc:spChg chg="del">
          <ac:chgData name="Francisco Artes" userId="5be56ff3f51c4e1a" providerId="LiveId" clId="{8C8C0626-F438-4463-9F58-12CEB2511716}" dt="2020-06-07T09:19:27.345" v="1232" actId="478"/>
          <ac:spMkLst>
            <pc:docMk/>
            <pc:sldMk cId="1564075430" sldId="1707"/>
            <ac:spMk id="28" creationId="{5257FA99-F6AE-43E8-89DA-930E58958256}"/>
          </ac:spMkLst>
        </pc:spChg>
      </pc:sldChg>
      <pc:sldChg chg="addSp delSp modSp mod">
        <pc:chgData name="Francisco Artes" userId="5be56ff3f51c4e1a" providerId="LiveId" clId="{8C8C0626-F438-4463-9F58-12CEB2511716}" dt="2020-06-07T11:11:33.845" v="4334" actId="1037"/>
        <pc:sldMkLst>
          <pc:docMk/>
          <pc:sldMk cId="183350020" sldId="1708"/>
        </pc:sldMkLst>
        <pc:spChg chg="del mod">
          <ac:chgData name="Francisco Artes" userId="5be56ff3f51c4e1a" providerId="LiveId" clId="{8C8C0626-F438-4463-9F58-12CEB2511716}" dt="2020-06-07T08:26:18.515" v="83" actId="21"/>
          <ac:spMkLst>
            <pc:docMk/>
            <pc:sldMk cId="183350020" sldId="1708"/>
            <ac:spMk id="6" creationId="{A6E1762A-A105-4FA0-A37A-20D028AE9616}"/>
          </ac:spMkLst>
        </pc:spChg>
        <pc:spChg chg="del">
          <ac:chgData name="Francisco Artes" userId="5be56ff3f51c4e1a" providerId="LiveId" clId="{8C8C0626-F438-4463-9F58-12CEB2511716}" dt="2020-06-07T09:26:16.971" v="1254" actId="478"/>
          <ac:spMkLst>
            <pc:docMk/>
            <pc:sldMk cId="183350020" sldId="1708"/>
            <ac:spMk id="8" creationId="{7FED09F1-C3EE-4DBD-9EC9-E67AA008A663}"/>
          </ac:spMkLst>
        </pc:spChg>
        <pc:spChg chg="add del mod">
          <ac:chgData name="Francisco Artes" userId="5be56ff3f51c4e1a" providerId="LiveId" clId="{8C8C0626-F438-4463-9F58-12CEB2511716}" dt="2020-06-07T07:55:51.765" v="10"/>
          <ac:spMkLst>
            <pc:docMk/>
            <pc:sldMk cId="183350020" sldId="1708"/>
            <ac:spMk id="9" creationId="{1DA3F734-6F18-450C-A8F1-F3862B15B20D}"/>
          </ac:spMkLst>
        </pc:spChg>
        <pc:spChg chg="add del mod">
          <ac:chgData name="Francisco Artes" userId="5be56ff3f51c4e1a" providerId="LiveId" clId="{8C8C0626-F438-4463-9F58-12CEB2511716}" dt="2020-06-07T08:26:18.515" v="83" actId="21"/>
          <ac:spMkLst>
            <pc:docMk/>
            <pc:sldMk cId="183350020" sldId="1708"/>
            <ac:spMk id="10" creationId="{B944A8D8-802E-4E7E-8E77-0AAFC2099A84}"/>
          </ac:spMkLst>
        </pc:spChg>
        <pc:spChg chg="add mod">
          <ac:chgData name="Francisco Artes" userId="5be56ff3f51c4e1a" providerId="LiveId" clId="{8C8C0626-F438-4463-9F58-12CEB2511716}" dt="2020-06-07T11:11:33.845" v="4334" actId="1037"/>
          <ac:spMkLst>
            <pc:docMk/>
            <pc:sldMk cId="183350020" sldId="1708"/>
            <ac:spMk id="11" creationId="{949B8C1F-E1FA-425E-8D79-702727B30225}"/>
          </ac:spMkLst>
        </pc:spChg>
        <pc:spChg chg="add mod">
          <ac:chgData name="Francisco Artes" userId="5be56ff3f51c4e1a" providerId="LiveId" clId="{8C8C0626-F438-4463-9F58-12CEB2511716}" dt="2020-06-07T11:11:33.845" v="4334" actId="1037"/>
          <ac:spMkLst>
            <pc:docMk/>
            <pc:sldMk cId="183350020" sldId="1708"/>
            <ac:spMk id="12" creationId="{271C07A3-0704-47C5-AF26-30239A46677B}"/>
          </ac:spMkLst>
        </pc:spChg>
        <pc:spChg chg="mod">
          <ac:chgData name="Francisco Artes" userId="5be56ff3f51c4e1a" providerId="LiveId" clId="{8C8C0626-F438-4463-9F58-12CEB2511716}" dt="2020-06-07T11:11:33.845" v="4334" actId="1037"/>
          <ac:spMkLst>
            <pc:docMk/>
            <pc:sldMk cId="183350020" sldId="1708"/>
            <ac:spMk id="23" creationId="{7E42C4C7-1162-4AC9-B404-38A829C12A37}"/>
          </ac:spMkLst>
        </pc:spChg>
        <pc:picChg chg="add del mod">
          <ac:chgData name="Francisco Artes" userId="5be56ff3f51c4e1a" providerId="LiveId" clId="{8C8C0626-F438-4463-9F58-12CEB2511716}" dt="2020-06-07T08:26:18.515" v="83" actId="21"/>
          <ac:picMkLst>
            <pc:docMk/>
            <pc:sldMk cId="183350020" sldId="1708"/>
            <ac:picMk id="2" creationId="{D3F6081A-FA16-48D6-B94B-097A2951C5A2}"/>
          </ac:picMkLst>
        </pc:picChg>
        <pc:picChg chg="add mod">
          <ac:chgData name="Francisco Artes" userId="5be56ff3f51c4e1a" providerId="LiveId" clId="{8C8C0626-F438-4463-9F58-12CEB2511716}" dt="2020-06-07T11:11:33.845" v="4334" actId="1037"/>
          <ac:picMkLst>
            <pc:docMk/>
            <pc:sldMk cId="183350020" sldId="1708"/>
            <ac:picMk id="4" creationId="{4C868620-356B-433F-880E-B0F83DCE5B13}"/>
          </ac:picMkLst>
        </pc:picChg>
        <pc:picChg chg="del mod">
          <ac:chgData name="Francisco Artes" userId="5be56ff3f51c4e1a" providerId="LiveId" clId="{8C8C0626-F438-4463-9F58-12CEB2511716}" dt="2020-06-07T08:26:18.515" v="83" actId="21"/>
          <ac:picMkLst>
            <pc:docMk/>
            <pc:sldMk cId="183350020" sldId="1708"/>
            <ac:picMk id="5" creationId="{C745149E-8B5E-469F-A23E-FF73A3CE3972}"/>
          </ac:picMkLst>
        </pc:picChg>
      </pc:sldChg>
      <pc:sldChg chg="delSp mod">
        <pc:chgData name="Francisco Artes" userId="5be56ff3f51c4e1a" providerId="LiveId" clId="{8C8C0626-F438-4463-9F58-12CEB2511716}" dt="2020-06-07T09:28:06.268" v="1282" actId="478"/>
        <pc:sldMkLst>
          <pc:docMk/>
          <pc:sldMk cId="958105935" sldId="1711"/>
        </pc:sldMkLst>
        <pc:spChg chg="del">
          <ac:chgData name="Francisco Artes" userId="5be56ff3f51c4e1a" providerId="LiveId" clId="{8C8C0626-F438-4463-9F58-12CEB2511716}" dt="2020-06-07T09:28:06.268" v="1282" actId="478"/>
          <ac:spMkLst>
            <pc:docMk/>
            <pc:sldMk cId="958105935" sldId="1711"/>
            <ac:spMk id="12" creationId="{FC21287C-23F6-4824-9536-01AAC6A68AA6}"/>
          </ac:spMkLst>
        </pc:spChg>
      </pc:sldChg>
      <pc:sldChg chg="addSp modSp mod">
        <pc:chgData name="Francisco Artes" userId="5be56ff3f51c4e1a" providerId="LiveId" clId="{8C8C0626-F438-4463-9F58-12CEB2511716}" dt="2020-06-07T10:59:55.550" v="3965" actId="1036"/>
        <pc:sldMkLst>
          <pc:docMk/>
          <pc:sldMk cId="3468777896" sldId="1712"/>
        </pc:sldMkLst>
        <pc:spChg chg="mod">
          <ac:chgData name="Francisco Artes" userId="5be56ff3f51c4e1a" providerId="LiveId" clId="{8C8C0626-F438-4463-9F58-12CEB2511716}" dt="2020-06-07T10:58:33.764" v="3936" actId="1076"/>
          <ac:spMkLst>
            <pc:docMk/>
            <pc:sldMk cId="3468777896" sldId="1712"/>
            <ac:spMk id="4" creationId="{2FFEBD86-EB6A-44B3-B035-173D6F58E949}"/>
          </ac:spMkLst>
        </pc:spChg>
        <pc:spChg chg="add mod">
          <ac:chgData name="Francisco Artes" userId="5be56ff3f51c4e1a" providerId="LiveId" clId="{8C8C0626-F438-4463-9F58-12CEB2511716}" dt="2020-06-07T10:59:55.550" v="3965" actId="1036"/>
          <ac:spMkLst>
            <pc:docMk/>
            <pc:sldMk cId="3468777896" sldId="1712"/>
            <ac:spMk id="5" creationId="{692EE970-4729-4A71-A52E-E2208A90DD3C}"/>
          </ac:spMkLst>
        </pc:spChg>
        <pc:spChg chg="add mod">
          <ac:chgData name="Francisco Artes" userId="5be56ff3f51c4e1a" providerId="LiveId" clId="{8C8C0626-F438-4463-9F58-12CEB2511716}" dt="2020-06-07T10:57:47.810" v="3884"/>
          <ac:spMkLst>
            <pc:docMk/>
            <pc:sldMk cId="3468777896" sldId="1712"/>
            <ac:spMk id="6" creationId="{FA796DC3-E91D-4651-947A-724561034D6D}"/>
          </ac:spMkLst>
        </pc:spChg>
        <pc:picChg chg="mod">
          <ac:chgData name="Francisco Artes" userId="5be56ff3f51c4e1a" providerId="LiveId" clId="{8C8C0626-F438-4463-9F58-12CEB2511716}" dt="2020-06-07T10:58:29.718" v="3935" actId="14100"/>
          <ac:picMkLst>
            <pc:docMk/>
            <pc:sldMk cId="3468777896" sldId="1712"/>
            <ac:picMk id="3" creationId="{33F32D1B-A159-40D5-873D-A321F3BAC375}"/>
          </ac:picMkLst>
        </pc:picChg>
      </pc:sldChg>
      <pc:sldChg chg="modSp mod">
        <pc:chgData name="Francisco Artes" userId="5be56ff3f51c4e1a" providerId="LiveId" clId="{8C8C0626-F438-4463-9F58-12CEB2511716}" dt="2020-06-07T11:12:33.127" v="4375" actId="1035"/>
        <pc:sldMkLst>
          <pc:docMk/>
          <pc:sldMk cId="2397131228" sldId="1713"/>
        </pc:sldMkLst>
        <pc:spChg chg="mod">
          <ac:chgData name="Francisco Artes" userId="5be56ff3f51c4e1a" providerId="LiveId" clId="{8C8C0626-F438-4463-9F58-12CEB2511716}" dt="2020-06-07T11:12:33.127" v="4375" actId="1035"/>
          <ac:spMkLst>
            <pc:docMk/>
            <pc:sldMk cId="2397131228" sldId="1713"/>
            <ac:spMk id="3" creationId="{0D8BC702-104B-4398-888A-9860C8D62191}"/>
          </ac:spMkLst>
        </pc:spChg>
        <pc:spChg chg="mod">
          <ac:chgData name="Francisco Artes" userId="5be56ff3f51c4e1a" providerId="LiveId" clId="{8C8C0626-F438-4463-9F58-12CEB2511716}" dt="2020-06-07T11:12:33.127" v="4375" actId="1035"/>
          <ac:spMkLst>
            <pc:docMk/>
            <pc:sldMk cId="2397131228" sldId="1713"/>
            <ac:spMk id="5" creationId="{8E43A6B2-7195-4E75-A212-952B39FCCD26}"/>
          </ac:spMkLst>
        </pc:spChg>
        <pc:spChg chg="mod">
          <ac:chgData name="Francisco Artes" userId="5be56ff3f51c4e1a" providerId="LiveId" clId="{8C8C0626-F438-4463-9F58-12CEB2511716}" dt="2020-06-07T11:12:33.127" v="4375" actId="1035"/>
          <ac:spMkLst>
            <pc:docMk/>
            <pc:sldMk cId="2397131228" sldId="1713"/>
            <ac:spMk id="7" creationId="{A2BB7429-96B5-4D14-B66F-9A7AECC0D776}"/>
          </ac:spMkLst>
        </pc:spChg>
        <pc:picChg chg="mod">
          <ac:chgData name="Francisco Artes" userId="5be56ff3f51c4e1a" providerId="LiveId" clId="{8C8C0626-F438-4463-9F58-12CEB2511716}" dt="2020-06-07T11:12:33.127" v="4375" actId="1035"/>
          <ac:picMkLst>
            <pc:docMk/>
            <pc:sldMk cId="2397131228" sldId="1713"/>
            <ac:picMk id="2" creationId="{93A8907B-BBFC-457E-9668-F533692E906C}"/>
          </ac:picMkLst>
        </pc:picChg>
        <pc:picChg chg="mod">
          <ac:chgData name="Francisco Artes" userId="5be56ff3f51c4e1a" providerId="LiveId" clId="{8C8C0626-F438-4463-9F58-12CEB2511716}" dt="2020-06-07T11:12:33.127" v="4375" actId="1035"/>
          <ac:picMkLst>
            <pc:docMk/>
            <pc:sldMk cId="2397131228" sldId="1713"/>
            <ac:picMk id="6" creationId="{2F893C83-8045-4898-946A-D904E14BCED3}"/>
          </ac:picMkLst>
        </pc:picChg>
      </pc:sldChg>
      <pc:sldChg chg="addSp delSp modSp mod">
        <pc:chgData name="Francisco Artes" userId="5be56ff3f51c4e1a" providerId="LiveId" clId="{8C8C0626-F438-4463-9F58-12CEB2511716}" dt="2020-06-07T09:23:34.363" v="1243" actId="478"/>
        <pc:sldMkLst>
          <pc:docMk/>
          <pc:sldMk cId="168050315" sldId="1716"/>
        </pc:sldMkLst>
        <pc:spChg chg="add mod">
          <ac:chgData name="Francisco Artes" userId="5be56ff3f51c4e1a" providerId="LiveId" clId="{8C8C0626-F438-4463-9F58-12CEB2511716}" dt="2020-06-07T09:23:30.778" v="1242"/>
          <ac:spMkLst>
            <pc:docMk/>
            <pc:sldMk cId="168050315" sldId="1716"/>
            <ac:spMk id="7" creationId="{067DE060-B4A4-4A1A-B8DC-1E5BF2705DDB}"/>
          </ac:spMkLst>
        </pc:spChg>
        <pc:spChg chg="del">
          <ac:chgData name="Francisco Artes" userId="5be56ff3f51c4e1a" providerId="LiveId" clId="{8C8C0626-F438-4463-9F58-12CEB2511716}" dt="2020-06-07T09:23:34.363" v="1243" actId="478"/>
          <ac:spMkLst>
            <pc:docMk/>
            <pc:sldMk cId="168050315" sldId="1716"/>
            <ac:spMk id="8" creationId="{EB0DEEFA-2D37-4947-BC1D-75D22DB6069F}"/>
          </ac:spMkLst>
        </pc:spChg>
      </pc:sldChg>
      <pc:sldChg chg="addSp modSp">
        <pc:chgData name="Francisco Artes" userId="5be56ff3f51c4e1a" providerId="LiveId" clId="{8C8C0626-F438-4463-9F58-12CEB2511716}" dt="2020-06-07T09:23:44.108" v="1244"/>
        <pc:sldMkLst>
          <pc:docMk/>
          <pc:sldMk cId="3237610587" sldId="1717"/>
        </pc:sldMkLst>
        <pc:spChg chg="add mod">
          <ac:chgData name="Francisco Artes" userId="5be56ff3f51c4e1a" providerId="LiveId" clId="{8C8C0626-F438-4463-9F58-12CEB2511716}" dt="2020-06-07T09:23:44.108" v="1244"/>
          <ac:spMkLst>
            <pc:docMk/>
            <pc:sldMk cId="3237610587" sldId="1717"/>
            <ac:spMk id="8" creationId="{3800F19E-2444-493C-B54E-9C16B075E887}"/>
          </ac:spMkLst>
        </pc:spChg>
      </pc:sldChg>
      <pc:sldChg chg="addSp modSp">
        <pc:chgData name="Francisco Artes" userId="5be56ff3f51c4e1a" providerId="LiveId" clId="{8C8C0626-F438-4463-9F58-12CEB2511716}" dt="2020-06-07T09:24:10.795" v="1245"/>
        <pc:sldMkLst>
          <pc:docMk/>
          <pc:sldMk cId="382617015" sldId="1718"/>
        </pc:sldMkLst>
        <pc:spChg chg="add mod">
          <ac:chgData name="Francisco Artes" userId="5be56ff3f51c4e1a" providerId="LiveId" clId="{8C8C0626-F438-4463-9F58-12CEB2511716}" dt="2020-06-07T09:24:10.795" v="1245"/>
          <ac:spMkLst>
            <pc:docMk/>
            <pc:sldMk cId="382617015" sldId="1718"/>
            <ac:spMk id="8" creationId="{241FC66D-76E3-4FB6-8D03-7038A0E56CAC}"/>
          </ac:spMkLst>
        </pc:spChg>
      </pc:sldChg>
      <pc:sldChg chg="addSp modSp">
        <pc:chgData name="Francisco Artes" userId="5be56ff3f51c4e1a" providerId="LiveId" clId="{8C8C0626-F438-4463-9F58-12CEB2511716}" dt="2020-06-07T09:24:24.529" v="1246"/>
        <pc:sldMkLst>
          <pc:docMk/>
          <pc:sldMk cId="2811654459" sldId="1719"/>
        </pc:sldMkLst>
        <pc:spChg chg="add mod">
          <ac:chgData name="Francisco Artes" userId="5be56ff3f51c4e1a" providerId="LiveId" clId="{8C8C0626-F438-4463-9F58-12CEB2511716}" dt="2020-06-07T09:24:24.529" v="1246"/>
          <ac:spMkLst>
            <pc:docMk/>
            <pc:sldMk cId="2811654459" sldId="1719"/>
            <ac:spMk id="8" creationId="{C3D07775-269B-412D-944C-6852F7FC825D}"/>
          </ac:spMkLst>
        </pc:spChg>
      </pc:sldChg>
      <pc:sldChg chg="addSp delSp modSp mod">
        <pc:chgData name="Francisco Artes" userId="5be56ff3f51c4e1a" providerId="LiveId" clId="{8C8C0626-F438-4463-9F58-12CEB2511716}" dt="2020-06-07T09:24:37.628" v="1248" actId="478"/>
        <pc:sldMkLst>
          <pc:docMk/>
          <pc:sldMk cId="45391526" sldId="1720"/>
        </pc:sldMkLst>
        <pc:spChg chg="del">
          <ac:chgData name="Francisco Artes" userId="5be56ff3f51c4e1a" providerId="LiveId" clId="{8C8C0626-F438-4463-9F58-12CEB2511716}" dt="2020-06-07T09:24:37.628" v="1248" actId="478"/>
          <ac:spMkLst>
            <pc:docMk/>
            <pc:sldMk cId="45391526" sldId="1720"/>
            <ac:spMk id="7" creationId="{17E45287-A9EC-4F6B-84D4-A31112318D40}"/>
          </ac:spMkLst>
        </pc:spChg>
        <pc:spChg chg="add mod">
          <ac:chgData name="Francisco Artes" userId="5be56ff3f51c4e1a" providerId="LiveId" clId="{8C8C0626-F438-4463-9F58-12CEB2511716}" dt="2020-06-07T09:24:30.210" v="1247"/>
          <ac:spMkLst>
            <pc:docMk/>
            <pc:sldMk cId="45391526" sldId="1720"/>
            <ac:spMk id="8" creationId="{2F452DC0-3283-4C40-B3CB-029454243AF2}"/>
          </ac:spMkLst>
        </pc:spChg>
      </pc:sldChg>
      <pc:sldChg chg="addSp modSp mod">
        <pc:chgData name="Francisco Artes" userId="5be56ff3f51c4e1a" providerId="LiveId" clId="{8C8C0626-F438-4463-9F58-12CEB2511716}" dt="2020-06-07T09:23:21.507" v="1241" actId="207"/>
        <pc:sldMkLst>
          <pc:docMk/>
          <pc:sldMk cId="572138686" sldId="1722"/>
        </pc:sldMkLst>
        <pc:spChg chg="add mod">
          <ac:chgData name="Francisco Artes" userId="5be56ff3f51c4e1a" providerId="LiveId" clId="{8C8C0626-F438-4463-9F58-12CEB2511716}" dt="2020-06-07T09:23:21.507" v="1241" actId="207"/>
          <ac:spMkLst>
            <pc:docMk/>
            <pc:sldMk cId="572138686" sldId="1722"/>
            <ac:spMk id="8" creationId="{355173EA-B886-4065-A287-B329851E13AF}"/>
          </ac:spMkLst>
        </pc:spChg>
      </pc:sldChg>
      <pc:sldChg chg="delSp modSp mod">
        <pc:chgData name="Francisco Artes" userId="5be56ff3f51c4e1a" providerId="LiveId" clId="{8C8C0626-F438-4463-9F58-12CEB2511716}" dt="2020-06-07T11:47:25.792" v="5073" actId="478"/>
        <pc:sldMkLst>
          <pc:docMk/>
          <pc:sldMk cId="272159568" sldId="1723"/>
        </pc:sldMkLst>
        <pc:spChg chg="del mod">
          <ac:chgData name="Francisco Artes" userId="5be56ff3f51c4e1a" providerId="LiveId" clId="{8C8C0626-F438-4463-9F58-12CEB2511716}" dt="2020-06-07T11:47:25.792" v="5073" actId="478"/>
          <ac:spMkLst>
            <pc:docMk/>
            <pc:sldMk cId="272159568" sldId="1723"/>
            <ac:spMk id="8" creationId="{15D41A25-8A10-42E5-BCDB-7F84E889860B}"/>
          </ac:spMkLst>
        </pc:spChg>
      </pc:sldChg>
      <pc:sldChg chg="delSp mod">
        <pc:chgData name="Francisco Artes" userId="5be56ff3f51c4e1a" providerId="LiveId" clId="{8C8C0626-F438-4463-9F58-12CEB2511716}" dt="2020-06-07T09:27:57.143" v="1279" actId="478"/>
        <pc:sldMkLst>
          <pc:docMk/>
          <pc:sldMk cId="690821287" sldId="1724"/>
        </pc:sldMkLst>
        <pc:spChg chg="del">
          <ac:chgData name="Francisco Artes" userId="5be56ff3f51c4e1a" providerId="LiveId" clId="{8C8C0626-F438-4463-9F58-12CEB2511716}" dt="2020-06-07T09:27:57.143" v="1279" actId="478"/>
          <ac:spMkLst>
            <pc:docMk/>
            <pc:sldMk cId="690821287" sldId="1724"/>
            <ac:spMk id="7" creationId="{3089B0C0-B967-4AFE-AD27-5ED6C5BBBA97}"/>
          </ac:spMkLst>
        </pc:spChg>
      </pc:sldChg>
      <pc:sldChg chg="new del">
        <pc:chgData name="Francisco Artes" userId="5be56ff3f51c4e1a" providerId="LiveId" clId="{8C8C0626-F438-4463-9F58-12CEB2511716}" dt="2020-06-07T08:51:04.704" v="414" actId="680"/>
        <pc:sldMkLst>
          <pc:docMk/>
          <pc:sldMk cId="1193688192" sldId="1728"/>
        </pc:sldMkLst>
      </pc:sldChg>
      <pc:sldChg chg="addSp delSp modSp new mod ord setBg">
        <pc:chgData name="Francisco Artes" userId="5be56ff3f51c4e1a" providerId="LiveId" clId="{8C8C0626-F438-4463-9F58-12CEB2511716}" dt="2020-06-07T09:00:52.057" v="972"/>
        <pc:sldMkLst>
          <pc:docMk/>
          <pc:sldMk cId="3856755714" sldId="1728"/>
        </pc:sldMkLst>
        <pc:spChg chg="del">
          <ac:chgData name="Francisco Artes" userId="5be56ff3f51c4e1a" providerId="LiveId" clId="{8C8C0626-F438-4463-9F58-12CEB2511716}" dt="2020-06-07T09:00:40.929" v="970" actId="478"/>
          <ac:spMkLst>
            <pc:docMk/>
            <pc:sldMk cId="3856755714" sldId="1728"/>
            <ac:spMk id="2" creationId="{78C7CB04-0740-4FA9-B662-A585B0527E8B}"/>
          </ac:spMkLst>
        </pc:spChg>
        <pc:spChg chg="add mod">
          <ac:chgData name="Francisco Artes" userId="5be56ff3f51c4e1a" providerId="LiveId" clId="{8C8C0626-F438-4463-9F58-12CEB2511716}" dt="2020-06-07T09:00:52.057" v="972"/>
          <ac:spMkLst>
            <pc:docMk/>
            <pc:sldMk cId="3856755714" sldId="1728"/>
            <ac:spMk id="4" creationId="{286D7D7B-9C36-492A-8DD4-0D7F81945901}"/>
          </ac:spMkLst>
        </pc:spChg>
        <pc:spChg chg="add mod">
          <ac:chgData name="Francisco Artes" userId="5be56ff3f51c4e1a" providerId="LiveId" clId="{8C8C0626-F438-4463-9F58-12CEB2511716}" dt="2020-06-07T09:00:52.057" v="972"/>
          <ac:spMkLst>
            <pc:docMk/>
            <pc:sldMk cId="3856755714" sldId="1728"/>
            <ac:spMk id="5" creationId="{8FE7B29D-81E5-4E84-90D9-975D4FDA1773}"/>
          </ac:spMkLst>
        </pc:spChg>
        <pc:picChg chg="add del mod">
          <ac:chgData name="Francisco Artes" userId="5be56ff3f51c4e1a" providerId="LiveId" clId="{8C8C0626-F438-4463-9F58-12CEB2511716}" dt="2020-06-07T08:58:34.024" v="920" actId="21"/>
          <ac:picMkLst>
            <pc:docMk/>
            <pc:sldMk cId="3856755714" sldId="1728"/>
            <ac:picMk id="3" creationId="{7B2C76FB-DB0B-4AB5-A9D8-5D8A5427C577}"/>
          </ac:picMkLst>
        </pc:picChg>
      </pc:sldChg>
      <pc:sldChg chg="addSp delSp modSp add mod">
        <pc:chgData name="Francisco Artes" userId="5be56ff3f51c4e1a" providerId="LiveId" clId="{8C8C0626-F438-4463-9F58-12CEB2511716}" dt="2020-06-07T09:06:02.590" v="1094" actId="1076"/>
        <pc:sldMkLst>
          <pc:docMk/>
          <pc:sldMk cId="829415303" sldId="1729"/>
        </pc:sldMkLst>
        <pc:spChg chg="add del mod">
          <ac:chgData name="Francisco Artes" userId="5be56ff3f51c4e1a" providerId="LiveId" clId="{8C8C0626-F438-4463-9F58-12CEB2511716}" dt="2020-06-07T09:02:31.911" v="1000" actId="478"/>
          <ac:spMkLst>
            <pc:docMk/>
            <pc:sldMk cId="829415303" sldId="1729"/>
            <ac:spMk id="3" creationId="{7EC8EDD5-BC9A-4EFE-BE10-8AEEDD88ED14}"/>
          </ac:spMkLst>
        </pc:spChg>
        <pc:spChg chg="del mod">
          <ac:chgData name="Francisco Artes" userId="5be56ff3f51c4e1a" providerId="LiveId" clId="{8C8C0626-F438-4463-9F58-12CEB2511716}" dt="2020-06-07T09:02:28.284" v="999" actId="478"/>
          <ac:spMkLst>
            <pc:docMk/>
            <pc:sldMk cId="829415303" sldId="1729"/>
            <ac:spMk id="4" creationId="{286D7D7B-9C36-492A-8DD4-0D7F81945901}"/>
          </ac:spMkLst>
        </pc:spChg>
        <pc:spChg chg="del">
          <ac:chgData name="Francisco Artes" userId="5be56ff3f51c4e1a" providerId="LiveId" clId="{8C8C0626-F438-4463-9F58-12CEB2511716}" dt="2020-06-07T09:02:28.284" v="999" actId="478"/>
          <ac:spMkLst>
            <pc:docMk/>
            <pc:sldMk cId="829415303" sldId="1729"/>
            <ac:spMk id="5" creationId="{8FE7B29D-81E5-4E84-90D9-975D4FDA1773}"/>
          </ac:spMkLst>
        </pc:spChg>
        <pc:spChg chg="add mod">
          <ac:chgData name="Francisco Artes" userId="5be56ff3f51c4e1a" providerId="LiveId" clId="{8C8C0626-F438-4463-9F58-12CEB2511716}" dt="2020-06-07T09:05:17.504" v="1082" actId="27636"/>
          <ac:spMkLst>
            <pc:docMk/>
            <pc:sldMk cId="829415303" sldId="1729"/>
            <ac:spMk id="6" creationId="{8E853929-42CA-4800-A87F-13F56E48CB93}"/>
          </ac:spMkLst>
        </pc:spChg>
        <pc:spChg chg="add mod">
          <ac:chgData name="Francisco Artes" userId="5be56ff3f51c4e1a" providerId="LiveId" clId="{8C8C0626-F438-4463-9F58-12CEB2511716}" dt="2020-06-07T09:05:03.907" v="1078" actId="20577"/>
          <ac:spMkLst>
            <pc:docMk/>
            <pc:sldMk cId="829415303" sldId="1729"/>
            <ac:spMk id="7" creationId="{37E7DFA2-14C4-412B-8007-87CED324E075}"/>
          </ac:spMkLst>
        </pc:spChg>
        <pc:spChg chg="add mod">
          <ac:chgData name="Francisco Artes" userId="5be56ff3f51c4e1a" providerId="LiveId" clId="{8C8C0626-F438-4463-9F58-12CEB2511716}" dt="2020-06-07T09:05:28.621" v="1087" actId="1076"/>
          <ac:spMkLst>
            <pc:docMk/>
            <pc:sldMk cId="829415303" sldId="1729"/>
            <ac:spMk id="8" creationId="{38640257-B7E2-4A82-BD46-4ABB1FCA501E}"/>
          </ac:spMkLst>
        </pc:spChg>
        <pc:spChg chg="add mod">
          <ac:chgData name="Francisco Artes" userId="5be56ff3f51c4e1a" providerId="LiveId" clId="{8C8C0626-F438-4463-9F58-12CEB2511716}" dt="2020-06-07T09:06:02.590" v="1094" actId="1076"/>
          <ac:spMkLst>
            <pc:docMk/>
            <pc:sldMk cId="829415303" sldId="1729"/>
            <ac:spMk id="9" creationId="{30CC1563-DE46-4388-977E-8A1851F272EF}"/>
          </ac:spMkLst>
        </pc:spChg>
      </pc:sldChg>
      <pc:sldChg chg="new del setBg">
        <pc:chgData name="Francisco Artes" userId="5be56ff3f51c4e1a" providerId="LiveId" clId="{8C8C0626-F438-4463-9F58-12CEB2511716}" dt="2020-06-07T08:56:09.957" v="828" actId="47"/>
        <pc:sldMkLst>
          <pc:docMk/>
          <pc:sldMk cId="1423957784" sldId="1729"/>
        </pc:sldMkLst>
      </pc:sldChg>
      <pc:sldChg chg="new del">
        <pc:chgData name="Francisco Artes" userId="5be56ff3f51c4e1a" providerId="LiveId" clId="{8C8C0626-F438-4463-9F58-12CEB2511716}" dt="2020-06-07T09:01:24.157" v="975" actId="680"/>
        <pc:sldMkLst>
          <pc:docMk/>
          <pc:sldMk cId="1825725089" sldId="1729"/>
        </pc:sldMkLst>
      </pc:sldChg>
      <pc:sldChg chg="addSp delSp modSp add del mod">
        <pc:chgData name="Francisco Artes" userId="5be56ff3f51c4e1a" providerId="LiveId" clId="{8C8C0626-F438-4463-9F58-12CEB2511716}" dt="2020-06-07T09:06:08.609" v="1095" actId="47"/>
        <pc:sldMkLst>
          <pc:docMk/>
          <pc:sldMk cId="2168563519" sldId="1730"/>
        </pc:sldMkLst>
        <pc:spChg chg="add del mod">
          <ac:chgData name="Francisco Artes" userId="5be56ff3f51c4e1a" providerId="LiveId" clId="{8C8C0626-F438-4463-9F58-12CEB2511716}" dt="2020-06-07T09:03:25.082" v="1014" actId="478"/>
          <ac:spMkLst>
            <pc:docMk/>
            <pc:sldMk cId="2168563519" sldId="1730"/>
            <ac:spMk id="3" creationId="{E6E1CB11-7BBF-440F-A7A4-B777C98456A0}"/>
          </ac:spMkLst>
        </pc:spChg>
        <pc:spChg chg="del mod">
          <ac:chgData name="Francisco Artes" userId="5be56ff3f51c4e1a" providerId="LiveId" clId="{8C8C0626-F438-4463-9F58-12CEB2511716}" dt="2020-06-07T09:03:23.698" v="1013" actId="478"/>
          <ac:spMkLst>
            <pc:docMk/>
            <pc:sldMk cId="2168563519" sldId="1730"/>
            <ac:spMk id="6" creationId="{8E853929-42CA-4800-A87F-13F56E48CB93}"/>
          </ac:spMkLst>
        </pc:spChg>
        <pc:spChg chg="del">
          <ac:chgData name="Francisco Artes" userId="5be56ff3f51c4e1a" providerId="LiveId" clId="{8C8C0626-F438-4463-9F58-12CEB2511716}" dt="2020-06-07T09:03:23.698" v="1013" actId="478"/>
          <ac:spMkLst>
            <pc:docMk/>
            <pc:sldMk cId="2168563519" sldId="1730"/>
            <ac:spMk id="7" creationId="{37E7DFA2-14C4-412B-8007-87CED324E075}"/>
          </ac:spMkLst>
        </pc:spChg>
        <pc:spChg chg="add del mod">
          <ac:chgData name="Francisco Artes" userId="5be56ff3f51c4e1a" providerId="LiveId" clId="{8C8C0626-F438-4463-9F58-12CEB2511716}" dt="2020-06-07T09:05:24.597" v="1085" actId="21"/>
          <ac:spMkLst>
            <pc:docMk/>
            <pc:sldMk cId="2168563519" sldId="1730"/>
            <ac:spMk id="8" creationId="{9EE42F25-F53F-4618-BA39-4A6C2B4B7F77}"/>
          </ac:spMkLst>
        </pc:spChg>
        <pc:spChg chg="add mod">
          <ac:chgData name="Francisco Artes" userId="5be56ff3f51c4e1a" providerId="LiveId" clId="{8C8C0626-F438-4463-9F58-12CEB2511716}" dt="2020-06-07T09:03:28.400" v="1016"/>
          <ac:spMkLst>
            <pc:docMk/>
            <pc:sldMk cId="2168563519" sldId="1730"/>
            <ac:spMk id="9" creationId="{37AFC2A2-3511-4B56-B149-2DCD93C45307}"/>
          </ac:spMkLst>
        </pc:spChg>
      </pc:sldChg>
      <pc:sldChg chg="addSp delSp modSp add del mod">
        <pc:chgData name="Francisco Artes" userId="5be56ff3f51c4e1a" providerId="LiveId" clId="{8C8C0626-F438-4463-9F58-12CEB2511716}" dt="2020-06-07T09:06:10.166" v="1096" actId="47"/>
        <pc:sldMkLst>
          <pc:docMk/>
          <pc:sldMk cId="2011806687" sldId="1731"/>
        </pc:sldMkLst>
        <pc:spChg chg="add del mod">
          <ac:chgData name="Francisco Artes" userId="5be56ff3f51c4e1a" providerId="LiveId" clId="{8C8C0626-F438-4463-9F58-12CEB2511716}" dt="2020-06-07T09:03:49.413" v="1021" actId="478"/>
          <ac:spMkLst>
            <pc:docMk/>
            <pc:sldMk cId="2011806687" sldId="1731"/>
            <ac:spMk id="3" creationId="{5BBA3741-A6F2-420A-9597-FB231530CBA9}"/>
          </ac:spMkLst>
        </pc:spChg>
        <pc:spChg chg="add del mod">
          <ac:chgData name="Francisco Artes" userId="5be56ff3f51c4e1a" providerId="LiveId" clId="{8C8C0626-F438-4463-9F58-12CEB2511716}" dt="2020-06-07T09:05:56.537" v="1092" actId="21"/>
          <ac:spMkLst>
            <pc:docMk/>
            <pc:sldMk cId="2011806687" sldId="1731"/>
            <ac:spMk id="6" creationId="{00CD1C39-6E0B-4B1D-81FB-2D11DE427D29}"/>
          </ac:spMkLst>
        </pc:spChg>
        <pc:spChg chg="add mod">
          <ac:chgData name="Francisco Artes" userId="5be56ff3f51c4e1a" providerId="LiveId" clId="{8C8C0626-F438-4463-9F58-12CEB2511716}" dt="2020-06-07T09:04:08.525" v="1026"/>
          <ac:spMkLst>
            <pc:docMk/>
            <pc:sldMk cId="2011806687" sldId="1731"/>
            <ac:spMk id="7" creationId="{D90B9721-888F-4E72-8DB4-00B9240022F9}"/>
          </ac:spMkLst>
        </pc:spChg>
        <pc:spChg chg="del mod">
          <ac:chgData name="Francisco Artes" userId="5be56ff3f51c4e1a" providerId="LiveId" clId="{8C8C0626-F438-4463-9F58-12CEB2511716}" dt="2020-06-07T09:03:47.347" v="1020" actId="478"/>
          <ac:spMkLst>
            <pc:docMk/>
            <pc:sldMk cId="2011806687" sldId="1731"/>
            <ac:spMk id="8" creationId="{9EE42F25-F53F-4618-BA39-4A6C2B4B7F77}"/>
          </ac:spMkLst>
        </pc:spChg>
        <pc:spChg chg="del">
          <ac:chgData name="Francisco Artes" userId="5be56ff3f51c4e1a" providerId="LiveId" clId="{8C8C0626-F438-4463-9F58-12CEB2511716}" dt="2020-06-07T09:03:47.347" v="1020" actId="478"/>
          <ac:spMkLst>
            <pc:docMk/>
            <pc:sldMk cId="2011806687" sldId="1731"/>
            <ac:spMk id="9" creationId="{37AFC2A2-3511-4B56-B149-2DCD93C45307}"/>
          </ac:spMkLst>
        </pc:spChg>
      </pc:sldChg>
      <pc:sldChg chg="addSp modSp add mod ord">
        <pc:chgData name="Francisco Artes" userId="5be56ff3f51c4e1a" providerId="LiveId" clId="{8C8C0626-F438-4463-9F58-12CEB2511716}" dt="2020-06-07T09:06:49.893" v="1102" actId="1076"/>
        <pc:sldMkLst>
          <pc:docMk/>
          <pc:sldMk cId="3772390448" sldId="1732"/>
        </pc:sldMkLst>
        <pc:spChg chg="add mod">
          <ac:chgData name="Francisco Artes" userId="5be56ff3f51c4e1a" providerId="LiveId" clId="{8C8C0626-F438-4463-9F58-12CEB2511716}" dt="2020-06-07T09:06:34.724" v="1099" actId="1076"/>
          <ac:spMkLst>
            <pc:docMk/>
            <pc:sldMk cId="3772390448" sldId="1732"/>
            <ac:spMk id="2" creationId="{4C9900D2-3FD2-49B0-BAB4-C48F6926C66B}"/>
          </ac:spMkLst>
        </pc:spChg>
        <pc:spChg chg="add mod">
          <ac:chgData name="Francisco Artes" userId="5be56ff3f51c4e1a" providerId="LiveId" clId="{8C8C0626-F438-4463-9F58-12CEB2511716}" dt="2020-06-07T09:04:19.004" v="1029"/>
          <ac:spMkLst>
            <pc:docMk/>
            <pc:sldMk cId="3772390448" sldId="1732"/>
            <ac:spMk id="3" creationId="{08D7086F-59A9-4FFB-A95F-12B3CCFCE458}"/>
          </ac:spMkLst>
        </pc:spChg>
        <pc:spChg chg="add mod">
          <ac:chgData name="Francisco Artes" userId="5be56ff3f51c4e1a" providerId="LiveId" clId="{8C8C0626-F438-4463-9F58-12CEB2511716}" dt="2020-06-07T09:06:49.893" v="1102" actId="1076"/>
          <ac:spMkLst>
            <pc:docMk/>
            <pc:sldMk cId="3772390448" sldId="1732"/>
            <ac:spMk id="5" creationId="{22B40316-76F1-4845-A2B1-E7129E35725F}"/>
          </ac:spMkLst>
        </pc:spChg>
        <pc:picChg chg="add mod">
          <ac:chgData name="Francisco Artes" userId="5be56ff3f51c4e1a" providerId="LiveId" clId="{8C8C0626-F438-4463-9F58-12CEB2511716}" dt="2020-06-07T09:06:49.893" v="1102" actId="1076"/>
          <ac:picMkLst>
            <pc:docMk/>
            <pc:sldMk cId="3772390448" sldId="1732"/>
            <ac:picMk id="4" creationId="{292216D4-C7DD-42BD-B5B3-1E91F309448D}"/>
          </ac:picMkLst>
        </pc:picChg>
      </pc:sldChg>
      <pc:sldChg chg="addSp delSp modSp new mod">
        <pc:chgData name="Francisco Artes" userId="5be56ff3f51c4e1a" providerId="LiveId" clId="{8C8C0626-F438-4463-9F58-12CEB2511716}" dt="2020-06-07T11:14:25.240" v="4472" actId="20577"/>
        <pc:sldMkLst>
          <pc:docMk/>
          <pc:sldMk cId="216806672" sldId="1733"/>
        </pc:sldMkLst>
        <pc:spChg chg="del">
          <ac:chgData name="Francisco Artes" userId="5be56ff3f51c4e1a" providerId="LiveId" clId="{8C8C0626-F438-4463-9F58-12CEB2511716}" dt="2020-06-07T09:33:43.858" v="1450" actId="478"/>
          <ac:spMkLst>
            <pc:docMk/>
            <pc:sldMk cId="216806672" sldId="1733"/>
            <ac:spMk id="2" creationId="{19DF9ACF-894E-4815-B7B8-D166F3F79403}"/>
          </ac:spMkLst>
        </pc:spChg>
        <pc:spChg chg="add del mod">
          <ac:chgData name="Francisco Artes" userId="5be56ff3f51c4e1a" providerId="LiveId" clId="{8C8C0626-F438-4463-9F58-12CEB2511716}" dt="2020-06-07T09:34:11.568" v="1453"/>
          <ac:spMkLst>
            <pc:docMk/>
            <pc:sldMk cId="216806672" sldId="1733"/>
            <ac:spMk id="3" creationId="{60B6BDF9-82B6-45AC-9031-D6433A817803}"/>
          </ac:spMkLst>
        </pc:spChg>
        <pc:spChg chg="add del mod">
          <ac:chgData name="Francisco Artes" userId="5be56ff3f51c4e1a" providerId="LiveId" clId="{8C8C0626-F438-4463-9F58-12CEB2511716}" dt="2020-06-07T09:35:27.509" v="1465" actId="478"/>
          <ac:spMkLst>
            <pc:docMk/>
            <pc:sldMk cId="216806672" sldId="1733"/>
            <ac:spMk id="4" creationId="{64DB9C77-2563-4AE5-AC20-D9E1CEE9F46A}"/>
          </ac:spMkLst>
        </pc:spChg>
        <pc:spChg chg="add del mod">
          <ac:chgData name="Francisco Artes" userId="5be56ff3f51c4e1a" providerId="LiveId" clId="{8C8C0626-F438-4463-9F58-12CEB2511716}" dt="2020-06-07T09:35:34.872" v="1467"/>
          <ac:spMkLst>
            <pc:docMk/>
            <pc:sldMk cId="216806672" sldId="1733"/>
            <ac:spMk id="5" creationId="{B7760967-32F2-4883-9041-2B1E0C263156}"/>
          </ac:spMkLst>
        </pc:spChg>
        <pc:spChg chg="add mod">
          <ac:chgData name="Francisco Artes" userId="5be56ff3f51c4e1a" providerId="LiveId" clId="{8C8C0626-F438-4463-9F58-12CEB2511716}" dt="2020-06-07T10:45:43.841" v="3643" actId="1038"/>
          <ac:spMkLst>
            <pc:docMk/>
            <pc:sldMk cId="216806672" sldId="1733"/>
            <ac:spMk id="6" creationId="{10F08195-580D-41FD-B368-8374EA73C0B2}"/>
          </ac:spMkLst>
        </pc:spChg>
        <pc:spChg chg="add mod">
          <ac:chgData name="Francisco Artes" userId="5be56ff3f51c4e1a" providerId="LiveId" clId="{8C8C0626-F438-4463-9F58-12CEB2511716}" dt="2020-06-07T10:45:43.841" v="3643" actId="1038"/>
          <ac:spMkLst>
            <pc:docMk/>
            <pc:sldMk cId="216806672" sldId="1733"/>
            <ac:spMk id="7" creationId="{5A38860D-07C0-438C-B054-2BE413065F12}"/>
          </ac:spMkLst>
        </pc:spChg>
        <pc:spChg chg="add mod">
          <ac:chgData name="Francisco Artes" userId="5be56ff3f51c4e1a" providerId="LiveId" clId="{8C8C0626-F438-4463-9F58-12CEB2511716}" dt="2020-06-07T10:45:43.841" v="3643" actId="1038"/>
          <ac:spMkLst>
            <pc:docMk/>
            <pc:sldMk cId="216806672" sldId="1733"/>
            <ac:spMk id="8" creationId="{92B0B05B-1C94-4D47-80EA-84C4F21B4BFA}"/>
          </ac:spMkLst>
        </pc:spChg>
        <pc:spChg chg="add mod">
          <ac:chgData name="Francisco Artes" userId="5be56ff3f51c4e1a" providerId="LiveId" clId="{8C8C0626-F438-4463-9F58-12CEB2511716}" dt="2020-06-07T10:45:43.841" v="3643" actId="1038"/>
          <ac:spMkLst>
            <pc:docMk/>
            <pc:sldMk cId="216806672" sldId="1733"/>
            <ac:spMk id="9" creationId="{C207117E-CCC7-4216-8F13-07FD65CAD185}"/>
          </ac:spMkLst>
        </pc:spChg>
        <pc:spChg chg="add mod">
          <ac:chgData name="Francisco Artes" userId="5be56ff3f51c4e1a" providerId="LiveId" clId="{8C8C0626-F438-4463-9F58-12CEB2511716}" dt="2020-06-07T10:45:43.841" v="3643" actId="1038"/>
          <ac:spMkLst>
            <pc:docMk/>
            <pc:sldMk cId="216806672" sldId="1733"/>
            <ac:spMk id="10" creationId="{55A50E82-BF90-4C18-B56D-4345B9D2B020}"/>
          </ac:spMkLst>
        </pc:spChg>
        <pc:spChg chg="add mod">
          <ac:chgData name="Francisco Artes" userId="5be56ff3f51c4e1a" providerId="LiveId" clId="{8C8C0626-F438-4463-9F58-12CEB2511716}" dt="2020-06-07T10:45:43.841" v="3643" actId="1038"/>
          <ac:spMkLst>
            <pc:docMk/>
            <pc:sldMk cId="216806672" sldId="1733"/>
            <ac:spMk id="11" creationId="{6BD6A97C-8DF8-4571-955F-1F45E06EB415}"/>
          </ac:spMkLst>
        </pc:spChg>
        <pc:spChg chg="add mod">
          <ac:chgData name="Francisco Artes" userId="5be56ff3f51c4e1a" providerId="LiveId" clId="{8C8C0626-F438-4463-9F58-12CEB2511716}" dt="2020-06-07T10:45:43.841" v="3643" actId="1038"/>
          <ac:spMkLst>
            <pc:docMk/>
            <pc:sldMk cId="216806672" sldId="1733"/>
            <ac:spMk id="12" creationId="{49900609-AE16-4943-BDC0-21B086F20C8F}"/>
          </ac:spMkLst>
        </pc:spChg>
        <pc:spChg chg="add mod">
          <ac:chgData name="Francisco Artes" userId="5be56ff3f51c4e1a" providerId="LiveId" clId="{8C8C0626-F438-4463-9F58-12CEB2511716}" dt="2020-06-07T10:45:43.841" v="3643" actId="1038"/>
          <ac:spMkLst>
            <pc:docMk/>
            <pc:sldMk cId="216806672" sldId="1733"/>
            <ac:spMk id="13" creationId="{93B596C9-5180-4632-A171-5ACDD3B1177D}"/>
          </ac:spMkLst>
        </pc:spChg>
        <pc:spChg chg="add mod">
          <ac:chgData name="Francisco Artes" userId="5be56ff3f51c4e1a" providerId="LiveId" clId="{8C8C0626-F438-4463-9F58-12CEB2511716}" dt="2020-06-07T10:45:43.841" v="3643" actId="1038"/>
          <ac:spMkLst>
            <pc:docMk/>
            <pc:sldMk cId="216806672" sldId="1733"/>
            <ac:spMk id="14" creationId="{6735948D-D641-43B7-97DE-02BA0BEA262C}"/>
          </ac:spMkLst>
        </pc:spChg>
        <pc:spChg chg="add mod">
          <ac:chgData name="Francisco Artes" userId="5be56ff3f51c4e1a" providerId="LiveId" clId="{8C8C0626-F438-4463-9F58-12CEB2511716}" dt="2020-06-07T10:45:43.841" v="3643" actId="1038"/>
          <ac:spMkLst>
            <pc:docMk/>
            <pc:sldMk cId="216806672" sldId="1733"/>
            <ac:spMk id="15" creationId="{D4E2AB94-E088-4565-859B-F72B0C6B63C7}"/>
          </ac:spMkLst>
        </pc:spChg>
        <pc:spChg chg="add del mod">
          <ac:chgData name="Francisco Artes" userId="5be56ff3f51c4e1a" providerId="LiveId" clId="{8C8C0626-F438-4463-9F58-12CEB2511716}" dt="2020-06-07T10:03:53.087" v="2799" actId="21"/>
          <ac:spMkLst>
            <pc:docMk/>
            <pc:sldMk cId="216806672" sldId="1733"/>
            <ac:spMk id="16" creationId="{4D0A8655-6C2C-4162-BDB5-525B06615825}"/>
          </ac:spMkLst>
        </pc:spChg>
        <pc:spChg chg="add mod">
          <ac:chgData name="Francisco Artes" userId="5be56ff3f51c4e1a" providerId="LiveId" clId="{8C8C0626-F438-4463-9F58-12CEB2511716}" dt="2020-06-07T10:45:43.841" v="3643" actId="1038"/>
          <ac:spMkLst>
            <pc:docMk/>
            <pc:sldMk cId="216806672" sldId="1733"/>
            <ac:spMk id="17" creationId="{993B9A04-3B76-4863-9E53-99334D0A3093}"/>
          </ac:spMkLst>
        </pc:spChg>
        <pc:spChg chg="add mod">
          <ac:chgData name="Francisco Artes" userId="5be56ff3f51c4e1a" providerId="LiveId" clId="{8C8C0626-F438-4463-9F58-12CEB2511716}" dt="2020-06-07T10:45:43.841" v="3643" actId="1038"/>
          <ac:spMkLst>
            <pc:docMk/>
            <pc:sldMk cId="216806672" sldId="1733"/>
            <ac:spMk id="18" creationId="{B9C2E54F-B48E-4A4E-A320-1D89D4F91114}"/>
          </ac:spMkLst>
        </pc:spChg>
        <pc:spChg chg="add del mod">
          <ac:chgData name="Francisco Artes" userId="5be56ff3f51c4e1a" providerId="LiveId" clId="{8C8C0626-F438-4463-9F58-12CEB2511716}" dt="2020-06-07T09:48:10.509" v="1979"/>
          <ac:spMkLst>
            <pc:docMk/>
            <pc:sldMk cId="216806672" sldId="1733"/>
            <ac:spMk id="19" creationId="{6F008041-7650-4881-A06A-D697726C155E}"/>
          </ac:spMkLst>
        </pc:spChg>
        <pc:spChg chg="add mod">
          <ac:chgData name="Francisco Artes" userId="5be56ff3f51c4e1a" providerId="LiveId" clId="{8C8C0626-F438-4463-9F58-12CEB2511716}" dt="2020-06-07T10:45:43.841" v="3643" actId="1038"/>
          <ac:spMkLst>
            <pc:docMk/>
            <pc:sldMk cId="216806672" sldId="1733"/>
            <ac:spMk id="20" creationId="{0EDA66C8-1473-4298-A8B8-ECAE92063750}"/>
          </ac:spMkLst>
        </pc:spChg>
        <pc:spChg chg="add del mod">
          <ac:chgData name="Francisco Artes" userId="5be56ff3f51c4e1a" providerId="LiveId" clId="{8C8C0626-F438-4463-9F58-12CEB2511716}" dt="2020-06-07T10:45:43.841" v="3643" actId="1038"/>
          <ac:spMkLst>
            <pc:docMk/>
            <pc:sldMk cId="216806672" sldId="1733"/>
            <ac:spMk id="21" creationId="{9205DBA4-FCA0-4D6B-8754-2EE4DBA6DAF5}"/>
          </ac:spMkLst>
        </pc:spChg>
        <pc:spChg chg="add del">
          <ac:chgData name="Francisco Artes" userId="5be56ff3f51c4e1a" providerId="LiveId" clId="{8C8C0626-F438-4463-9F58-12CEB2511716}" dt="2020-06-07T09:50:15.149" v="2037" actId="11529"/>
          <ac:spMkLst>
            <pc:docMk/>
            <pc:sldMk cId="216806672" sldId="1733"/>
            <ac:spMk id="22" creationId="{00E1BE14-9B65-4DDC-B5C2-34DA915D0BF8}"/>
          </ac:spMkLst>
        </pc:spChg>
        <pc:spChg chg="add mod">
          <ac:chgData name="Francisco Artes" userId="5be56ff3f51c4e1a" providerId="LiveId" clId="{8C8C0626-F438-4463-9F58-12CEB2511716}" dt="2020-06-07T10:45:43.841" v="3643" actId="1038"/>
          <ac:spMkLst>
            <pc:docMk/>
            <pc:sldMk cId="216806672" sldId="1733"/>
            <ac:spMk id="23" creationId="{45927179-2605-4C32-824D-C92532C232D7}"/>
          </ac:spMkLst>
        </pc:spChg>
        <pc:spChg chg="add mod">
          <ac:chgData name="Francisco Artes" userId="5be56ff3f51c4e1a" providerId="LiveId" clId="{8C8C0626-F438-4463-9F58-12CEB2511716}" dt="2020-06-07T10:45:43.841" v="3643" actId="1038"/>
          <ac:spMkLst>
            <pc:docMk/>
            <pc:sldMk cId="216806672" sldId="1733"/>
            <ac:spMk id="24" creationId="{C8042C35-E38D-4356-B714-81CC0693446C}"/>
          </ac:spMkLst>
        </pc:spChg>
        <pc:spChg chg="add mod">
          <ac:chgData name="Francisco Artes" userId="5be56ff3f51c4e1a" providerId="LiveId" clId="{8C8C0626-F438-4463-9F58-12CEB2511716}" dt="2020-06-07T10:45:43.841" v="3643" actId="1038"/>
          <ac:spMkLst>
            <pc:docMk/>
            <pc:sldMk cId="216806672" sldId="1733"/>
            <ac:spMk id="25" creationId="{69888BB5-5044-41CA-B3D1-7859777A298A}"/>
          </ac:spMkLst>
        </pc:spChg>
        <pc:spChg chg="add mod">
          <ac:chgData name="Francisco Artes" userId="5be56ff3f51c4e1a" providerId="LiveId" clId="{8C8C0626-F438-4463-9F58-12CEB2511716}" dt="2020-06-07T10:45:43.841" v="3643" actId="1038"/>
          <ac:spMkLst>
            <pc:docMk/>
            <pc:sldMk cId="216806672" sldId="1733"/>
            <ac:spMk id="26" creationId="{019D03B1-A308-46E3-915F-3C8CFC7F38D3}"/>
          </ac:spMkLst>
        </pc:spChg>
        <pc:spChg chg="add mod">
          <ac:chgData name="Francisco Artes" userId="5be56ff3f51c4e1a" providerId="LiveId" clId="{8C8C0626-F438-4463-9F58-12CEB2511716}" dt="2020-06-07T10:45:43.841" v="3643" actId="1038"/>
          <ac:spMkLst>
            <pc:docMk/>
            <pc:sldMk cId="216806672" sldId="1733"/>
            <ac:spMk id="27" creationId="{CE6A5DED-5C79-4586-B467-DB7E6FC1A162}"/>
          </ac:spMkLst>
        </pc:spChg>
        <pc:spChg chg="add mod">
          <ac:chgData name="Francisco Artes" userId="5be56ff3f51c4e1a" providerId="LiveId" clId="{8C8C0626-F438-4463-9F58-12CEB2511716}" dt="2020-06-07T10:45:43.841" v="3643" actId="1038"/>
          <ac:spMkLst>
            <pc:docMk/>
            <pc:sldMk cId="216806672" sldId="1733"/>
            <ac:spMk id="28" creationId="{2A4B979C-2909-459D-A38A-CC25FEC597BD}"/>
          </ac:spMkLst>
        </pc:spChg>
        <pc:spChg chg="add mod">
          <ac:chgData name="Francisco Artes" userId="5be56ff3f51c4e1a" providerId="LiveId" clId="{8C8C0626-F438-4463-9F58-12CEB2511716}" dt="2020-06-07T10:45:43.841" v="3643" actId="1038"/>
          <ac:spMkLst>
            <pc:docMk/>
            <pc:sldMk cId="216806672" sldId="1733"/>
            <ac:spMk id="29" creationId="{60095D11-D349-4C43-A7E3-8ACDA8FCA58D}"/>
          </ac:spMkLst>
        </pc:spChg>
        <pc:spChg chg="add mod">
          <ac:chgData name="Francisco Artes" userId="5be56ff3f51c4e1a" providerId="LiveId" clId="{8C8C0626-F438-4463-9F58-12CEB2511716}" dt="2020-06-07T10:27:26.622" v="3497" actId="1036"/>
          <ac:spMkLst>
            <pc:docMk/>
            <pc:sldMk cId="216806672" sldId="1733"/>
            <ac:spMk id="30" creationId="{684781BB-D032-4B8E-AF58-54DF64871E09}"/>
          </ac:spMkLst>
        </pc:spChg>
        <pc:spChg chg="add mod">
          <ac:chgData name="Francisco Artes" userId="5be56ff3f51c4e1a" providerId="LiveId" clId="{8C8C0626-F438-4463-9F58-12CEB2511716}" dt="2020-06-07T10:48:56.850" v="3679" actId="113"/>
          <ac:spMkLst>
            <pc:docMk/>
            <pc:sldMk cId="216806672" sldId="1733"/>
            <ac:spMk id="31" creationId="{2C0E24A1-35F9-4EC6-A61E-6F67E495112A}"/>
          </ac:spMkLst>
        </pc:spChg>
        <pc:spChg chg="add mod">
          <ac:chgData name="Francisco Artes" userId="5be56ff3f51c4e1a" providerId="LiveId" clId="{8C8C0626-F438-4463-9F58-12CEB2511716}" dt="2020-06-07T10:48:30.798" v="3677" actId="1076"/>
          <ac:spMkLst>
            <pc:docMk/>
            <pc:sldMk cId="216806672" sldId="1733"/>
            <ac:spMk id="32" creationId="{52488180-67ED-47CE-9CF5-24D925B4B9F9}"/>
          </ac:spMkLst>
        </pc:spChg>
        <pc:spChg chg="add mod">
          <ac:chgData name="Francisco Artes" userId="5be56ff3f51c4e1a" providerId="LiveId" clId="{8C8C0626-F438-4463-9F58-12CEB2511716}" dt="2020-06-07T11:14:25.240" v="4472" actId="20577"/>
          <ac:spMkLst>
            <pc:docMk/>
            <pc:sldMk cId="216806672" sldId="1733"/>
            <ac:spMk id="33" creationId="{D7D5D078-8562-44E3-A105-12BED84AC368}"/>
          </ac:spMkLst>
        </pc:spChg>
      </pc:sldChg>
      <pc:sldChg chg="addSp delSp modSp add del mod">
        <pc:chgData name="Francisco Artes" userId="5be56ff3f51c4e1a" providerId="LiveId" clId="{8C8C0626-F438-4463-9F58-12CEB2511716}" dt="2020-06-07T09:25:59.703" v="1253" actId="47"/>
        <pc:sldMkLst>
          <pc:docMk/>
          <pc:sldMk cId="3125525191" sldId="1733"/>
        </pc:sldMkLst>
        <pc:spChg chg="add mod">
          <ac:chgData name="Francisco Artes" userId="5be56ff3f51c4e1a" providerId="LiveId" clId="{8C8C0626-F438-4463-9F58-12CEB2511716}" dt="2020-06-07T09:25:39.085" v="1252" actId="207"/>
          <ac:spMkLst>
            <pc:docMk/>
            <pc:sldMk cId="3125525191" sldId="1733"/>
            <ac:spMk id="5" creationId="{A4D0D154-8113-4FC8-9A5A-8F900564B2E8}"/>
          </ac:spMkLst>
        </pc:spChg>
        <pc:spChg chg="del">
          <ac:chgData name="Francisco Artes" userId="5be56ff3f51c4e1a" providerId="LiveId" clId="{8C8C0626-F438-4463-9F58-12CEB2511716}" dt="2020-06-07T09:25:29.810" v="1250" actId="478"/>
          <ac:spMkLst>
            <pc:docMk/>
            <pc:sldMk cId="3125525191" sldId="1733"/>
            <ac:spMk id="6" creationId="{46447DB2-404A-4022-B59F-28AAB5CD355B}"/>
          </ac:spMkLst>
        </pc:spChg>
      </pc:sldChg>
      <pc:sldChg chg="addSp delSp modSp new del mod">
        <pc:chgData name="Francisco Artes" userId="5be56ff3f51c4e1a" providerId="LiveId" clId="{8C8C0626-F438-4463-9F58-12CEB2511716}" dt="2020-06-07T11:23:43.848" v="4641" actId="47"/>
        <pc:sldMkLst>
          <pc:docMk/>
          <pc:sldMk cId="2121721714" sldId="1734"/>
        </pc:sldMkLst>
        <pc:spChg chg="del">
          <ac:chgData name="Francisco Artes" userId="5be56ff3f51c4e1a" providerId="LiveId" clId="{8C8C0626-F438-4463-9F58-12CEB2511716}" dt="2020-06-07T11:20:55.994" v="4537" actId="478"/>
          <ac:spMkLst>
            <pc:docMk/>
            <pc:sldMk cId="2121721714" sldId="1734"/>
            <ac:spMk id="2" creationId="{D7DBBE27-08E1-406E-8015-2D648BDC8D98}"/>
          </ac:spMkLst>
        </pc:spChg>
        <pc:spChg chg="add del mod">
          <ac:chgData name="Francisco Artes" userId="5be56ff3f51c4e1a" providerId="LiveId" clId="{8C8C0626-F438-4463-9F58-12CEB2511716}" dt="2020-06-07T11:22:03.789" v="4551" actId="21"/>
          <ac:spMkLst>
            <pc:docMk/>
            <pc:sldMk cId="2121721714" sldId="1734"/>
            <ac:spMk id="3" creationId="{18EEC30A-BA1F-4E1D-987F-9843028B1AD3}"/>
          </ac:spMkLst>
        </pc:spChg>
      </pc:sldChg>
      <pc:sldMasterChg chg="setBg delSldLayout modSldLayout">
        <pc:chgData name="Francisco Artes" userId="5be56ff3f51c4e1a" providerId="LiveId" clId="{8C8C0626-F438-4463-9F58-12CEB2511716}" dt="2020-06-07T08:56:09.957" v="828" actId="47"/>
        <pc:sldMasterMkLst>
          <pc:docMk/>
          <pc:sldMasterMk cId="3490192964" sldId="2147484511"/>
        </pc:sldMasterMkLst>
        <pc:sldLayoutChg chg="setBg">
          <pc:chgData name="Francisco Artes" userId="5be56ff3f51c4e1a" providerId="LiveId" clId="{8C8C0626-F438-4463-9F58-12CEB2511716}" dt="2020-06-07T08:55:54.914" v="827"/>
          <pc:sldLayoutMkLst>
            <pc:docMk/>
            <pc:sldMasterMk cId="3490192964" sldId="2147484511"/>
            <pc:sldLayoutMk cId="1245192925" sldId="2147484555"/>
          </pc:sldLayoutMkLst>
        </pc:sldLayoutChg>
        <pc:sldLayoutChg chg="setBg">
          <pc:chgData name="Francisco Artes" userId="5be56ff3f51c4e1a" providerId="LiveId" clId="{8C8C0626-F438-4463-9F58-12CEB2511716}" dt="2020-06-07T08:55:54.914" v="827"/>
          <pc:sldLayoutMkLst>
            <pc:docMk/>
            <pc:sldMasterMk cId="3490192964" sldId="2147484511"/>
            <pc:sldLayoutMk cId="3144558402" sldId="2147484641"/>
          </pc:sldLayoutMkLst>
        </pc:sldLayoutChg>
        <pc:sldLayoutChg chg="del setBg">
          <pc:chgData name="Francisco Artes" userId="5be56ff3f51c4e1a" providerId="LiveId" clId="{8C8C0626-F438-4463-9F58-12CEB2511716}" dt="2020-06-07T08:56:09.957" v="828" actId="47"/>
          <pc:sldLayoutMkLst>
            <pc:docMk/>
            <pc:sldMasterMk cId="3490192964" sldId="2147484511"/>
            <pc:sldLayoutMk cId="1254727903" sldId="2147484654"/>
          </pc:sldLayoutMkLst>
        </pc:sldLayoutChg>
      </pc:sldMasterChg>
      <pc:sldMasterChg chg="addSp delSp modSp new mod setBg addSldLayout delSldLayout modSldLayout">
        <pc:chgData name="Francisco Artes" userId="5be56ff3f51c4e1a" providerId="LiveId" clId="{8C8C0626-F438-4463-9F58-12CEB2511716}" dt="2020-06-07T08:54:44.867" v="778"/>
        <pc:sldMasterMkLst>
          <pc:docMk/>
          <pc:sldMasterMk cId="2672055170" sldId="2147484642"/>
        </pc:sldMasterMkLst>
        <pc:spChg chg="del">
          <ac:chgData name="Francisco Artes" userId="5be56ff3f51c4e1a" providerId="LiveId" clId="{8C8C0626-F438-4463-9F58-12CEB2511716}" dt="2020-06-07T08:49:06.436" v="396" actId="478"/>
          <ac:spMkLst>
            <pc:docMk/>
            <pc:sldMasterMk cId="2672055170" sldId="2147484642"/>
            <ac:spMk id="2" creationId="{5A461671-3129-472A-8B37-098B374B9575}"/>
          </ac:spMkLst>
        </pc:spChg>
        <pc:spChg chg="del">
          <ac:chgData name="Francisco Artes" userId="5be56ff3f51c4e1a" providerId="LiveId" clId="{8C8C0626-F438-4463-9F58-12CEB2511716}" dt="2020-06-07T08:49:06.436" v="396" actId="478"/>
          <ac:spMkLst>
            <pc:docMk/>
            <pc:sldMasterMk cId="2672055170" sldId="2147484642"/>
            <ac:spMk id="3" creationId="{5F533EC1-17B8-4BA1-8043-524FFD9AA73F}"/>
          </ac:spMkLst>
        </pc:spChg>
        <pc:spChg chg="del">
          <ac:chgData name="Francisco Artes" userId="5be56ff3f51c4e1a" providerId="LiveId" clId="{8C8C0626-F438-4463-9F58-12CEB2511716}" dt="2020-06-07T08:49:06.436" v="396" actId="478"/>
          <ac:spMkLst>
            <pc:docMk/>
            <pc:sldMasterMk cId="2672055170" sldId="2147484642"/>
            <ac:spMk id="4" creationId="{51EE1834-84D5-4762-8D90-9E413E72EC8F}"/>
          </ac:spMkLst>
        </pc:spChg>
        <pc:spChg chg="del">
          <ac:chgData name="Francisco Artes" userId="5be56ff3f51c4e1a" providerId="LiveId" clId="{8C8C0626-F438-4463-9F58-12CEB2511716}" dt="2020-06-07T08:49:06.436" v="396" actId="478"/>
          <ac:spMkLst>
            <pc:docMk/>
            <pc:sldMasterMk cId="2672055170" sldId="2147484642"/>
            <ac:spMk id="5" creationId="{A54741A9-29E3-4D66-B876-01305D813C37}"/>
          </ac:spMkLst>
        </pc:spChg>
        <pc:spChg chg="del">
          <ac:chgData name="Francisco Artes" userId="5be56ff3f51c4e1a" providerId="LiveId" clId="{8C8C0626-F438-4463-9F58-12CEB2511716}" dt="2020-06-07T08:49:06.436" v="396" actId="478"/>
          <ac:spMkLst>
            <pc:docMk/>
            <pc:sldMasterMk cId="2672055170" sldId="2147484642"/>
            <ac:spMk id="6" creationId="{1B8D661C-CF42-4AD6-BD06-81AD2033958A}"/>
          </ac:spMkLst>
        </pc:spChg>
        <pc:picChg chg="add mod">
          <ac:chgData name="Francisco Artes" userId="5be56ff3f51c4e1a" providerId="LiveId" clId="{8C8C0626-F438-4463-9F58-12CEB2511716}" dt="2020-06-07T08:49:57.118" v="401" actId="14100"/>
          <ac:picMkLst>
            <pc:docMk/>
            <pc:sldMasterMk cId="2672055170" sldId="2147484642"/>
            <ac:picMk id="7" creationId="{85B3EC40-B789-4F27-85F7-4BFEC2F78D16}"/>
          </ac:picMkLst>
        </pc:picChg>
        <pc:sldLayoutChg chg="new del replId">
          <pc:chgData name="Francisco Artes" userId="5be56ff3f51c4e1a" providerId="LiveId" clId="{8C8C0626-F438-4463-9F58-12CEB2511716}" dt="2020-06-07T08:50:16.110" v="402" actId="2696"/>
          <pc:sldLayoutMkLst>
            <pc:docMk/>
            <pc:sldMasterMk cId="2672055170" sldId="2147484642"/>
            <pc:sldLayoutMk cId="1462994464" sldId="2147484643"/>
          </pc:sldLayoutMkLst>
        </pc:sldLayoutChg>
        <pc:sldLayoutChg chg="new del replId">
          <pc:chgData name="Francisco Artes" userId="5be56ff3f51c4e1a" providerId="LiveId" clId="{8C8C0626-F438-4463-9F58-12CEB2511716}" dt="2020-06-07T08:50:16.797" v="403" actId="2696"/>
          <pc:sldLayoutMkLst>
            <pc:docMk/>
            <pc:sldMasterMk cId="2672055170" sldId="2147484642"/>
            <pc:sldLayoutMk cId="407576794" sldId="2147484644"/>
          </pc:sldLayoutMkLst>
        </pc:sldLayoutChg>
        <pc:sldLayoutChg chg="new del replId">
          <pc:chgData name="Francisco Artes" userId="5be56ff3f51c4e1a" providerId="LiveId" clId="{8C8C0626-F438-4463-9F58-12CEB2511716}" dt="2020-06-07T08:50:17.457" v="404" actId="2696"/>
          <pc:sldLayoutMkLst>
            <pc:docMk/>
            <pc:sldMasterMk cId="2672055170" sldId="2147484642"/>
            <pc:sldLayoutMk cId="1154966717" sldId="2147484645"/>
          </pc:sldLayoutMkLst>
        </pc:sldLayoutChg>
        <pc:sldLayoutChg chg="new del replId">
          <pc:chgData name="Francisco Artes" userId="5be56ff3f51c4e1a" providerId="LiveId" clId="{8C8C0626-F438-4463-9F58-12CEB2511716}" dt="2020-06-07T08:50:17.986" v="405" actId="2696"/>
          <pc:sldLayoutMkLst>
            <pc:docMk/>
            <pc:sldMasterMk cId="2672055170" sldId="2147484642"/>
            <pc:sldLayoutMk cId="1741266630" sldId="2147484646"/>
          </pc:sldLayoutMkLst>
        </pc:sldLayoutChg>
        <pc:sldLayoutChg chg="new del replId">
          <pc:chgData name="Francisco Artes" userId="5be56ff3f51c4e1a" providerId="LiveId" clId="{8C8C0626-F438-4463-9F58-12CEB2511716}" dt="2020-06-07T08:50:18.521" v="406" actId="2696"/>
          <pc:sldLayoutMkLst>
            <pc:docMk/>
            <pc:sldMasterMk cId="2672055170" sldId="2147484642"/>
            <pc:sldLayoutMk cId="3196259651" sldId="2147484647"/>
          </pc:sldLayoutMkLst>
        </pc:sldLayoutChg>
        <pc:sldLayoutChg chg="new del replId">
          <pc:chgData name="Francisco Artes" userId="5be56ff3f51c4e1a" providerId="LiveId" clId="{8C8C0626-F438-4463-9F58-12CEB2511716}" dt="2020-06-07T08:50:19.063" v="407" actId="2696"/>
          <pc:sldLayoutMkLst>
            <pc:docMk/>
            <pc:sldMasterMk cId="2672055170" sldId="2147484642"/>
            <pc:sldLayoutMk cId="2808328125" sldId="2147484648"/>
          </pc:sldLayoutMkLst>
        </pc:sldLayoutChg>
        <pc:sldLayoutChg chg="new del replId">
          <pc:chgData name="Francisco Artes" userId="5be56ff3f51c4e1a" providerId="LiveId" clId="{8C8C0626-F438-4463-9F58-12CEB2511716}" dt="2020-06-07T08:50:19.650" v="408" actId="2696"/>
          <pc:sldLayoutMkLst>
            <pc:docMk/>
            <pc:sldMasterMk cId="2672055170" sldId="2147484642"/>
            <pc:sldLayoutMk cId="2890550635" sldId="2147484649"/>
          </pc:sldLayoutMkLst>
        </pc:sldLayoutChg>
        <pc:sldLayoutChg chg="new del replId">
          <pc:chgData name="Francisco Artes" userId="5be56ff3f51c4e1a" providerId="LiveId" clId="{8C8C0626-F438-4463-9F58-12CEB2511716}" dt="2020-06-07T08:50:20.220" v="409" actId="2696"/>
          <pc:sldLayoutMkLst>
            <pc:docMk/>
            <pc:sldMasterMk cId="2672055170" sldId="2147484642"/>
            <pc:sldLayoutMk cId="3274022422" sldId="2147484650"/>
          </pc:sldLayoutMkLst>
        </pc:sldLayoutChg>
        <pc:sldLayoutChg chg="new del replId">
          <pc:chgData name="Francisco Artes" userId="5be56ff3f51c4e1a" providerId="LiveId" clId="{8C8C0626-F438-4463-9F58-12CEB2511716}" dt="2020-06-07T08:50:20.817" v="410" actId="2696"/>
          <pc:sldLayoutMkLst>
            <pc:docMk/>
            <pc:sldMasterMk cId="2672055170" sldId="2147484642"/>
            <pc:sldLayoutMk cId="3354748289" sldId="2147484651"/>
          </pc:sldLayoutMkLst>
        </pc:sldLayoutChg>
        <pc:sldLayoutChg chg="new del replId">
          <pc:chgData name="Francisco Artes" userId="5be56ff3f51c4e1a" providerId="LiveId" clId="{8C8C0626-F438-4463-9F58-12CEB2511716}" dt="2020-06-07T08:50:21.492" v="411" actId="2696"/>
          <pc:sldLayoutMkLst>
            <pc:docMk/>
            <pc:sldMasterMk cId="2672055170" sldId="2147484642"/>
            <pc:sldLayoutMk cId="3268035903" sldId="2147484652"/>
          </pc:sldLayoutMkLst>
        </pc:sldLayoutChg>
        <pc:sldLayoutChg chg="delSp new mod replId setBg">
          <pc:chgData name="Francisco Artes" userId="5be56ff3f51c4e1a" providerId="LiveId" clId="{8C8C0626-F438-4463-9F58-12CEB2511716}" dt="2020-06-07T08:54:44.867" v="778"/>
          <pc:sldLayoutMkLst>
            <pc:docMk/>
            <pc:sldMasterMk cId="2672055170" sldId="2147484642"/>
            <pc:sldLayoutMk cId="2240074475" sldId="2147484653"/>
          </pc:sldLayoutMkLst>
          <pc:spChg chg="del">
            <ac:chgData name="Francisco Artes" userId="5be56ff3f51c4e1a" providerId="LiveId" clId="{8C8C0626-F438-4463-9F58-12CEB2511716}" dt="2020-06-07T08:50:28.455" v="412" actId="478"/>
            <ac:spMkLst>
              <pc:docMk/>
              <pc:sldMasterMk cId="2672055170" sldId="2147484642"/>
              <pc:sldLayoutMk cId="2240074475" sldId="2147484653"/>
              <ac:spMk id="2" creationId="{19434F63-43C4-4730-B95C-65ABDD349264}"/>
            </ac:spMkLst>
          </pc:spChg>
          <pc:spChg chg="del">
            <ac:chgData name="Francisco Artes" userId="5be56ff3f51c4e1a" providerId="LiveId" clId="{8C8C0626-F438-4463-9F58-12CEB2511716}" dt="2020-06-07T08:50:28.455" v="412" actId="478"/>
            <ac:spMkLst>
              <pc:docMk/>
              <pc:sldMasterMk cId="2672055170" sldId="2147484642"/>
              <pc:sldLayoutMk cId="2240074475" sldId="2147484653"/>
              <ac:spMk id="3" creationId="{57A0CEFE-6140-4326-B95C-7A78B74C0082}"/>
            </ac:spMkLst>
          </pc:spChg>
          <pc:spChg chg="del">
            <ac:chgData name="Francisco Artes" userId="5be56ff3f51c4e1a" providerId="LiveId" clId="{8C8C0626-F438-4463-9F58-12CEB2511716}" dt="2020-06-07T08:50:28.455" v="412" actId="478"/>
            <ac:spMkLst>
              <pc:docMk/>
              <pc:sldMasterMk cId="2672055170" sldId="2147484642"/>
              <pc:sldLayoutMk cId="2240074475" sldId="2147484653"/>
              <ac:spMk id="4" creationId="{53B30062-BD61-4D9A-89BC-643F1F91361C}"/>
            </ac:spMkLst>
          </pc:spChg>
          <pc:spChg chg="del">
            <ac:chgData name="Francisco Artes" userId="5be56ff3f51c4e1a" providerId="LiveId" clId="{8C8C0626-F438-4463-9F58-12CEB2511716}" dt="2020-06-07T08:50:28.455" v="412" actId="478"/>
            <ac:spMkLst>
              <pc:docMk/>
              <pc:sldMasterMk cId="2672055170" sldId="2147484642"/>
              <pc:sldLayoutMk cId="2240074475" sldId="2147484653"/>
              <ac:spMk id="5" creationId="{AAF416F6-1295-427C-B710-6A6032E1ED56}"/>
            </ac:spMkLst>
          </pc:spChg>
          <pc:spChg chg="del">
            <ac:chgData name="Francisco Artes" userId="5be56ff3f51c4e1a" providerId="LiveId" clId="{8C8C0626-F438-4463-9F58-12CEB2511716}" dt="2020-06-07T08:50:28.455" v="412" actId="478"/>
            <ac:spMkLst>
              <pc:docMk/>
              <pc:sldMasterMk cId="2672055170" sldId="2147484642"/>
              <pc:sldLayoutMk cId="2240074475" sldId="2147484653"/>
              <ac:spMk id="6" creationId="{BAD400DB-A4D6-4C1F-B959-A159CFC5A7A8}"/>
            </ac:spMkLst>
          </pc:spChg>
        </pc:sldLayoutChg>
      </pc:sldMasterChg>
    </pc:docChg>
  </pc:docChgLst>
  <pc:docChgLst>
    <pc:chgData name="Francisco Artes" userId="5be56ff3f51c4e1a" providerId="LiveId" clId="{1DEECD05-0146-4150-8516-EEDED505A7C4}"/>
    <pc:docChg chg="undo custSel addSld delSld modSld sldOrd">
      <pc:chgData name="Francisco Artes" userId="5be56ff3f51c4e1a" providerId="LiveId" clId="{1DEECD05-0146-4150-8516-EEDED505A7C4}" dt="2021-08-18T16:13:13.560" v="2162" actId="114"/>
      <pc:docMkLst>
        <pc:docMk/>
      </pc:docMkLst>
      <pc:sldChg chg="addSp delSp modSp mod">
        <pc:chgData name="Francisco Artes" userId="5be56ff3f51c4e1a" providerId="LiveId" clId="{1DEECD05-0146-4150-8516-EEDED505A7C4}" dt="2021-08-18T16:09:53.677" v="2140"/>
        <pc:sldMkLst>
          <pc:docMk/>
          <pc:sldMk cId="3031883284" sldId="1752"/>
        </pc:sldMkLst>
        <pc:spChg chg="add del mod">
          <ac:chgData name="Francisco Artes" userId="5be56ff3f51c4e1a" providerId="LiveId" clId="{1DEECD05-0146-4150-8516-EEDED505A7C4}" dt="2021-08-18T16:09:52.569" v="2139" actId="478"/>
          <ac:spMkLst>
            <pc:docMk/>
            <pc:sldMk cId="3031883284" sldId="1752"/>
            <ac:spMk id="3" creationId="{F106224C-49DA-4F7C-B7CF-DD9F522A8A8B}"/>
          </ac:spMkLst>
        </pc:spChg>
        <pc:spChg chg="del">
          <ac:chgData name="Francisco Artes" userId="5be56ff3f51c4e1a" providerId="LiveId" clId="{1DEECD05-0146-4150-8516-EEDED505A7C4}" dt="2021-08-18T16:09:50.254" v="2138" actId="478"/>
          <ac:spMkLst>
            <pc:docMk/>
            <pc:sldMk cId="3031883284" sldId="1752"/>
            <ac:spMk id="5" creationId="{181C55FF-D707-4ED3-85FA-3F6ED09476D7}"/>
          </ac:spMkLst>
        </pc:spChg>
        <pc:spChg chg="add mod">
          <ac:chgData name="Francisco Artes" userId="5be56ff3f51c4e1a" providerId="LiveId" clId="{1DEECD05-0146-4150-8516-EEDED505A7C4}" dt="2021-08-18T16:09:53.677" v="2140"/>
          <ac:spMkLst>
            <pc:docMk/>
            <pc:sldMk cId="3031883284" sldId="1752"/>
            <ac:spMk id="8" creationId="{E2CAEF8E-137A-4508-95D3-99EA90B5D72B}"/>
          </ac:spMkLst>
        </pc:spChg>
      </pc:sldChg>
      <pc:sldChg chg="addSp delSp modSp del mod">
        <pc:chgData name="Francisco Artes" userId="5be56ff3f51c4e1a" providerId="LiveId" clId="{1DEECD05-0146-4150-8516-EEDED505A7C4}" dt="2021-08-18T11:04:45.634" v="7" actId="47"/>
        <pc:sldMkLst>
          <pc:docMk/>
          <pc:sldMk cId="3425514800" sldId="1753"/>
        </pc:sldMkLst>
        <pc:spChg chg="add mod">
          <ac:chgData name="Francisco Artes" userId="5be56ff3f51c4e1a" providerId="LiveId" clId="{1DEECD05-0146-4150-8516-EEDED505A7C4}" dt="2021-08-18T11:04:38.532" v="5" actId="21"/>
          <ac:spMkLst>
            <pc:docMk/>
            <pc:sldMk cId="3425514800" sldId="1753"/>
            <ac:spMk id="3" creationId="{FAF78B0E-40C2-4893-9115-461D75D2781C}"/>
          </ac:spMkLst>
        </pc:spChg>
        <pc:spChg chg="del">
          <ac:chgData name="Francisco Artes" userId="5be56ff3f51c4e1a" providerId="LiveId" clId="{1DEECD05-0146-4150-8516-EEDED505A7C4}" dt="2021-08-18T11:04:38.532" v="5" actId="21"/>
          <ac:spMkLst>
            <pc:docMk/>
            <pc:sldMk cId="3425514800" sldId="1753"/>
            <ac:spMk id="5" creationId="{181C55FF-D707-4ED3-85FA-3F6ED09476D7}"/>
          </ac:spMkLst>
        </pc:spChg>
      </pc:sldChg>
      <pc:sldChg chg="modSp mod">
        <pc:chgData name="Francisco Artes" userId="5be56ff3f51c4e1a" providerId="LiveId" clId="{1DEECD05-0146-4150-8516-EEDED505A7C4}" dt="2021-08-18T16:09:46.123" v="2137" actId="20577"/>
        <pc:sldMkLst>
          <pc:docMk/>
          <pc:sldMk cId="3345099276" sldId="1755"/>
        </pc:sldMkLst>
        <pc:spChg chg="mod">
          <ac:chgData name="Francisco Artes" userId="5be56ff3f51c4e1a" providerId="LiveId" clId="{1DEECD05-0146-4150-8516-EEDED505A7C4}" dt="2021-08-18T16:09:46.123" v="2137" actId="20577"/>
          <ac:spMkLst>
            <pc:docMk/>
            <pc:sldMk cId="3345099276" sldId="1755"/>
            <ac:spMk id="5" creationId="{181C55FF-D707-4ED3-85FA-3F6ED09476D7}"/>
          </ac:spMkLst>
        </pc:spChg>
      </pc:sldChg>
      <pc:sldChg chg="addSp delSp modSp mod">
        <pc:chgData name="Francisco Artes" userId="5be56ff3f51c4e1a" providerId="LiveId" clId="{1DEECD05-0146-4150-8516-EEDED505A7C4}" dt="2021-08-18T16:09:59.172" v="2143"/>
        <pc:sldMkLst>
          <pc:docMk/>
          <pc:sldMk cId="2064874836" sldId="1756"/>
        </pc:sldMkLst>
        <pc:spChg chg="add del mod">
          <ac:chgData name="Francisco Artes" userId="5be56ff3f51c4e1a" providerId="LiveId" clId="{1DEECD05-0146-4150-8516-EEDED505A7C4}" dt="2021-08-18T16:09:58.133" v="2142" actId="478"/>
          <ac:spMkLst>
            <pc:docMk/>
            <pc:sldMk cId="2064874836" sldId="1756"/>
            <ac:spMk id="3" creationId="{EBE75B28-57F7-4DBD-9072-6F7C34E135FD}"/>
          </ac:spMkLst>
        </pc:spChg>
        <pc:spChg chg="del">
          <ac:chgData name="Francisco Artes" userId="5be56ff3f51c4e1a" providerId="LiveId" clId="{1DEECD05-0146-4150-8516-EEDED505A7C4}" dt="2021-08-18T16:09:56.113" v="2141" actId="478"/>
          <ac:spMkLst>
            <pc:docMk/>
            <pc:sldMk cId="2064874836" sldId="1756"/>
            <ac:spMk id="5" creationId="{181C55FF-D707-4ED3-85FA-3F6ED09476D7}"/>
          </ac:spMkLst>
        </pc:spChg>
        <pc:spChg chg="add mod">
          <ac:chgData name="Francisco Artes" userId="5be56ff3f51c4e1a" providerId="LiveId" clId="{1DEECD05-0146-4150-8516-EEDED505A7C4}" dt="2021-08-18T16:09:59.172" v="2143"/>
          <ac:spMkLst>
            <pc:docMk/>
            <pc:sldMk cId="2064874836" sldId="1756"/>
            <ac:spMk id="8" creationId="{36C68D7C-D037-4A51-9A33-3118D341AF51}"/>
          </ac:spMkLst>
        </pc:spChg>
      </pc:sldChg>
      <pc:sldChg chg="del">
        <pc:chgData name="Francisco Artes" userId="5be56ff3f51c4e1a" providerId="LiveId" clId="{1DEECD05-0146-4150-8516-EEDED505A7C4}" dt="2021-08-18T12:23:50.557" v="1455" actId="47"/>
        <pc:sldMkLst>
          <pc:docMk/>
          <pc:sldMk cId="826011813" sldId="1758"/>
        </pc:sldMkLst>
      </pc:sldChg>
      <pc:sldChg chg="addSp delSp modSp mod">
        <pc:chgData name="Francisco Artes" userId="5be56ff3f51c4e1a" providerId="LiveId" clId="{1DEECD05-0146-4150-8516-EEDED505A7C4}" dt="2021-08-18T16:10:07.487" v="2146"/>
        <pc:sldMkLst>
          <pc:docMk/>
          <pc:sldMk cId="4282818470" sldId="1759"/>
        </pc:sldMkLst>
        <pc:spChg chg="add del mod">
          <ac:chgData name="Francisco Artes" userId="5be56ff3f51c4e1a" providerId="LiveId" clId="{1DEECD05-0146-4150-8516-EEDED505A7C4}" dt="2021-08-18T16:10:06.787" v="2145" actId="478"/>
          <ac:spMkLst>
            <pc:docMk/>
            <pc:sldMk cId="4282818470" sldId="1759"/>
            <ac:spMk id="4" creationId="{F0F19DC0-F45F-4E6C-B569-1BA552BFC0FD}"/>
          </ac:spMkLst>
        </pc:spChg>
        <pc:spChg chg="del">
          <ac:chgData name="Francisco Artes" userId="5be56ff3f51c4e1a" providerId="LiveId" clId="{1DEECD05-0146-4150-8516-EEDED505A7C4}" dt="2021-08-18T16:10:04.362" v="2144" actId="478"/>
          <ac:spMkLst>
            <pc:docMk/>
            <pc:sldMk cId="4282818470" sldId="1759"/>
            <ac:spMk id="5" creationId="{181C55FF-D707-4ED3-85FA-3F6ED09476D7}"/>
          </ac:spMkLst>
        </pc:spChg>
        <pc:spChg chg="add mod">
          <ac:chgData name="Francisco Artes" userId="5be56ff3f51c4e1a" providerId="LiveId" clId="{1DEECD05-0146-4150-8516-EEDED505A7C4}" dt="2021-08-18T11:09:34.678" v="90" actId="207"/>
          <ac:spMkLst>
            <pc:docMk/>
            <pc:sldMk cId="4282818470" sldId="1759"/>
            <ac:spMk id="6" creationId="{B20A0016-9186-47F8-98C5-39D75A121010}"/>
          </ac:spMkLst>
        </pc:spChg>
        <pc:spChg chg="add mod">
          <ac:chgData name="Francisco Artes" userId="5be56ff3f51c4e1a" providerId="LiveId" clId="{1DEECD05-0146-4150-8516-EEDED505A7C4}" dt="2021-08-18T16:10:07.487" v="2146"/>
          <ac:spMkLst>
            <pc:docMk/>
            <pc:sldMk cId="4282818470" sldId="1759"/>
            <ac:spMk id="10" creationId="{EDA5BAA7-84BB-42D3-84ED-E76317080542}"/>
          </ac:spMkLst>
        </pc:spChg>
        <pc:picChg chg="add mod">
          <ac:chgData name="Francisco Artes" userId="5be56ff3f51c4e1a" providerId="LiveId" clId="{1DEECD05-0146-4150-8516-EEDED505A7C4}" dt="2021-08-18T11:08:19.467" v="55" actId="1035"/>
          <ac:picMkLst>
            <pc:docMk/>
            <pc:sldMk cId="4282818470" sldId="1759"/>
            <ac:picMk id="2" creationId="{042B6FCB-5C94-4559-AF57-6449BB8F2FC6}"/>
          </ac:picMkLst>
        </pc:picChg>
      </pc:sldChg>
      <pc:sldChg chg="modSp mod">
        <pc:chgData name="Francisco Artes" userId="5be56ff3f51c4e1a" providerId="LiveId" clId="{1DEECD05-0146-4150-8516-EEDED505A7C4}" dt="2021-08-18T16:11:25.246" v="2157" actId="207"/>
        <pc:sldMkLst>
          <pc:docMk/>
          <pc:sldMk cId="1063960411" sldId="1760"/>
        </pc:sldMkLst>
        <pc:spChg chg="mod">
          <ac:chgData name="Francisco Artes" userId="5be56ff3f51c4e1a" providerId="LiveId" clId="{1DEECD05-0146-4150-8516-EEDED505A7C4}" dt="2021-08-18T16:11:25.246" v="2157" actId="207"/>
          <ac:spMkLst>
            <pc:docMk/>
            <pc:sldMk cId="1063960411" sldId="1760"/>
            <ac:spMk id="2" creationId="{9D41EAF6-C74C-4889-A3EA-CF11820251A3}"/>
          </ac:spMkLst>
        </pc:spChg>
      </pc:sldChg>
      <pc:sldChg chg="addSp modSp mod">
        <pc:chgData name="Francisco Artes" userId="5be56ff3f51c4e1a" providerId="LiveId" clId="{1DEECD05-0146-4150-8516-EEDED505A7C4}" dt="2021-08-18T16:11:43.846" v="2161" actId="207"/>
        <pc:sldMkLst>
          <pc:docMk/>
          <pc:sldMk cId="549012847" sldId="1761"/>
        </pc:sldMkLst>
        <pc:spChg chg="mod">
          <ac:chgData name="Francisco Artes" userId="5be56ff3f51c4e1a" providerId="LiveId" clId="{1DEECD05-0146-4150-8516-EEDED505A7C4}" dt="2021-08-18T16:11:43.846" v="2161" actId="207"/>
          <ac:spMkLst>
            <pc:docMk/>
            <pc:sldMk cId="549012847" sldId="1761"/>
            <ac:spMk id="2" creationId="{9D41EAF6-C74C-4889-A3EA-CF11820251A3}"/>
          </ac:spMkLst>
        </pc:spChg>
        <pc:picChg chg="add mod">
          <ac:chgData name="Francisco Artes" userId="5be56ff3f51c4e1a" providerId="LiveId" clId="{1DEECD05-0146-4150-8516-EEDED505A7C4}" dt="2021-08-18T12:23:22.176" v="1437" actId="1035"/>
          <ac:picMkLst>
            <pc:docMk/>
            <pc:sldMk cId="549012847" sldId="1761"/>
            <ac:picMk id="6" creationId="{D390E4D7-0296-490E-B9A6-E9DFDC0896EB}"/>
          </ac:picMkLst>
        </pc:picChg>
        <pc:picChg chg="add mod">
          <ac:chgData name="Francisco Artes" userId="5be56ff3f51c4e1a" providerId="LiveId" clId="{1DEECD05-0146-4150-8516-EEDED505A7C4}" dt="2021-08-18T12:23:22.176" v="1437" actId="1035"/>
          <ac:picMkLst>
            <pc:docMk/>
            <pc:sldMk cId="549012847" sldId="1761"/>
            <ac:picMk id="7" creationId="{5C2F4144-5D3F-4FAF-9B2A-3522F9E0A881}"/>
          </ac:picMkLst>
        </pc:picChg>
        <pc:picChg chg="add mod">
          <ac:chgData name="Francisco Artes" userId="5be56ff3f51c4e1a" providerId="LiveId" clId="{1DEECD05-0146-4150-8516-EEDED505A7C4}" dt="2021-08-18T12:23:22.176" v="1437" actId="1035"/>
          <ac:picMkLst>
            <pc:docMk/>
            <pc:sldMk cId="549012847" sldId="1761"/>
            <ac:picMk id="8" creationId="{3E8104DD-6122-4353-AD90-48D47FA25481}"/>
          </ac:picMkLst>
        </pc:picChg>
        <pc:picChg chg="add mod">
          <ac:chgData name="Francisco Artes" userId="5be56ff3f51c4e1a" providerId="LiveId" clId="{1DEECD05-0146-4150-8516-EEDED505A7C4}" dt="2021-08-18T12:23:22.176" v="1437" actId="1035"/>
          <ac:picMkLst>
            <pc:docMk/>
            <pc:sldMk cId="549012847" sldId="1761"/>
            <ac:picMk id="10" creationId="{17D31B70-772D-4994-A5B4-4C96B1F9508A}"/>
          </ac:picMkLst>
        </pc:picChg>
        <pc:picChg chg="add mod">
          <ac:chgData name="Francisco Artes" userId="5be56ff3f51c4e1a" providerId="LiveId" clId="{1DEECD05-0146-4150-8516-EEDED505A7C4}" dt="2021-08-18T12:23:22.176" v="1437" actId="1035"/>
          <ac:picMkLst>
            <pc:docMk/>
            <pc:sldMk cId="549012847" sldId="1761"/>
            <ac:picMk id="11" creationId="{153DC258-C84D-4469-8008-C178605725A8}"/>
          </ac:picMkLst>
        </pc:picChg>
      </pc:sldChg>
      <pc:sldChg chg="modSp mod">
        <pc:chgData name="Francisco Artes" userId="5be56ff3f51c4e1a" providerId="LiveId" clId="{1DEECD05-0146-4150-8516-EEDED505A7C4}" dt="2021-08-18T11:05:24.805" v="18" actId="1036"/>
        <pc:sldMkLst>
          <pc:docMk/>
          <pc:sldMk cId="336661336" sldId="1765"/>
        </pc:sldMkLst>
        <pc:spChg chg="mod">
          <ac:chgData name="Francisco Artes" userId="5be56ff3f51c4e1a" providerId="LiveId" clId="{1DEECD05-0146-4150-8516-EEDED505A7C4}" dt="2021-08-18T11:05:24.805" v="18" actId="1036"/>
          <ac:spMkLst>
            <pc:docMk/>
            <pc:sldMk cId="336661336" sldId="1765"/>
            <ac:spMk id="3" creationId="{F72F2803-B180-48E2-89EE-E5307F64EFE2}"/>
          </ac:spMkLst>
        </pc:spChg>
        <pc:spChg chg="mod">
          <ac:chgData name="Francisco Artes" userId="5be56ff3f51c4e1a" providerId="LiveId" clId="{1DEECD05-0146-4150-8516-EEDED505A7C4}" dt="2021-08-18T11:05:24.805" v="18" actId="1036"/>
          <ac:spMkLst>
            <pc:docMk/>
            <pc:sldMk cId="336661336" sldId="1765"/>
            <ac:spMk id="4" creationId="{D1C63F8C-7620-4A61-A1A6-C0413DE78386}"/>
          </ac:spMkLst>
        </pc:spChg>
        <pc:spChg chg="mod">
          <ac:chgData name="Francisco Artes" userId="5be56ff3f51c4e1a" providerId="LiveId" clId="{1DEECD05-0146-4150-8516-EEDED505A7C4}" dt="2021-08-18T11:05:24.805" v="18" actId="1036"/>
          <ac:spMkLst>
            <pc:docMk/>
            <pc:sldMk cId="336661336" sldId="1765"/>
            <ac:spMk id="5" creationId="{6C9481A9-6409-4A27-B1D2-2934A8B1AB49}"/>
          </ac:spMkLst>
        </pc:spChg>
        <pc:spChg chg="mod">
          <ac:chgData name="Francisco Artes" userId="5be56ff3f51c4e1a" providerId="LiveId" clId="{1DEECD05-0146-4150-8516-EEDED505A7C4}" dt="2021-08-18T11:05:24.805" v="18" actId="1036"/>
          <ac:spMkLst>
            <pc:docMk/>
            <pc:sldMk cId="336661336" sldId="1765"/>
            <ac:spMk id="6" creationId="{E52670F8-7179-4692-BDAD-1B652B5DE948}"/>
          </ac:spMkLst>
        </pc:spChg>
        <pc:spChg chg="mod">
          <ac:chgData name="Francisco Artes" userId="5be56ff3f51c4e1a" providerId="LiveId" clId="{1DEECD05-0146-4150-8516-EEDED505A7C4}" dt="2021-08-18T11:05:24.805" v="18" actId="1036"/>
          <ac:spMkLst>
            <pc:docMk/>
            <pc:sldMk cId="336661336" sldId="1765"/>
            <ac:spMk id="7" creationId="{BD293E8B-B02E-4506-A5FB-90D435556BD8}"/>
          </ac:spMkLst>
        </pc:spChg>
        <pc:spChg chg="mod">
          <ac:chgData name="Francisco Artes" userId="5be56ff3f51c4e1a" providerId="LiveId" clId="{1DEECD05-0146-4150-8516-EEDED505A7C4}" dt="2021-08-18T11:05:24.805" v="18" actId="1036"/>
          <ac:spMkLst>
            <pc:docMk/>
            <pc:sldMk cId="336661336" sldId="1765"/>
            <ac:spMk id="8" creationId="{B39CC8DC-EB6C-455D-9A38-04C61679FFDA}"/>
          </ac:spMkLst>
        </pc:spChg>
        <pc:spChg chg="mod">
          <ac:chgData name="Francisco Artes" userId="5be56ff3f51c4e1a" providerId="LiveId" clId="{1DEECD05-0146-4150-8516-EEDED505A7C4}" dt="2021-08-18T11:05:24.805" v="18" actId="1036"/>
          <ac:spMkLst>
            <pc:docMk/>
            <pc:sldMk cId="336661336" sldId="1765"/>
            <ac:spMk id="9" creationId="{2B7CFB30-8B5A-4983-826A-5C25FF113ACA}"/>
          </ac:spMkLst>
        </pc:spChg>
        <pc:spChg chg="mod">
          <ac:chgData name="Francisco Artes" userId="5be56ff3f51c4e1a" providerId="LiveId" clId="{1DEECD05-0146-4150-8516-EEDED505A7C4}" dt="2021-08-18T11:05:24.805" v="18" actId="1036"/>
          <ac:spMkLst>
            <pc:docMk/>
            <pc:sldMk cId="336661336" sldId="1765"/>
            <ac:spMk id="10" creationId="{3F85FE33-602B-4376-94DB-638B146EAB78}"/>
          </ac:spMkLst>
        </pc:spChg>
        <pc:spChg chg="mod">
          <ac:chgData name="Francisco Artes" userId="5be56ff3f51c4e1a" providerId="LiveId" clId="{1DEECD05-0146-4150-8516-EEDED505A7C4}" dt="2021-08-18T11:05:24.805" v="18" actId="1036"/>
          <ac:spMkLst>
            <pc:docMk/>
            <pc:sldMk cId="336661336" sldId="1765"/>
            <ac:spMk id="11" creationId="{3F4AEF27-492E-4BAE-9258-8921ED47E93F}"/>
          </ac:spMkLst>
        </pc:spChg>
        <pc:spChg chg="mod">
          <ac:chgData name="Francisco Artes" userId="5be56ff3f51c4e1a" providerId="LiveId" clId="{1DEECD05-0146-4150-8516-EEDED505A7C4}" dt="2021-08-18T11:05:24.805" v="18" actId="1036"/>
          <ac:spMkLst>
            <pc:docMk/>
            <pc:sldMk cId="336661336" sldId="1765"/>
            <ac:spMk id="12" creationId="{222060FE-9551-4D2E-905E-1D7A63236481}"/>
          </ac:spMkLst>
        </pc:spChg>
        <pc:spChg chg="mod">
          <ac:chgData name="Francisco Artes" userId="5be56ff3f51c4e1a" providerId="LiveId" clId="{1DEECD05-0146-4150-8516-EEDED505A7C4}" dt="2021-08-18T11:05:24.805" v="18" actId="1036"/>
          <ac:spMkLst>
            <pc:docMk/>
            <pc:sldMk cId="336661336" sldId="1765"/>
            <ac:spMk id="14" creationId="{0CAFC3E2-3C84-4817-85FE-8FCC0C5B29DF}"/>
          </ac:spMkLst>
        </pc:spChg>
        <pc:spChg chg="mod">
          <ac:chgData name="Francisco Artes" userId="5be56ff3f51c4e1a" providerId="LiveId" clId="{1DEECD05-0146-4150-8516-EEDED505A7C4}" dt="2021-08-18T11:05:24.805" v="18" actId="1036"/>
          <ac:spMkLst>
            <pc:docMk/>
            <pc:sldMk cId="336661336" sldId="1765"/>
            <ac:spMk id="15" creationId="{0C9EFBF9-DA97-4FD9-91CE-53F96B46113C}"/>
          </ac:spMkLst>
        </pc:spChg>
        <pc:spChg chg="mod">
          <ac:chgData name="Francisco Artes" userId="5be56ff3f51c4e1a" providerId="LiveId" clId="{1DEECD05-0146-4150-8516-EEDED505A7C4}" dt="2021-08-18T11:05:24.805" v="18" actId="1036"/>
          <ac:spMkLst>
            <pc:docMk/>
            <pc:sldMk cId="336661336" sldId="1765"/>
            <ac:spMk id="16" creationId="{6763ED03-BD59-416D-83BB-929CF647AA13}"/>
          </ac:spMkLst>
        </pc:spChg>
        <pc:spChg chg="mod">
          <ac:chgData name="Francisco Artes" userId="5be56ff3f51c4e1a" providerId="LiveId" clId="{1DEECD05-0146-4150-8516-EEDED505A7C4}" dt="2021-08-18T11:05:24.805" v="18" actId="1036"/>
          <ac:spMkLst>
            <pc:docMk/>
            <pc:sldMk cId="336661336" sldId="1765"/>
            <ac:spMk id="17" creationId="{D168FC63-C609-41D3-BDC7-FE8A8BD23627}"/>
          </ac:spMkLst>
        </pc:spChg>
        <pc:spChg chg="mod">
          <ac:chgData name="Francisco Artes" userId="5be56ff3f51c4e1a" providerId="LiveId" clId="{1DEECD05-0146-4150-8516-EEDED505A7C4}" dt="2021-08-18T11:05:24.805" v="18" actId="1036"/>
          <ac:spMkLst>
            <pc:docMk/>
            <pc:sldMk cId="336661336" sldId="1765"/>
            <ac:spMk id="18" creationId="{B3AADA70-19FF-4F3C-BD43-04B7926A44D7}"/>
          </ac:spMkLst>
        </pc:spChg>
        <pc:spChg chg="mod">
          <ac:chgData name="Francisco Artes" userId="5be56ff3f51c4e1a" providerId="LiveId" clId="{1DEECD05-0146-4150-8516-EEDED505A7C4}" dt="2021-08-18T11:05:24.805" v="18" actId="1036"/>
          <ac:spMkLst>
            <pc:docMk/>
            <pc:sldMk cId="336661336" sldId="1765"/>
            <ac:spMk id="19" creationId="{1F6899C7-A597-4EE0-90B1-264DA676B661}"/>
          </ac:spMkLst>
        </pc:spChg>
        <pc:spChg chg="mod">
          <ac:chgData name="Francisco Artes" userId="5be56ff3f51c4e1a" providerId="LiveId" clId="{1DEECD05-0146-4150-8516-EEDED505A7C4}" dt="2021-08-18T11:05:24.805" v="18" actId="1036"/>
          <ac:spMkLst>
            <pc:docMk/>
            <pc:sldMk cId="336661336" sldId="1765"/>
            <ac:spMk id="20" creationId="{6C18B114-5D03-421F-AB9B-525C4633907C}"/>
          </ac:spMkLst>
        </pc:spChg>
        <pc:spChg chg="mod">
          <ac:chgData name="Francisco Artes" userId="5be56ff3f51c4e1a" providerId="LiveId" clId="{1DEECD05-0146-4150-8516-EEDED505A7C4}" dt="2021-08-18T11:05:24.805" v="18" actId="1036"/>
          <ac:spMkLst>
            <pc:docMk/>
            <pc:sldMk cId="336661336" sldId="1765"/>
            <ac:spMk id="21" creationId="{2BCB8DA6-B377-4D76-BF35-014D035C4A41}"/>
          </ac:spMkLst>
        </pc:spChg>
        <pc:spChg chg="mod">
          <ac:chgData name="Francisco Artes" userId="5be56ff3f51c4e1a" providerId="LiveId" clId="{1DEECD05-0146-4150-8516-EEDED505A7C4}" dt="2021-08-18T11:05:24.805" v="18" actId="1036"/>
          <ac:spMkLst>
            <pc:docMk/>
            <pc:sldMk cId="336661336" sldId="1765"/>
            <ac:spMk id="22" creationId="{E2744D55-D77C-40F2-9CDB-06AD3A0F841D}"/>
          </ac:spMkLst>
        </pc:spChg>
        <pc:spChg chg="mod">
          <ac:chgData name="Francisco Artes" userId="5be56ff3f51c4e1a" providerId="LiveId" clId="{1DEECD05-0146-4150-8516-EEDED505A7C4}" dt="2021-08-18T11:05:24.805" v="18" actId="1036"/>
          <ac:spMkLst>
            <pc:docMk/>
            <pc:sldMk cId="336661336" sldId="1765"/>
            <ac:spMk id="23" creationId="{34AA460D-E57E-4D76-B2AF-529200D4BBE9}"/>
          </ac:spMkLst>
        </pc:spChg>
        <pc:spChg chg="mod">
          <ac:chgData name="Francisco Artes" userId="5be56ff3f51c4e1a" providerId="LiveId" clId="{1DEECD05-0146-4150-8516-EEDED505A7C4}" dt="2021-08-18T11:05:24.805" v="18" actId="1036"/>
          <ac:spMkLst>
            <pc:docMk/>
            <pc:sldMk cId="336661336" sldId="1765"/>
            <ac:spMk id="24" creationId="{E0385E8B-7EBB-40E5-8914-2D34E6FFAAE1}"/>
          </ac:spMkLst>
        </pc:spChg>
        <pc:spChg chg="mod">
          <ac:chgData name="Francisco Artes" userId="5be56ff3f51c4e1a" providerId="LiveId" clId="{1DEECD05-0146-4150-8516-EEDED505A7C4}" dt="2021-08-18T11:05:24.805" v="18" actId="1036"/>
          <ac:spMkLst>
            <pc:docMk/>
            <pc:sldMk cId="336661336" sldId="1765"/>
            <ac:spMk id="25" creationId="{B1DC027F-A37F-4455-905D-1D8E32C35052}"/>
          </ac:spMkLst>
        </pc:spChg>
        <pc:spChg chg="mod">
          <ac:chgData name="Francisco Artes" userId="5be56ff3f51c4e1a" providerId="LiveId" clId="{1DEECD05-0146-4150-8516-EEDED505A7C4}" dt="2021-08-18T11:05:24.805" v="18" actId="1036"/>
          <ac:spMkLst>
            <pc:docMk/>
            <pc:sldMk cId="336661336" sldId="1765"/>
            <ac:spMk id="26" creationId="{685A7DF2-29FF-43CE-B6F7-8932D594F794}"/>
          </ac:spMkLst>
        </pc:spChg>
        <pc:spChg chg="mod">
          <ac:chgData name="Francisco Artes" userId="5be56ff3f51c4e1a" providerId="LiveId" clId="{1DEECD05-0146-4150-8516-EEDED505A7C4}" dt="2021-08-18T11:05:24.805" v="18" actId="1036"/>
          <ac:spMkLst>
            <pc:docMk/>
            <pc:sldMk cId="336661336" sldId="1765"/>
            <ac:spMk id="27" creationId="{34C55201-8348-4165-8636-8ADC83189DEE}"/>
          </ac:spMkLst>
        </pc:spChg>
        <pc:spChg chg="mod">
          <ac:chgData name="Francisco Artes" userId="5be56ff3f51c4e1a" providerId="LiveId" clId="{1DEECD05-0146-4150-8516-EEDED505A7C4}" dt="2021-08-18T11:05:24.805" v="18" actId="1036"/>
          <ac:spMkLst>
            <pc:docMk/>
            <pc:sldMk cId="336661336" sldId="1765"/>
            <ac:spMk id="28" creationId="{EE495AAC-7B32-4189-BD1A-7D82246D3476}"/>
          </ac:spMkLst>
        </pc:spChg>
        <pc:spChg chg="mod">
          <ac:chgData name="Francisco Artes" userId="5be56ff3f51c4e1a" providerId="LiveId" clId="{1DEECD05-0146-4150-8516-EEDED505A7C4}" dt="2021-08-18T11:05:24.805" v="18" actId="1036"/>
          <ac:spMkLst>
            <pc:docMk/>
            <pc:sldMk cId="336661336" sldId="1765"/>
            <ac:spMk id="29" creationId="{2F1FB650-13B9-4950-BC94-C163EDA840EB}"/>
          </ac:spMkLst>
        </pc:spChg>
        <pc:spChg chg="mod">
          <ac:chgData name="Francisco Artes" userId="5be56ff3f51c4e1a" providerId="LiveId" clId="{1DEECD05-0146-4150-8516-EEDED505A7C4}" dt="2021-08-18T11:05:24.805" v="18" actId="1036"/>
          <ac:spMkLst>
            <pc:docMk/>
            <pc:sldMk cId="336661336" sldId="1765"/>
            <ac:spMk id="30" creationId="{45464153-544C-4F35-96AD-23563A337603}"/>
          </ac:spMkLst>
        </pc:spChg>
        <pc:spChg chg="mod">
          <ac:chgData name="Francisco Artes" userId="5be56ff3f51c4e1a" providerId="LiveId" clId="{1DEECD05-0146-4150-8516-EEDED505A7C4}" dt="2021-08-18T11:05:24.805" v="18" actId="1036"/>
          <ac:spMkLst>
            <pc:docMk/>
            <pc:sldMk cId="336661336" sldId="1765"/>
            <ac:spMk id="31" creationId="{8B144DA7-6C42-45FC-9DED-83C7C8FD160C}"/>
          </ac:spMkLst>
        </pc:spChg>
        <pc:spChg chg="mod">
          <ac:chgData name="Francisco Artes" userId="5be56ff3f51c4e1a" providerId="LiveId" clId="{1DEECD05-0146-4150-8516-EEDED505A7C4}" dt="2021-08-18T11:05:24.805" v="18" actId="1036"/>
          <ac:spMkLst>
            <pc:docMk/>
            <pc:sldMk cId="336661336" sldId="1765"/>
            <ac:spMk id="32" creationId="{A4863890-8A0B-488B-B9E7-52BEBFF491FE}"/>
          </ac:spMkLst>
        </pc:spChg>
        <pc:spChg chg="mod">
          <ac:chgData name="Francisco Artes" userId="5be56ff3f51c4e1a" providerId="LiveId" clId="{1DEECD05-0146-4150-8516-EEDED505A7C4}" dt="2021-08-18T11:05:24.805" v="18" actId="1036"/>
          <ac:spMkLst>
            <pc:docMk/>
            <pc:sldMk cId="336661336" sldId="1765"/>
            <ac:spMk id="33" creationId="{EAA1511B-4BF8-4FE8-B82F-B9EB374B1EE7}"/>
          </ac:spMkLst>
        </pc:spChg>
        <pc:spChg chg="mod">
          <ac:chgData name="Francisco Artes" userId="5be56ff3f51c4e1a" providerId="LiveId" clId="{1DEECD05-0146-4150-8516-EEDED505A7C4}" dt="2021-08-18T11:05:24.805" v="18" actId="1036"/>
          <ac:spMkLst>
            <pc:docMk/>
            <pc:sldMk cId="336661336" sldId="1765"/>
            <ac:spMk id="34" creationId="{D3457E0F-27DB-40A5-9DE2-ADECB9673338}"/>
          </ac:spMkLst>
        </pc:spChg>
        <pc:spChg chg="mod">
          <ac:chgData name="Francisco Artes" userId="5be56ff3f51c4e1a" providerId="LiveId" clId="{1DEECD05-0146-4150-8516-EEDED505A7C4}" dt="2021-08-18T11:05:24.805" v="18" actId="1036"/>
          <ac:spMkLst>
            <pc:docMk/>
            <pc:sldMk cId="336661336" sldId="1765"/>
            <ac:spMk id="35" creationId="{C25550D4-340E-4126-BA98-D2DA9E71795C}"/>
          </ac:spMkLst>
        </pc:spChg>
        <pc:spChg chg="mod">
          <ac:chgData name="Francisco Artes" userId="5be56ff3f51c4e1a" providerId="LiveId" clId="{1DEECD05-0146-4150-8516-EEDED505A7C4}" dt="2021-08-18T11:05:24.805" v="18" actId="1036"/>
          <ac:spMkLst>
            <pc:docMk/>
            <pc:sldMk cId="336661336" sldId="1765"/>
            <ac:spMk id="36" creationId="{A5DAB804-B80A-4D8F-9318-AB8807BA9919}"/>
          </ac:spMkLst>
        </pc:spChg>
        <pc:spChg chg="mod">
          <ac:chgData name="Francisco Artes" userId="5be56ff3f51c4e1a" providerId="LiveId" clId="{1DEECD05-0146-4150-8516-EEDED505A7C4}" dt="2021-08-18T11:05:24.805" v="18" actId="1036"/>
          <ac:spMkLst>
            <pc:docMk/>
            <pc:sldMk cId="336661336" sldId="1765"/>
            <ac:spMk id="37" creationId="{19ACD598-E9BA-4D96-8E16-D87A93199CF7}"/>
          </ac:spMkLst>
        </pc:spChg>
        <pc:spChg chg="mod">
          <ac:chgData name="Francisco Artes" userId="5be56ff3f51c4e1a" providerId="LiveId" clId="{1DEECD05-0146-4150-8516-EEDED505A7C4}" dt="2021-08-18T11:05:24.805" v="18" actId="1036"/>
          <ac:spMkLst>
            <pc:docMk/>
            <pc:sldMk cId="336661336" sldId="1765"/>
            <ac:spMk id="41" creationId="{DB3D97E6-6978-4352-BF06-A4A89E51BE53}"/>
          </ac:spMkLst>
        </pc:spChg>
        <pc:spChg chg="mod">
          <ac:chgData name="Francisco Artes" userId="5be56ff3f51c4e1a" providerId="LiveId" clId="{1DEECD05-0146-4150-8516-EEDED505A7C4}" dt="2021-08-18T11:05:24.805" v="18" actId="1036"/>
          <ac:spMkLst>
            <pc:docMk/>
            <pc:sldMk cId="336661336" sldId="1765"/>
            <ac:spMk id="43" creationId="{A13833BE-752F-4183-81D0-797EE8187496}"/>
          </ac:spMkLst>
        </pc:spChg>
        <pc:spChg chg="mod">
          <ac:chgData name="Francisco Artes" userId="5be56ff3f51c4e1a" providerId="LiveId" clId="{1DEECD05-0146-4150-8516-EEDED505A7C4}" dt="2021-08-18T11:05:24.805" v="18" actId="1036"/>
          <ac:spMkLst>
            <pc:docMk/>
            <pc:sldMk cId="336661336" sldId="1765"/>
            <ac:spMk id="45" creationId="{4BF7BF50-626A-4822-B75E-C3D4C18C7269}"/>
          </ac:spMkLst>
        </pc:spChg>
        <pc:spChg chg="mod">
          <ac:chgData name="Francisco Artes" userId="5be56ff3f51c4e1a" providerId="LiveId" clId="{1DEECD05-0146-4150-8516-EEDED505A7C4}" dt="2021-08-18T11:05:24.805" v="18" actId="1036"/>
          <ac:spMkLst>
            <pc:docMk/>
            <pc:sldMk cId="336661336" sldId="1765"/>
            <ac:spMk id="47" creationId="{46DC3FFB-746D-4CFD-9D4A-7A9065997096}"/>
          </ac:spMkLst>
        </pc:spChg>
        <pc:spChg chg="mod">
          <ac:chgData name="Francisco Artes" userId="5be56ff3f51c4e1a" providerId="LiveId" clId="{1DEECD05-0146-4150-8516-EEDED505A7C4}" dt="2021-08-18T11:05:24.805" v="18" actId="1036"/>
          <ac:spMkLst>
            <pc:docMk/>
            <pc:sldMk cId="336661336" sldId="1765"/>
            <ac:spMk id="49" creationId="{1791BEB9-FE04-44E3-9FC0-33A3A8A17A1D}"/>
          </ac:spMkLst>
        </pc:spChg>
        <pc:spChg chg="mod">
          <ac:chgData name="Francisco Artes" userId="5be56ff3f51c4e1a" providerId="LiveId" clId="{1DEECD05-0146-4150-8516-EEDED505A7C4}" dt="2021-08-18T11:05:24.805" v="18" actId="1036"/>
          <ac:spMkLst>
            <pc:docMk/>
            <pc:sldMk cId="336661336" sldId="1765"/>
            <ac:spMk id="51" creationId="{B230949C-6C5E-439D-BE60-55FB0B2FF679}"/>
          </ac:spMkLst>
        </pc:spChg>
        <pc:spChg chg="mod">
          <ac:chgData name="Francisco Artes" userId="5be56ff3f51c4e1a" providerId="LiveId" clId="{1DEECD05-0146-4150-8516-EEDED505A7C4}" dt="2021-08-18T11:05:24.805" v="18" actId="1036"/>
          <ac:spMkLst>
            <pc:docMk/>
            <pc:sldMk cId="336661336" sldId="1765"/>
            <ac:spMk id="53" creationId="{8A0C1CF3-A9F4-486F-8DCA-E9662169B31A}"/>
          </ac:spMkLst>
        </pc:spChg>
        <pc:spChg chg="mod">
          <ac:chgData name="Francisco Artes" userId="5be56ff3f51c4e1a" providerId="LiveId" clId="{1DEECD05-0146-4150-8516-EEDED505A7C4}" dt="2021-08-18T11:05:24.805" v="18" actId="1036"/>
          <ac:spMkLst>
            <pc:docMk/>
            <pc:sldMk cId="336661336" sldId="1765"/>
            <ac:spMk id="55" creationId="{2B7A82C1-3F40-4FA5-869C-33BEC33DF137}"/>
          </ac:spMkLst>
        </pc:spChg>
        <pc:spChg chg="mod">
          <ac:chgData name="Francisco Artes" userId="5be56ff3f51c4e1a" providerId="LiveId" clId="{1DEECD05-0146-4150-8516-EEDED505A7C4}" dt="2021-08-18T11:05:24.805" v="18" actId="1036"/>
          <ac:spMkLst>
            <pc:docMk/>
            <pc:sldMk cId="336661336" sldId="1765"/>
            <ac:spMk id="57" creationId="{E629A0F1-8902-479C-A7AD-2DD781BDB014}"/>
          </ac:spMkLst>
        </pc:spChg>
        <pc:spChg chg="mod">
          <ac:chgData name="Francisco Artes" userId="5be56ff3f51c4e1a" providerId="LiveId" clId="{1DEECD05-0146-4150-8516-EEDED505A7C4}" dt="2021-08-18T11:05:24.805" v="18" actId="1036"/>
          <ac:spMkLst>
            <pc:docMk/>
            <pc:sldMk cId="336661336" sldId="1765"/>
            <ac:spMk id="59" creationId="{FE079C88-AB10-4DE6-A285-D2CFB35FF9CD}"/>
          </ac:spMkLst>
        </pc:spChg>
        <pc:spChg chg="mod">
          <ac:chgData name="Francisco Artes" userId="5be56ff3f51c4e1a" providerId="LiveId" clId="{1DEECD05-0146-4150-8516-EEDED505A7C4}" dt="2021-08-18T11:05:24.805" v="18" actId="1036"/>
          <ac:spMkLst>
            <pc:docMk/>
            <pc:sldMk cId="336661336" sldId="1765"/>
            <ac:spMk id="65" creationId="{6EA78E0D-D02E-40CB-83E6-6EFC3F703E58}"/>
          </ac:spMkLst>
        </pc:spChg>
        <pc:spChg chg="mod">
          <ac:chgData name="Francisco Artes" userId="5be56ff3f51c4e1a" providerId="LiveId" clId="{1DEECD05-0146-4150-8516-EEDED505A7C4}" dt="2021-08-18T11:05:18.233" v="14" actId="1036"/>
          <ac:spMkLst>
            <pc:docMk/>
            <pc:sldMk cId="336661336" sldId="1765"/>
            <ac:spMk id="66" creationId="{48A3DD00-9B0E-4B91-92D9-DBEC6EC8A072}"/>
          </ac:spMkLst>
        </pc:spChg>
        <pc:spChg chg="mod">
          <ac:chgData name="Francisco Artes" userId="5be56ff3f51c4e1a" providerId="LiveId" clId="{1DEECD05-0146-4150-8516-EEDED505A7C4}" dt="2021-08-18T11:05:24.805" v="18" actId="1036"/>
          <ac:spMkLst>
            <pc:docMk/>
            <pc:sldMk cId="336661336" sldId="1765"/>
            <ac:spMk id="67" creationId="{2A518120-11CA-435E-B12E-42EB6BA184A1}"/>
          </ac:spMkLst>
        </pc:spChg>
        <pc:spChg chg="mod">
          <ac:chgData name="Francisco Artes" userId="5be56ff3f51c4e1a" providerId="LiveId" clId="{1DEECD05-0146-4150-8516-EEDED505A7C4}" dt="2021-08-18T11:05:24.805" v="18" actId="1036"/>
          <ac:spMkLst>
            <pc:docMk/>
            <pc:sldMk cId="336661336" sldId="1765"/>
            <ac:spMk id="68" creationId="{11C05FC7-F7BF-4747-B42E-7E82F9FF69FF}"/>
          </ac:spMkLst>
        </pc:spChg>
        <pc:spChg chg="mod">
          <ac:chgData name="Francisco Artes" userId="5be56ff3f51c4e1a" providerId="LiveId" clId="{1DEECD05-0146-4150-8516-EEDED505A7C4}" dt="2021-08-18T11:05:24.805" v="18" actId="1036"/>
          <ac:spMkLst>
            <pc:docMk/>
            <pc:sldMk cId="336661336" sldId="1765"/>
            <ac:spMk id="69" creationId="{2B3CE7AA-B85C-4099-9FB7-2C0ECF42A931}"/>
          </ac:spMkLst>
        </pc:spChg>
        <pc:spChg chg="mod">
          <ac:chgData name="Francisco Artes" userId="5be56ff3f51c4e1a" providerId="LiveId" clId="{1DEECD05-0146-4150-8516-EEDED505A7C4}" dt="2021-08-18T11:05:24.805" v="18" actId="1036"/>
          <ac:spMkLst>
            <pc:docMk/>
            <pc:sldMk cId="336661336" sldId="1765"/>
            <ac:spMk id="81" creationId="{B9EF1CF0-9484-4127-A1F9-5E33C1D58DE8}"/>
          </ac:spMkLst>
        </pc:spChg>
        <pc:spChg chg="mod">
          <ac:chgData name="Francisco Artes" userId="5be56ff3f51c4e1a" providerId="LiveId" clId="{1DEECD05-0146-4150-8516-EEDED505A7C4}" dt="2021-08-18T11:05:24.805" v="18" actId="1036"/>
          <ac:spMkLst>
            <pc:docMk/>
            <pc:sldMk cId="336661336" sldId="1765"/>
            <ac:spMk id="82" creationId="{4B79FACC-6A5B-4424-A1EB-D7B0177D142B}"/>
          </ac:spMkLst>
        </pc:spChg>
        <pc:spChg chg="mod">
          <ac:chgData name="Francisco Artes" userId="5be56ff3f51c4e1a" providerId="LiveId" clId="{1DEECD05-0146-4150-8516-EEDED505A7C4}" dt="2021-08-18T11:05:24.805" v="18" actId="1036"/>
          <ac:spMkLst>
            <pc:docMk/>
            <pc:sldMk cId="336661336" sldId="1765"/>
            <ac:spMk id="83" creationId="{7F8C85A6-D3DF-41BF-BD9F-1FAFAF89EC43}"/>
          </ac:spMkLst>
        </pc:spChg>
        <pc:spChg chg="mod">
          <ac:chgData name="Francisco Artes" userId="5be56ff3f51c4e1a" providerId="LiveId" clId="{1DEECD05-0146-4150-8516-EEDED505A7C4}" dt="2021-08-18T11:05:24.805" v="18" actId="1036"/>
          <ac:spMkLst>
            <pc:docMk/>
            <pc:sldMk cId="336661336" sldId="1765"/>
            <ac:spMk id="84" creationId="{A4766745-EE75-4683-BE4D-F6398DDA71BF}"/>
          </ac:spMkLst>
        </pc:spChg>
        <pc:spChg chg="mod">
          <ac:chgData name="Francisco Artes" userId="5be56ff3f51c4e1a" providerId="LiveId" clId="{1DEECD05-0146-4150-8516-EEDED505A7C4}" dt="2021-08-18T11:05:24.805" v="18" actId="1036"/>
          <ac:spMkLst>
            <pc:docMk/>
            <pc:sldMk cId="336661336" sldId="1765"/>
            <ac:spMk id="85" creationId="{C290880F-7E58-4F47-A535-2C0316F43803}"/>
          </ac:spMkLst>
        </pc:spChg>
        <pc:spChg chg="mod">
          <ac:chgData name="Francisco Artes" userId="5be56ff3f51c4e1a" providerId="LiveId" clId="{1DEECD05-0146-4150-8516-EEDED505A7C4}" dt="2021-08-18T11:05:24.805" v="18" actId="1036"/>
          <ac:spMkLst>
            <pc:docMk/>
            <pc:sldMk cId="336661336" sldId="1765"/>
            <ac:spMk id="86" creationId="{65A8D0B6-36D0-4F3D-85CB-1ABBB5CD2E3A}"/>
          </ac:spMkLst>
        </pc:spChg>
        <pc:spChg chg="mod">
          <ac:chgData name="Francisco Artes" userId="5be56ff3f51c4e1a" providerId="LiveId" clId="{1DEECD05-0146-4150-8516-EEDED505A7C4}" dt="2021-08-18T11:05:24.805" v="18" actId="1036"/>
          <ac:spMkLst>
            <pc:docMk/>
            <pc:sldMk cId="336661336" sldId="1765"/>
            <ac:spMk id="87" creationId="{22A6A46D-DE19-4E40-919C-9A7435C1B3B4}"/>
          </ac:spMkLst>
        </pc:spChg>
        <pc:spChg chg="mod">
          <ac:chgData name="Francisco Artes" userId="5be56ff3f51c4e1a" providerId="LiveId" clId="{1DEECD05-0146-4150-8516-EEDED505A7C4}" dt="2021-08-18T11:05:24.805" v="18" actId="1036"/>
          <ac:spMkLst>
            <pc:docMk/>
            <pc:sldMk cId="336661336" sldId="1765"/>
            <ac:spMk id="88" creationId="{41426523-2612-4F81-8040-6D39F29F0A02}"/>
          </ac:spMkLst>
        </pc:spChg>
        <pc:spChg chg="mod">
          <ac:chgData name="Francisco Artes" userId="5be56ff3f51c4e1a" providerId="LiveId" clId="{1DEECD05-0146-4150-8516-EEDED505A7C4}" dt="2021-08-18T11:05:24.805" v="18" actId="1036"/>
          <ac:spMkLst>
            <pc:docMk/>
            <pc:sldMk cId="336661336" sldId="1765"/>
            <ac:spMk id="89" creationId="{CA892586-D5D9-4431-B7D8-5F8A1D4BB05D}"/>
          </ac:spMkLst>
        </pc:spChg>
        <pc:spChg chg="mod">
          <ac:chgData name="Francisco Artes" userId="5be56ff3f51c4e1a" providerId="LiveId" clId="{1DEECD05-0146-4150-8516-EEDED505A7C4}" dt="2021-08-18T11:05:24.805" v="18" actId="1036"/>
          <ac:spMkLst>
            <pc:docMk/>
            <pc:sldMk cId="336661336" sldId="1765"/>
            <ac:spMk id="90" creationId="{0F721B0A-7DDB-4555-89E1-56AE924898C5}"/>
          </ac:spMkLst>
        </pc:spChg>
        <pc:spChg chg="mod">
          <ac:chgData name="Francisco Artes" userId="5be56ff3f51c4e1a" providerId="LiveId" clId="{1DEECD05-0146-4150-8516-EEDED505A7C4}" dt="2021-08-18T11:05:24.805" v="18" actId="1036"/>
          <ac:spMkLst>
            <pc:docMk/>
            <pc:sldMk cId="336661336" sldId="1765"/>
            <ac:spMk id="91" creationId="{1E2AE6DE-5CEC-457D-B538-68913A5D5E47}"/>
          </ac:spMkLst>
        </pc:spChg>
        <pc:spChg chg="mod">
          <ac:chgData name="Francisco Artes" userId="5be56ff3f51c4e1a" providerId="LiveId" clId="{1DEECD05-0146-4150-8516-EEDED505A7C4}" dt="2021-08-18T11:05:24.805" v="18" actId="1036"/>
          <ac:spMkLst>
            <pc:docMk/>
            <pc:sldMk cId="336661336" sldId="1765"/>
            <ac:spMk id="92" creationId="{B763EEE0-91B0-4678-A43F-476AA427E0D2}"/>
          </ac:spMkLst>
        </pc:spChg>
        <pc:cxnChg chg="mod">
          <ac:chgData name="Francisco Artes" userId="5be56ff3f51c4e1a" providerId="LiveId" clId="{1DEECD05-0146-4150-8516-EEDED505A7C4}" dt="2021-08-18T11:05:24.805" v="18" actId="1036"/>
          <ac:cxnSpMkLst>
            <pc:docMk/>
            <pc:sldMk cId="336661336" sldId="1765"/>
            <ac:cxnSpMk id="39" creationId="{C057122C-8A46-4E56-ADE0-61BC961BA8B2}"/>
          </ac:cxnSpMkLst>
        </pc:cxnChg>
        <pc:cxnChg chg="mod">
          <ac:chgData name="Francisco Artes" userId="5be56ff3f51c4e1a" providerId="LiveId" clId="{1DEECD05-0146-4150-8516-EEDED505A7C4}" dt="2021-08-18T11:05:24.805" v="18" actId="1036"/>
          <ac:cxnSpMkLst>
            <pc:docMk/>
            <pc:sldMk cId="336661336" sldId="1765"/>
            <ac:cxnSpMk id="42" creationId="{57E06764-E836-42AA-AD89-2E9FE57898BE}"/>
          </ac:cxnSpMkLst>
        </pc:cxnChg>
        <pc:cxnChg chg="mod">
          <ac:chgData name="Francisco Artes" userId="5be56ff3f51c4e1a" providerId="LiveId" clId="{1DEECD05-0146-4150-8516-EEDED505A7C4}" dt="2021-08-18T11:05:24.805" v="18" actId="1036"/>
          <ac:cxnSpMkLst>
            <pc:docMk/>
            <pc:sldMk cId="336661336" sldId="1765"/>
            <ac:cxnSpMk id="44" creationId="{A98EF0ED-E1A4-41A9-8406-7550B5B577DD}"/>
          </ac:cxnSpMkLst>
        </pc:cxnChg>
        <pc:cxnChg chg="mod">
          <ac:chgData name="Francisco Artes" userId="5be56ff3f51c4e1a" providerId="LiveId" clId="{1DEECD05-0146-4150-8516-EEDED505A7C4}" dt="2021-08-18T11:05:24.805" v="18" actId="1036"/>
          <ac:cxnSpMkLst>
            <pc:docMk/>
            <pc:sldMk cId="336661336" sldId="1765"/>
            <ac:cxnSpMk id="46" creationId="{BAFE20F5-C2CC-4642-8D47-405321AAAC3D}"/>
          </ac:cxnSpMkLst>
        </pc:cxnChg>
        <pc:cxnChg chg="mod">
          <ac:chgData name="Francisco Artes" userId="5be56ff3f51c4e1a" providerId="LiveId" clId="{1DEECD05-0146-4150-8516-EEDED505A7C4}" dt="2021-08-18T11:05:24.805" v="18" actId="1036"/>
          <ac:cxnSpMkLst>
            <pc:docMk/>
            <pc:sldMk cId="336661336" sldId="1765"/>
            <ac:cxnSpMk id="48" creationId="{BD6F64C7-68E2-42C6-87A5-9399BD953A95}"/>
          </ac:cxnSpMkLst>
        </pc:cxnChg>
        <pc:cxnChg chg="mod">
          <ac:chgData name="Francisco Artes" userId="5be56ff3f51c4e1a" providerId="LiveId" clId="{1DEECD05-0146-4150-8516-EEDED505A7C4}" dt="2021-08-18T11:05:24.805" v="18" actId="1036"/>
          <ac:cxnSpMkLst>
            <pc:docMk/>
            <pc:sldMk cId="336661336" sldId="1765"/>
            <ac:cxnSpMk id="50" creationId="{EF2A6EC1-063D-4157-AC46-7E37B2130D73}"/>
          </ac:cxnSpMkLst>
        </pc:cxnChg>
        <pc:cxnChg chg="mod">
          <ac:chgData name="Francisco Artes" userId="5be56ff3f51c4e1a" providerId="LiveId" clId="{1DEECD05-0146-4150-8516-EEDED505A7C4}" dt="2021-08-18T11:05:24.805" v="18" actId="1036"/>
          <ac:cxnSpMkLst>
            <pc:docMk/>
            <pc:sldMk cId="336661336" sldId="1765"/>
            <ac:cxnSpMk id="52" creationId="{8396CE71-0018-497B-86CE-472BB9809EE0}"/>
          </ac:cxnSpMkLst>
        </pc:cxnChg>
        <pc:cxnChg chg="mod">
          <ac:chgData name="Francisco Artes" userId="5be56ff3f51c4e1a" providerId="LiveId" clId="{1DEECD05-0146-4150-8516-EEDED505A7C4}" dt="2021-08-18T11:05:24.805" v="18" actId="1036"/>
          <ac:cxnSpMkLst>
            <pc:docMk/>
            <pc:sldMk cId="336661336" sldId="1765"/>
            <ac:cxnSpMk id="54" creationId="{35336CF5-CEA5-4D71-82FD-DC38C1FE208F}"/>
          </ac:cxnSpMkLst>
        </pc:cxnChg>
        <pc:cxnChg chg="mod">
          <ac:chgData name="Francisco Artes" userId="5be56ff3f51c4e1a" providerId="LiveId" clId="{1DEECD05-0146-4150-8516-EEDED505A7C4}" dt="2021-08-18T11:05:24.805" v="18" actId="1036"/>
          <ac:cxnSpMkLst>
            <pc:docMk/>
            <pc:sldMk cId="336661336" sldId="1765"/>
            <ac:cxnSpMk id="56" creationId="{FE55D49B-A38D-4F13-BD0E-3739EC53F6D4}"/>
          </ac:cxnSpMkLst>
        </pc:cxnChg>
        <pc:cxnChg chg="mod">
          <ac:chgData name="Francisco Artes" userId="5be56ff3f51c4e1a" providerId="LiveId" clId="{1DEECD05-0146-4150-8516-EEDED505A7C4}" dt="2021-08-18T11:05:24.805" v="18" actId="1036"/>
          <ac:cxnSpMkLst>
            <pc:docMk/>
            <pc:sldMk cId="336661336" sldId="1765"/>
            <ac:cxnSpMk id="58" creationId="{9CC9A7D7-5175-4916-8676-6CEF3773A043}"/>
          </ac:cxnSpMkLst>
        </pc:cxnChg>
        <pc:cxnChg chg="mod">
          <ac:chgData name="Francisco Artes" userId="5be56ff3f51c4e1a" providerId="LiveId" clId="{1DEECD05-0146-4150-8516-EEDED505A7C4}" dt="2021-08-18T11:05:24.805" v="18" actId="1036"/>
          <ac:cxnSpMkLst>
            <pc:docMk/>
            <pc:sldMk cId="336661336" sldId="1765"/>
            <ac:cxnSpMk id="60" creationId="{A1AD398F-9B5F-419B-95C2-3879855838D7}"/>
          </ac:cxnSpMkLst>
        </pc:cxnChg>
        <pc:cxnChg chg="mod">
          <ac:chgData name="Francisco Artes" userId="5be56ff3f51c4e1a" providerId="LiveId" clId="{1DEECD05-0146-4150-8516-EEDED505A7C4}" dt="2021-08-18T11:05:24.805" v="18" actId="1036"/>
          <ac:cxnSpMkLst>
            <pc:docMk/>
            <pc:sldMk cId="336661336" sldId="1765"/>
            <ac:cxnSpMk id="70" creationId="{3C3A6E66-785E-426F-95B3-41AF6DE99D69}"/>
          </ac:cxnSpMkLst>
        </pc:cxnChg>
        <pc:cxnChg chg="mod">
          <ac:chgData name="Francisco Artes" userId="5be56ff3f51c4e1a" providerId="LiveId" clId="{1DEECD05-0146-4150-8516-EEDED505A7C4}" dt="2021-08-18T11:05:24.805" v="18" actId="1036"/>
          <ac:cxnSpMkLst>
            <pc:docMk/>
            <pc:sldMk cId="336661336" sldId="1765"/>
            <ac:cxnSpMk id="71" creationId="{B2E9150B-29A8-42DC-B3C3-4BCC2DDF0212}"/>
          </ac:cxnSpMkLst>
        </pc:cxnChg>
        <pc:cxnChg chg="mod">
          <ac:chgData name="Francisco Artes" userId="5be56ff3f51c4e1a" providerId="LiveId" clId="{1DEECD05-0146-4150-8516-EEDED505A7C4}" dt="2021-08-18T11:05:24.805" v="18" actId="1036"/>
          <ac:cxnSpMkLst>
            <pc:docMk/>
            <pc:sldMk cId="336661336" sldId="1765"/>
            <ac:cxnSpMk id="72" creationId="{97E833A5-76A4-498A-BF23-4F2E66456810}"/>
          </ac:cxnSpMkLst>
        </pc:cxnChg>
        <pc:cxnChg chg="mod">
          <ac:chgData name="Francisco Artes" userId="5be56ff3f51c4e1a" providerId="LiveId" clId="{1DEECD05-0146-4150-8516-EEDED505A7C4}" dt="2021-08-18T11:05:24.805" v="18" actId="1036"/>
          <ac:cxnSpMkLst>
            <pc:docMk/>
            <pc:sldMk cId="336661336" sldId="1765"/>
            <ac:cxnSpMk id="73" creationId="{56036C55-B939-4B31-A9F0-86D8A58B7F2D}"/>
          </ac:cxnSpMkLst>
        </pc:cxnChg>
        <pc:cxnChg chg="mod">
          <ac:chgData name="Francisco Artes" userId="5be56ff3f51c4e1a" providerId="LiveId" clId="{1DEECD05-0146-4150-8516-EEDED505A7C4}" dt="2021-08-18T11:05:24.805" v="18" actId="1036"/>
          <ac:cxnSpMkLst>
            <pc:docMk/>
            <pc:sldMk cId="336661336" sldId="1765"/>
            <ac:cxnSpMk id="74" creationId="{30FF3FD1-FD22-4765-8EAE-A3EE8EB864CE}"/>
          </ac:cxnSpMkLst>
        </pc:cxnChg>
        <pc:cxnChg chg="mod">
          <ac:chgData name="Francisco Artes" userId="5be56ff3f51c4e1a" providerId="LiveId" clId="{1DEECD05-0146-4150-8516-EEDED505A7C4}" dt="2021-08-18T11:05:24.805" v="18" actId="1036"/>
          <ac:cxnSpMkLst>
            <pc:docMk/>
            <pc:sldMk cId="336661336" sldId="1765"/>
            <ac:cxnSpMk id="75" creationId="{FFE891B6-8D1E-487A-BF1D-356D470FEC57}"/>
          </ac:cxnSpMkLst>
        </pc:cxnChg>
        <pc:cxnChg chg="mod">
          <ac:chgData name="Francisco Artes" userId="5be56ff3f51c4e1a" providerId="LiveId" clId="{1DEECD05-0146-4150-8516-EEDED505A7C4}" dt="2021-08-18T11:05:24.805" v="18" actId="1036"/>
          <ac:cxnSpMkLst>
            <pc:docMk/>
            <pc:sldMk cId="336661336" sldId="1765"/>
            <ac:cxnSpMk id="76" creationId="{0AFDBF9A-D0A1-407D-840A-3022554262B9}"/>
          </ac:cxnSpMkLst>
        </pc:cxnChg>
        <pc:cxnChg chg="mod">
          <ac:chgData name="Francisco Artes" userId="5be56ff3f51c4e1a" providerId="LiveId" clId="{1DEECD05-0146-4150-8516-EEDED505A7C4}" dt="2021-08-18T11:05:24.805" v="18" actId="1036"/>
          <ac:cxnSpMkLst>
            <pc:docMk/>
            <pc:sldMk cId="336661336" sldId="1765"/>
            <ac:cxnSpMk id="77" creationId="{1219680C-E11B-4DFB-9176-19707E5F80AA}"/>
          </ac:cxnSpMkLst>
        </pc:cxnChg>
        <pc:cxnChg chg="mod">
          <ac:chgData name="Francisco Artes" userId="5be56ff3f51c4e1a" providerId="LiveId" clId="{1DEECD05-0146-4150-8516-EEDED505A7C4}" dt="2021-08-18T11:05:24.805" v="18" actId="1036"/>
          <ac:cxnSpMkLst>
            <pc:docMk/>
            <pc:sldMk cId="336661336" sldId="1765"/>
            <ac:cxnSpMk id="78" creationId="{8103E064-A5C6-4708-B41C-63E9A6E305E7}"/>
          </ac:cxnSpMkLst>
        </pc:cxnChg>
        <pc:cxnChg chg="mod">
          <ac:chgData name="Francisco Artes" userId="5be56ff3f51c4e1a" providerId="LiveId" clId="{1DEECD05-0146-4150-8516-EEDED505A7C4}" dt="2021-08-18T11:05:24.805" v="18" actId="1036"/>
          <ac:cxnSpMkLst>
            <pc:docMk/>
            <pc:sldMk cId="336661336" sldId="1765"/>
            <ac:cxnSpMk id="79" creationId="{20F78D75-EA26-46B8-A0CD-0BC165285B99}"/>
          </ac:cxnSpMkLst>
        </pc:cxnChg>
        <pc:cxnChg chg="mod">
          <ac:chgData name="Francisco Artes" userId="5be56ff3f51c4e1a" providerId="LiveId" clId="{1DEECD05-0146-4150-8516-EEDED505A7C4}" dt="2021-08-18T11:05:24.805" v="18" actId="1036"/>
          <ac:cxnSpMkLst>
            <pc:docMk/>
            <pc:sldMk cId="336661336" sldId="1765"/>
            <ac:cxnSpMk id="80" creationId="{9549064B-4A31-4D3F-8655-CD16F46BBB02}"/>
          </ac:cxnSpMkLst>
        </pc:cxnChg>
      </pc:sldChg>
      <pc:sldChg chg="modSp mod">
        <pc:chgData name="Francisco Artes" userId="5be56ff3f51c4e1a" providerId="LiveId" clId="{1DEECD05-0146-4150-8516-EEDED505A7C4}" dt="2021-08-18T11:19:43.858" v="704" actId="14100"/>
        <pc:sldMkLst>
          <pc:docMk/>
          <pc:sldMk cId="1167861594" sldId="1766"/>
        </pc:sldMkLst>
        <pc:spChg chg="mod">
          <ac:chgData name="Francisco Artes" userId="5be56ff3f51c4e1a" providerId="LiveId" clId="{1DEECD05-0146-4150-8516-EEDED505A7C4}" dt="2021-08-18T11:19:43.858" v="704" actId="14100"/>
          <ac:spMkLst>
            <pc:docMk/>
            <pc:sldMk cId="1167861594" sldId="1766"/>
            <ac:spMk id="7" creationId="{C1586466-A6A7-4CE1-A1F5-DE56E28F75ED}"/>
          </ac:spMkLst>
        </pc:spChg>
      </pc:sldChg>
      <pc:sldChg chg="modSp mod">
        <pc:chgData name="Francisco Artes" userId="5be56ff3f51c4e1a" providerId="LiveId" clId="{1DEECD05-0146-4150-8516-EEDED505A7C4}" dt="2021-08-18T16:09:24.581" v="2103" actId="20577"/>
        <pc:sldMkLst>
          <pc:docMk/>
          <pc:sldMk cId="3069128705" sldId="1767"/>
        </pc:sldMkLst>
        <pc:spChg chg="mod">
          <ac:chgData name="Francisco Artes" userId="5be56ff3f51c4e1a" providerId="LiveId" clId="{1DEECD05-0146-4150-8516-EEDED505A7C4}" dt="2021-08-18T16:09:24.581" v="2103" actId="20577"/>
          <ac:spMkLst>
            <pc:docMk/>
            <pc:sldMk cId="3069128705" sldId="1767"/>
            <ac:spMk id="2" creationId="{21CAAB51-1211-4F33-B2C2-26B645364413}"/>
          </ac:spMkLst>
        </pc:spChg>
        <pc:grpChg chg="mod">
          <ac:chgData name="Francisco Artes" userId="5be56ff3f51c4e1a" providerId="LiveId" clId="{1DEECD05-0146-4150-8516-EEDED505A7C4}" dt="2021-08-18T11:57:15.370" v="1040" actId="1035"/>
          <ac:grpSpMkLst>
            <pc:docMk/>
            <pc:sldMk cId="3069128705" sldId="1767"/>
            <ac:grpSpMk id="4" creationId="{7762DEEB-845B-439B-8538-D3CC5F78CCBE}"/>
          </ac:grpSpMkLst>
        </pc:grpChg>
        <pc:graphicFrameChg chg="mod">
          <ac:chgData name="Francisco Artes" userId="5be56ff3f51c4e1a" providerId="LiveId" clId="{1DEECD05-0146-4150-8516-EEDED505A7C4}" dt="2021-08-18T11:57:15.370" v="1040" actId="1035"/>
          <ac:graphicFrameMkLst>
            <pc:docMk/>
            <pc:sldMk cId="3069128705" sldId="1767"/>
            <ac:graphicFrameMk id="3" creationId="{B2E5CCD2-E332-4E8D-AB66-753C8C64F465}"/>
          </ac:graphicFrameMkLst>
        </pc:graphicFrameChg>
      </pc:sldChg>
      <pc:sldChg chg="modSp mod">
        <pc:chgData name="Francisco Artes" userId="5be56ff3f51c4e1a" providerId="LiveId" clId="{1DEECD05-0146-4150-8516-EEDED505A7C4}" dt="2021-08-18T15:38:44.613" v="1533" actId="1037"/>
        <pc:sldMkLst>
          <pc:docMk/>
          <pc:sldMk cId="23862342" sldId="1768"/>
        </pc:sldMkLst>
        <pc:spChg chg="mod">
          <ac:chgData name="Francisco Artes" userId="5be56ff3f51c4e1a" providerId="LiveId" clId="{1DEECD05-0146-4150-8516-EEDED505A7C4}" dt="2021-08-18T12:12:35.564" v="1163" actId="20577"/>
          <ac:spMkLst>
            <pc:docMk/>
            <pc:sldMk cId="23862342" sldId="1768"/>
            <ac:spMk id="2" creationId="{ABACDB96-EA71-44CA-9DCB-09CF6926B5A2}"/>
          </ac:spMkLst>
        </pc:spChg>
        <pc:spChg chg="mod">
          <ac:chgData name="Francisco Artes" userId="5be56ff3f51c4e1a" providerId="LiveId" clId="{1DEECD05-0146-4150-8516-EEDED505A7C4}" dt="2021-08-18T15:38:40.551" v="1519" actId="1037"/>
          <ac:spMkLst>
            <pc:docMk/>
            <pc:sldMk cId="23862342" sldId="1768"/>
            <ac:spMk id="3" creationId="{8331D649-430B-41D8-A969-F56A767593FC}"/>
          </ac:spMkLst>
        </pc:spChg>
        <pc:picChg chg="mod">
          <ac:chgData name="Francisco Artes" userId="5be56ff3f51c4e1a" providerId="LiveId" clId="{1DEECD05-0146-4150-8516-EEDED505A7C4}" dt="2021-08-18T15:38:44.613" v="1533" actId="1037"/>
          <ac:picMkLst>
            <pc:docMk/>
            <pc:sldMk cId="23862342" sldId="1768"/>
            <ac:picMk id="4" creationId="{59E410DA-66CB-4267-8DFF-679D01F3BA0B}"/>
          </ac:picMkLst>
        </pc:picChg>
      </pc:sldChg>
      <pc:sldChg chg="modSp mod">
        <pc:chgData name="Francisco Artes" userId="5be56ff3f51c4e1a" providerId="LiveId" clId="{1DEECD05-0146-4150-8516-EEDED505A7C4}" dt="2021-08-18T15:42:53.258" v="1601" actId="114"/>
        <pc:sldMkLst>
          <pc:docMk/>
          <pc:sldMk cId="3558910918" sldId="1769"/>
        </pc:sldMkLst>
        <pc:spChg chg="mod">
          <ac:chgData name="Francisco Artes" userId="5be56ff3f51c4e1a" providerId="LiveId" clId="{1DEECD05-0146-4150-8516-EEDED505A7C4}" dt="2021-08-18T12:12:44.383" v="1178" actId="20577"/>
          <ac:spMkLst>
            <pc:docMk/>
            <pc:sldMk cId="3558910918" sldId="1769"/>
            <ac:spMk id="2" creationId="{79FC84DB-CE9B-460E-B770-ABC00624947E}"/>
          </ac:spMkLst>
        </pc:spChg>
        <pc:spChg chg="mod">
          <ac:chgData name="Francisco Artes" userId="5be56ff3f51c4e1a" providerId="LiveId" clId="{1DEECD05-0146-4150-8516-EEDED505A7C4}" dt="2021-08-18T15:42:39.039" v="1600" actId="1036"/>
          <ac:spMkLst>
            <pc:docMk/>
            <pc:sldMk cId="3558910918" sldId="1769"/>
            <ac:spMk id="3" creationId="{7E708E8A-C3A5-46AD-A627-86B5444980DA}"/>
          </ac:spMkLst>
        </pc:spChg>
        <pc:spChg chg="mod">
          <ac:chgData name="Francisco Artes" userId="5be56ff3f51c4e1a" providerId="LiveId" clId="{1DEECD05-0146-4150-8516-EEDED505A7C4}" dt="2021-08-18T15:42:53.258" v="1601" actId="114"/>
          <ac:spMkLst>
            <pc:docMk/>
            <pc:sldMk cId="3558910918" sldId="1769"/>
            <ac:spMk id="4" creationId="{DDEA05E0-6F23-4859-A402-1F4BE6FBC50B}"/>
          </ac:spMkLst>
        </pc:spChg>
        <pc:spChg chg="mod">
          <ac:chgData name="Francisco Artes" userId="5be56ff3f51c4e1a" providerId="LiveId" clId="{1DEECD05-0146-4150-8516-EEDED505A7C4}" dt="2021-08-18T15:42:39.039" v="1600" actId="1036"/>
          <ac:spMkLst>
            <pc:docMk/>
            <pc:sldMk cId="3558910918" sldId="1769"/>
            <ac:spMk id="5" creationId="{45BF14DA-4B7A-4835-9571-231BA4C05DD6}"/>
          </ac:spMkLst>
        </pc:spChg>
        <pc:graphicFrameChg chg="mod">
          <ac:chgData name="Francisco Artes" userId="5be56ff3f51c4e1a" providerId="LiveId" clId="{1DEECD05-0146-4150-8516-EEDED505A7C4}" dt="2021-08-18T15:42:39.039" v="1600" actId="1036"/>
          <ac:graphicFrameMkLst>
            <pc:docMk/>
            <pc:sldMk cId="3558910918" sldId="1769"/>
            <ac:graphicFrameMk id="6" creationId="{F4F98DAA-29E8-4E5E-B0B4-9CCAA47A0C1F}"/>
          </ac:graphicFrameMkLst>
        </pc:graphicFrameChg>
        <pc:picChg chg="mod">
          <ac:chgData name="Francisco Artes" userId="5be56ff3f51c4e1a" providerId="LiveId" clId="{1DEECD05-0146-4150-8516-EEDED505A7C4}" dt="2021-08-18T15:42:39.039" v="1600" actId="1036"/>
          <ac:picMkLst>
            <pc:docMk/>
            <pc:sldMk cId="3558910918" sldId="1769"/>
            <ac:picMk id="7" creationId="{999FC6A8-0429-414C-8503-CF435BA76566}"/>
          </ac:picMkLst>
        </pc:picChg>
        <pc:picChg chg="mod">
          <ac:chgData name="Francisco Artes" userId="5be56ff3f51c4e1a" providerId="LiveId" clId="{1DEECD05-0146-4150-8516-EEDED505A7C4}" dt="2021-08-18T15:42:39.039" v="1600" actId="1036"/>
          <ac:picMkLst>
            <pc:docMk/>
            <pc:sldMk cId="3558910918" sldId="1769"/>
            <ac:picMk id="8" creationId="{331FE2D6-2CBD-4877-861D-2EC182DF088D}"/>
          </ac:picMkLst>
        </pc:picChg>
        <pc:picChg chg="mod">
          <ac:chgData name="Francisco Artes" userId="5be56ff3f51c4e1a" providerId="LiveId" clId="{1DEECD05-0146-4150-8516-EEDED505A7C4}" dt="2021-08-18T15:42:39.039" v="1600" actId="1036"/>
          <ac:picMkLst>
            <pc:docMk/>
            <pc:sldMk cId="3558910918" sldId="1769"/>
            <ac:picMk id="9" creationId="{DE83592B-E49A-4879-BECC-EDD47C601B07}"/>
          </ac:picMkLst>
        </pc:picChg>
      </pc:sldChg>
      <pc:sldChg chg="addSp modSp mod">
        <pc:chgData name="Francisco Artes" userId="5be56ff3f51c4e1a" providerId="LiveId" clId="{1DEECD05-0146-4150-8516-EEDED505A7C4}" dt="2021-08-18T15:47:08.263" v="1743" actId="1035"/>
        <pc:sldMkLst>
          <pc:docMk/>
          <pc:sldMk cId="3509131845" sldId="1770"/>
        </pc:sldMkLst>
        <pc:spChg chg="mod">
          <ac:chgData name="Francisco Artes" userId="5be56ff3f51c4e1a" providerId="LiveId" clId="{1DEECD05-0146-4150-8516-EEDED505A7C4}" dt="2021-08-18T12:12:51.616" v="1183" actId="6549"/>
          <ac:spMkLst>
            <pc:docMk/>
            <pc:sldMk cId="3509131845" sldId="1770"/>
            <ac:spMk id="2" creationId="{86788F42-04D9-45EE-B121-30EB52B408F1}"/>
          </ac:spMkLst>
        </pc:spChg>
        <pc:spChg chg="mod">
          <ac:chgData name="Francisco Artes" userId="5be56ff3f51c4e1a" providerId="LiveId" clId="{1DEECD05-0146-4150-8516-EEDED505A7C4}" dt="2021-08-18T11:18:51.058" v="697" actId="20577"/>
          <ac:spMkLst>
            <pc:docMk/>
            <pc:sldMk cId="3509131845" sldId="1770"/>
            <ac:spMk id="5" creationId="{C149371A-6DB8-4470-B616-03E9A8DA0128}"/>
          </ac:spMkLst>
        </pc:spChg>
        <pc:spChg chg="mod">
          <ac:chgData name="Francisco Artes" userId="5be56ff3f51c4e1a" providerId="LiveId" clId="{1DEECD05-0146-4150-8516-EEDED505A7C4}" dt="2021-08-18T11:56:16.450" v="1011" actId="1036"/>
          <ac:spMkLst>
            <pc:docMk/>
            <pc:sldMk cId="3509131845" sldId="1770"/>
            <ac:spMk id="14" creationId="{8ADCE25F-8C13-4642-9DB1-4BC72DD7D108}"/>
          </ac:spMkLst>
        </pc:spChg>
        <pc:spChg chg="add mod">
          <ac:chgData name="Francisco Artes" userId="5be56ff3f51c4e1a" providerId="LiveId" clId="{1DEECD05-0146-4150-8516-EEDED505A7C4}" dt="2021-08-18T15:46:11.092" v="1725" actId="1038"/>
          <ac:spMkLst>
            <pc:docMk/>
            <pc:sldMk cId="3509131845" sldId="1770"/>
            <ac:spMk id="39" creationId="{2D86B203-3059-4B70-93CC-6D65E283D6C4}"/>
          </ac:spMkLst>
        </pc:spChg>
        <pc:spChg chg="add mod">
          <ac:chgData name="Francisco Artes" userId="5be56ff3f51c4e1a" providerId="LiveId" clId="{1DEECD05-0146-4150-8516-EEDED505A7C4}" dt="2021-08-18T15:46:11.092" v="1725" actId="1038"/>
          <ac:spMkLst>
            <pc:docMk/>
            <pc:sldMk cId="3509131845" sldId="1770"/>
            <ac:spMk id="40" creationId="{FF04E5E8-6AB0-4E4E-A48F-899D220F6240}"/>
          </ac:spMkLst>
        </pc:spChg>
        <pc:spChg chg="add mod">
          <ac:chgData name="Francisco Artes" userId="5be56ff3f51c4e1a" providerId="LiveId" clId="{1DEECD05-0146-4150-8516-EEDED505A7C4}" dt="2021-08-18T15:46:11.092" v="1725" actId="1038"/>
          <ac:spMkLst>
            <pc:docMk/>
            <pc:sldMk cId="3509131845" sldId="1770"/>
            <ac:spMk id="41" creationId="{3E2204FD-AB6E-471D-B6D7-EA64BBFC110B}"/>
          </ac:spMkLst>
        </pc:spChg>
        <pc:grpChg chg="mod">
          <ac:chgData name="Francisco Artes" userId="5be56ff3f51c4e1a" providerId="LiveId" clId="{1DEECD05-0146-4150-8516-EEDED505A7C4}" dt="2021-08-18T15:46:58.581" v="1734" actId="1037"/>
          <ac:grpSpMkLst>
            <pc:docMk/>
            <pc:sldMk cId="3509131845" sldId="1770"/>
            <ac:grpSpMk id="3" creationId="{D6065B27-F8E6-4B63-9CCD-B5EF46CFAB46}"/>
          </ac:grpSpMkLst>
        </pc:grpChg>
        <pc:grpChg chg="mod">
          <ac:chgData name="Francisco Artes" userId="5be56ff3f51c4e1a" providerId="LiveId" clId="{1DEECD05-0146-4150-8516-EEDED505A7C4}" dt="2021-08-18T15:46:11.092" v="1725" actId="1038"/>
          <ac:grpSpMkLst>
            <pc:docMk/>
            <pc:sldMk cId="3509131845" sldId="1770"/>
            <ac:grpSpMk id="9" creationId="{7A75112A-A744-474F-B326-238EFEA69FD4}"/>
          </ac:grpSpMkLst>
        </pc:grpChg>
        <pc:grpChg chg="mod">
          <ac:chgData name="Francisco Artes" userId="5be56ff3f51c4e1a" providerId="LiveId" clId="{1DEECD05-0146-4150-8516-EEDED505A7C4}" dt="2021-08-18T15:47:08.263" v="1743" actId="1035"/>
          <ac:grpSpMkLst>
            <pc:docMk/>
            <pc:sldMk cId="3509131845" sldId="1770"/>
            <ac:grpSpMk id="34" creationId="{C0BA827D-0380-44FF-AF0B-366C7C772EE3}"/>
          </ac:grpSpMkLst>
        </pc:grpChg>
      </pc:sldChg>
      <pc:sldChg chg="modSp mod">
        <pc:chgData name="Francisco Artes" userId="5be56ff3f51c4e1a" providerId="LiveId" clId="{1DEECD05-0146-4150-8516-EEDED505A7C4}" dt="2021-08-18T15:48:17.475" v="1748" actId="1037"/>
        <pc:sldMkLst>
          <pc:docMk/>
          <pc:sldMk cId="4035305447" sldId="1771"/>
        </pc:sldMkLst>
        <pc:spChg chg="mod">
          <ac:chgData name="Francisco Artes" userId="5be56ff3f51c4e1a" providerId="LiveId" clId="{1DEECD05-0146-4150-8516-EEDED505A7C4}" dt="2021-08-18T15:48:17.475" v="1748" actId="1037"/>
          <ac:spMkLst>
            <pc:docMk/>
            <pc:sldMk cId="4035305447" sldId="1771"/>
            <ac:spMk id="3" creationId="{6663CFDC-B1DC-4507-B287-63472CA11759}"/>
          </ac:spMkLst>
        </pc:spChg>
        <pc:spChg chg="mod">
          <ac:chgData name="Francisco Artes" userId="5be56ff3f51c4e1a" providerId="LiveId" clId="{1DEECD05-0146-4150-8516-EEDED505A7C4}" dt="2021-08-18T11:51:44.965" v="754" actId="20577"/>
          <ac:spMkLst>
            <pc:docMk/>
            <pc:sldMk cId="4035305447" sldId="1771"/>
            <ac:spMk id="8" creationId="{3E1953BE-4242-4FA1-B8C1-6F4691C9C8F8}"/>
          </ac:spMkLst>
        </pc:spChg>
        <pc:spChg chg="mod">
          <ac:chgData name="Francisco Artes" userId="5be56ff3f51c4e1a" providerId="LiveId" clId="{1DEECD05-0146-4150-8516-EEDED505A7C4}" dt="2021-08-18T11:16:00.050" v="580" actId="1035"/>
          <ac:spMkLst>
            <pc:docMk/>
            <pc:sldMk cId="4035305447" sldId="1771"/>
            <ac:spMk id="9" creationId="{A2DB990A-57F9-474E-82E4-18C5A417D746}"/>
          </ac:spMkLst>
        </pc:spChg>
        <pc:grpChg chg="mod">
          <ac:chgData name="Francisco Artes" userId="5be56ff3f51c4e1a" providerId="LiveId" clId="{1DEECD05-0146-4150-8516-EEDED505A7C4}" dt="2021-08-18T11:16:00.050" v="580" actId="1035"/>
          <ac:grpSpMkLst>
            <pc:docMk/>
            <pc:sldMk cId="4035305447" sldId="1771"/>
            <ac:grpSpMk id="4" creationId="{F3883B96-D50A-481C-837D-B38981597663}"/>
          </ac:grpSpMkLst>
        </pc:grpChg>
      </pc:sldChg>
      <pc:sldChg chg="modSp mod">
        <pc:chgData name="Francisco Artes" userId="5be56ff3f51c4e1a" providerId="LiveId" clId="{1DEECD05-0146-4150-8516-EEDED505A7C4}" dt="2021-08-18T15:50:01.356" v="1783" actId="14100"/>
        <pc:sldMkLst>
          <pc:docMk/>
          <pc:sldMk cId="1108250299" sldId="1772"/>
        </pc:sldMkLst>
        <pc:spChg chg="mod">
          <ac:chgData name="Francisco Artes" userId="5be56ff3f51c4e1a" providerId="LiveId" clId="{1DEECD05-0146-4150-8516-EEDED505A7C4}" dt="2021-08-18T15:48:47.736" v="1765" actId="1035"/>
          <ac:spMkLst>
            <pc:docMk/>
            <pc:sldMk cId="1108250299" sldId="1772"/>
            <ac:spMk id="3" creationId="{3BB1E29C-0C04-42D9-A989-45397834C694}"/>
          </ac:spMkLst>
        </pc:spChg>
        <pc:spChg chg="mod">
          <ac:chgData name="Francisco Artes" userId="5be56ff3f51c4e1a" providerId="LiveId" clId="{1DEECD05-0146-4150-8516-EEDED505A7C4}" dt="2021-08-18T15:50:01.356" v="1783" actId="14100"/>
          <ac:spMkLst>
            <pc:docMk/>
            <pc:sldMk cId="1108250299" sldId="1772"/>
            <ac:spMk id="8" creationId="{4858EE56-83B4-4500-BEC1-C4F6A8CDDC5D}"/>
          </ac:spMkLst>
        </pc:spChg>
        <pc:spChg chg="mod">
          <ac:chgData name="Francisco Artes" userId="5be56ff3f51c4e1a" providerId="LiveId" clId="{1DEECD05-0146-4150-8516-EEDED505A7C4}" dt="2021-08-18T11:16:12.520" v="594" actId="1035"/>
          <ac:spMkLst>
            <pc:docMk/>
            <pc:sldMk cId="1108250299" sldId="1772"/>
            <ac:spMk id="9" creationId="{44DE6723-0729-4D4D-90C7-B101A4DD18A2}"/>
          </ac:spMkLst>
        </pc:spChg>
        <pc:grpChg chg="mod">
          <ac:chgData name="Francisco Artes" userId="5be56ff3f51c4e1a" providerId="LiveId" clId="{1DEECD05-0146-4150-8516-EEDED505A7C4}" dt="2021-08-18T11:16:12.520" v="594" actId="1035"/>
          <ac:grpSpMkLst>
            <pc:docMk/>
            <pc:sldMk cId="1108250299" sldId="1772"/>
            <ac:grpSpMk id="4" creationId="{7262F800-1E9E-4176-AA35-D5F9473B0BE3}"/>
          </ac:grpSpMkLst>
        </pc:grpChg>
      </pc:sldChg>
      <pc:sldChg chg="modSp mod">
        <pc:chgData name="Francisco Artes" userId="5be56ff3f51c4e1a" providerId="LiveId" clId="{1DEECD05-0146-4150-8516-EEDED505A7C4}" dt="2021-08-18T15:49:38.040" v="1779" actId="1038"/>
        <pc:sldMkLst>
          <pc:docMk/>
          <pc:sldMk cId="590089631" sldId="1773"/>
        </pc:sldMkLst>
        <pc:spChg chg="mod">
          <ac:chgData name="Francisco Artes" userId="5be56ff3f51c4e1a" providerId="LiveId" clId="{1DEECD05-0146-4150-8516-EEDED505A7C4}" dt="2021-08-18T15:49:38.040" v="1779" actId="1038"/>
          <ac:spMkLst>
            <pc:docMk/>
            <pc:sldMk cId="590089631" sldId="1773"/>
            <ac:spMk id="3" creationId="{86705D86-24DE-4333-B165-9E0E3F803010}"/>
          </ac:spMkLst>
        </pc:spChg>
        <pc:spChg chg="mod">
          <ac:chgData name="Francisco Artes" userId="5be56ff3f51c4e1a" providerId="LiveId" clId="{1DEECD05-0146-4150-8516-EEDED505A7C4}" dt="2021-08-18T11:16:25.882" v="608" actId="1035"/>
          <ac:spMkLst>
            <pc:docMk/>
            <pc:sldMk cId="590089631" sldId="1773"/>
            <ac:spMk id="8" creationId="{3DC4E451-F9A5-42DA-9173-440EE21EEDE3}"/>
          </ac:spMkLst>
        </pc:spChg>
        <pc:spChg chg="mod">
          <ac:chgData name="Francisco Artes" userId="5be56ff3f51c4e1a" providerId="LiveId" clId="{1DEECD05-0146-4150-8516-EEDED505A7C4}" dt="2021-08-18T11:16:25.882" v="608" actId="1035"/>
          <ac:spMkLst>
            <pc:docMk/>
            <pc:sldMk cId="590089631" sldId="1773"/>
            <ac:spMk id="9" creationId="{FB8D1B2B-6D2A-4923-9D0A-182F28C49E5F}"/>
          </ac:spMkLst>
        </pc:spChg>
        <pc:spChg chg="mod">
          <ac:chgData name="Francisco Artes" userId="5be56ff3f51c4e1a" providerId="LiveId" clId="{1DEECD05-0146-4150-8516-EEDED505A7C4}" dt="2021-08-18T11:12:36.932" v="313" actId="207"/>
          <ac:spMkLst>
            <pc:docMk/>
            <pc:sldMk cId="590089631" sldId="1773"/>
            <ac:spMk id="11" creationId="{0425B538-C369-41A0-BD86-7897A4041E03}"/>
          </ac:spMkLst>
        </pc:spChg>
        <pc:grpChg chg="mod">
          <ac:chgData name="Francisco Artes" userId="5be56ff3f51c4e1a" providerId="LiveId" clId="{1DEECD05-0146-4150-8516-EEDED505A7C4}" dt="2021-08-18T11:16:25.882" v="608" actId="1035"/>
          <ac:grpSpMkLst>
            <pc:docMk/>
            <pc:sldMk cId="590089631" sldId="1773"/>
            <ac:grpSpMk id="4" creationId="{6474C027-88BF-452F-BE18-FBFE18833EFC}"/>
          </ac:grpSpMkLst>
        </pc:grpChg>
        <pc:grpChg chg="mod">
          <ac:chgData name="Francisco Artes" userId="5be56ff3f51c4e1a" providerId="LiveId" clId="{1DEECD05-0146-4150-8516-EEDED505A7C4}" dt="2021-08-18T11:52:16.899" v="767" actId="1076"/>
          <ac:grpSpMkLst>
            <pc:docMk/>
            <pc:sldMk cId="590089631" sldId="1773"/>
            <ac:grpSpMk id="10" creationId="{1598D77B-FEF1-47A0-9138-66218FD64EF2}"/>
          </ac:grpSpMkLst>
        </pc:grpChg>
      </pc:sldChg>
      <pc:sldChg chg="modSp mod">
        <pc:chgData name="Francisco Artes" userId="5be56ff3f51c4e1a" providerId="LiveId" clId="{1DEECD05-0146-4150-8516-EEDED505A7C4}" dt="2021-08-18T15:51:05.155" v="1803" actId="20577"/>
        <pc:sldMkLst>
          <pc:docMk/>
          <pc:sldMk cId="4089304471" sldId="1774"/>
        </pc:sldMkLst>
        <pc:spChg chg="mod">
          <ac:chgData name="Francisco Artes" userId="5be56ff3f51c4e1a" providerId="LiveId" clId="{1DEECD05-0146-4150-8516-EEDED505A7C4}" dt="2021-08-18T12:13:02.738" v="1188" actId="20577"/>
          <ac:spMkLst>
            <pc:docMk/>
            <pc:sldMk cId="4089304471" sldId="1774"/>
            <ac:spMk id="2" creationId="{8F32CF37-BA90-4B7B-9E57-55ED3B10A403}"/>
          </ac:spMkLst>
        </pc:spChg>
        <pc:spChg chg="mod">
          <ac:chgData name="Francisco Artes" userId="5be56ff3f51c4e1a" providerId="LiveId" clId="{1DEECD05-0146-4150-8516-EEDED505A7C4}" dt="2021-08-18T15:50:23.977" v="1792" actId="1036"/>
          <ac:spMkLst>
            <pc:docMk/>
            <pc:sldMk cId="4089304471" sldId="1774"/>
            <ac:spMk id="3" creationId="{4BE1CE78-3B35-4256-BFBB-9857536DDF3B}"/>
          </ac:spMkLst>
        </pc:spChg>
        <pc:spChg chg="mod">
          <ac:chgData name="Francisco Artes" userId="5be56ff3f51c4e1a" providerId="LiveId" clId="{1DEECD05-0146-4150-8516-EEDED505A7C4}" dt="2021-08-18T11:52:28.841" v="781" actId="1038"/>
          <ac:spMkLst>
            <pc:docMk/>
            <pc:sldMk cId="4089304471" sldId="1774"/>
            <ac:spMk id="8" creationId="{985A1F8C-7B5E-4387-A703-B18F6BD1F615}"/>
          </ac:spMkLst>
        </pc:spChg>
        <pc:spChg chg="mod">
          <ac:chgData name="Francisco Artes" userId="5be56ff3f51c4e1a" providerId="LiveId" clId="{1DEECD05-0146-4150-8516-EEDED505A7C4}" dt="2021-08-18T11:14:28.675" v="513" actId="1035"/>
          <ac:spMkLst>
            <pc:docMk/>
            <pc:sldMk cId="4089304471" sldId="1774"/>
            <ac:spMk id="9" creationId="{C3C1E0A0-A3A5-40A5-AD4B-97664400DEC3}"/>
          </ac:spMkLst>
        </pc:spChg>
        <pc:spChg chg="mod">
          <ac:chgData name="Francisco Artes" userId="5be56ff3f51c4e1a" providerId="LiveId" clId="{1DEECD05-0146-4150-8516-EEDED505A7C4}" dt="2021-08-18T15:51:05.155" v="1803" actId="20577"/>
          <ac:spMkLst>
            <pc:docMk/>
            <pc:sldMk cId="4089304471" sldId="1774"/>
            <ac:spMk id="10" creationId="{AC6A0183-AEC4-4F2B-857E-962965885CA8}"/>
          </ac:spMkLst>
        </pc:spChg>
        <pc:spChg chg="mod">
          <ac:chgData name="Francisco Artes" userId="5be56ff3f51c4e1a" providerId="LiveId" clId="{1DEECD05-0146-4150-8516-EEDED505A7C4}" dt="2021-08-18T11:14:28.675" v="513" actId="1035"/>
          <ac:spMkLst>
            <pc:docMk/>
            <pc:sldMk cId="4089304471" sldId="1774"/>
            <ac:spMk id="11" creationId="{5E090CB3-0D56-457D-B323-51DABBA6BB6F}"/>
          </ac:spMkLst>
        </pc:spChg>
        <pc:grpChg chg="mod">
          <ac:chgData name="Francisco Artes" userId="5be56ff3f51c4e1a" providerId="LiveId" clId="{1DEECD05-0146-4150-8516-EEDED505A7C4}" dt="2021-08-18T11:14:28.675" v="513" actId="1035"/>
          <ac:grpSpMkLst>
            <pc:docMk/>
            <pc:sldMk cId="4089304471" sldId="1774"/>
            <ac:grpSpMk id="4" creationId="{0CB61716-A284-4AAA-BD0D-68A3A561FF7F}"/>
          </ac:grpSpMkLst>
        </pc:grpChg>
      </pc:sldChg>
      <pc:sldChg chg="delSp modSp mod">
        <pc:chgData name="Francisco Artes" userId="5be56ff3f51c4e1a" providerId="LiveId" clId="{1DEECD05-0146-4150-8516-EEDED505A7C4}" dt="2021-08-18T15:51:21.472" v="1820" actId="1035"/>
        <pc:sldMkLst>
          <pc:docMk/>
          <pc:sldMk cId="981543967" sldId="1775"/>
        </pc:sldMkLst>
        <pc:spChg chg="mod">
          <ac:chgData name="Francisco Artes" userId="5be56ff3f51c4e1a" providerId="LiveId" clId="{1DEECD05-0146-4150-8516-EEDED505A7C4}" dt="2021-08-18T12:13:07.702" v="1193" actId="20577"/>
          <ac:spMkLst>
            <pc:docMk/>
            <pc:sldMk cId="981543967" sldId="1775"/>
            <ac:spMk id="2" creationId="{2C5C07F1-4209-49BC-ABE3-5225B32BED18}"/>
          </ac:spMkLst>
        </pc:spChg>
        <pc:spChg chg="mod">
          <ac:chgData name="Francisco Artes" userId="5be56ff3f51c4e1a" providerId="LiveId" clId="{1DEECD05-0146-4150-8516-EEDED505A7C4}" dt="2021-08-18T15:51:21.472" v="1820" actId="1035"/>
          <ac:spMkLst>
            <pc:docMk/>
            <pc:sldMk cId="981543967" sldId="1775"/>
            <ac:spMk id="3" creationId="{1DD3F5B1-8794-453F-8563-44603829563F}"/>
          </ac:spMkLst>
        </pc:spChg>
        <pc:spChg chg="del mod">
          <ac:chgData name="Francisco Artes" userId="5be56ff3f51c4e1a" providerId="LiveId" clId="{1DEECD05-0146-4150-8516-EEDED505A7C4}" dt="2021-08-18T11:56:41.246" v="1012" actId="478"/>
          <ac:spMkLst>
            <pc:docMk/>
            <pc:sldMk cId="981543967" sldId="1775"/>
            <ac:spMk id="4" creationId="{B07512FE-E2D9-4377-88F6-46F4815381F5}"/>
          </ac:spMkLst>
        </pc:spChg>
        <pc:spChg chg="mod">
          <ac:chgData name="Francisco Artes" userId="5be56ff3f51c4e1a" providerId="LiveId" clId="{1DEECD05-0146-4150-8516-EEDED505A7C4}" dt="2021-08-18T11:14:40.178" v="533" actId="1035"/>
          <ac:spMkLst>
            <pc:docMk/>
            <pc:sldMk cId="981543967" sldId="1775"/>
            <ac:spMk id="6" creationId="{CD820291-5424-423E-B87A-ACA3E108E489}"/>
          </ac:spMkLst>
        </pc:spChg>
        <pc:spChg chg="mod">
          <ac:chgData name="Francisco Artes" userId="5be56ff3f51c4e1a" providerId="LiveId" clId="{1DEECD05-0146-4150-8516-EEDED505A7C4}" dt="2021-08-18T11:52:39.906" v="785" actId="20577"/>
          <ac:spMkLst>
            <pc:docMk/>
            <pc:sldMk cId="981543967" sldId="1775"/>
            <ac:spMk id="11" creationId="{397BD2EA-DA4A-4370-A824-E08B9F431C36}"/>
          </ac:spMkLst>
        </pc:spChg>
        <pc:spChg chg="mod">
          <ac:chgData name="Francisco Artes" userId="5be56ff3f51c4e1a" providerId="LiveId" clId="{1DEECD05-0146-4150-8516-EEDED505A7C4}" dt="2021-08-18T11:14:40.178" v="533" actId="1035"/>
          <ac:spMkLst>
            <pc:docMk/>
            <pc:sldMk cId="981543967" sldId="1775"/>
            <ac:spMk id="12" creationId="{B8AB7737-7939-416D-8094-F9233EAE24E1}"/>
          </ac:spMkLst>
        </pc:spChg>
        <pc:spChg chg="mod">
          <ac:chgData name="Francisco Artes" userId="5be56ff3f51c4e1a" providerId="LiveId" clId="{1DEECD05-0146-4150-8516-EEDED505A7C4}" dt="2021-08-18T11:14:40.178" v="533" actId="1035"/>
          <ac:spMkLst>
            <pc:docMk/>
            <pc:sldMk cId="981543967" sldId="1775"/>
            <ac:spMk id="13" creationId="{EFCAA4FC-B4A7-4CD1-833F-E94ADD3C2C9C}"/>
          </ac:spMkLst>
        </pc:spChg>
        <pc:grpChg chg="mod">
          <ac:chgData name="Francisco Artes" userId="5be56ff3f51c4e1a" providerId="LiveId" clId="{1DEECD05-0146-4150-8516-EEDED505A7C4}" dt="2021-08-18T11:14:40.178" v="533" actId="1035"/>
          <ac:grpSpMkLst>
            <pc:docMk/>
            <pc:sldMk cId="981543967" sldId="1775"/>
            <ac:grpSpMk id="7" creationId="{4A1C29DF-406E-4D12-BFD8-A67E49FF765F}"/>
          </ac:grpSpMkLst>
        </pc:grpChg>
        <pc:picChg chg="mod">
          <ac:chgData name="Francisco Artes" userId="5be56ff3f51c4e1a" providerId="LiveId" clId="{1DEECD05-0146-4150-8516-EEDED505A7C4}" dt="2021-08-18T11:14:40.178" v="533" actId="1035"/>
          <ac:picMkLst>
            <pc:docMk/>
            <pc:sldMk cId="981543967" sldId="1775"/>
            <ac:picMk id="5" creationId="{A94523F5-9901-48E7-A7F6-B6EA0D35E746}"/>
          </ac:picMkLst>
        </pc:picChg>
      </pc:sldChg>
      <pc:sldChg chg="modSp mod">
        <pc:chgData name="Francisco Artes" userId="5be56ff3f51c4e1a" providerId="LiveId" clId="{1DEECD05-0146-4150-8516-EEDED505A7C4}" dt="2021-08-18T15:51:56.365" v="1831" actId="1036"/>
        <pc:sldMkLst>
          <pc:docMk/>
          <pc:sldMk cId="2067193820" sldId="1776"/>
        </pc:sldMkLst>
        <pc:spChg chg="mod">
          <ac:chgData name="Francisco Artes" userId="5be56ff3f51c4e1a" providerId="LiveId" clId="{1DEECD05-0146-4150-8516-EEDED505A7C4}" dt="2021-08-18T12:13:12.356" v="1198" actId="20577"/>
          <ac:spMkLst>
            <pc:docMk/>
            <pc:sldMk cId="2067193820" sldId="1776"/>
            <ac:spMk id="2" creationId="{F7B2F918-ACEE-40C2-A9F0-69B3CDC712E1}"/>
          </ac:spMkLst>
        </pc:spChg>
        <pc:spChg chg="mod">
          <ac:chgData name="Francisco Artes" userId="5be56ff3f51c4e1a" providerId="LiveId" clId="{1DEECD05-0146-4150-8516-EEDED505A7C4}" dt="2021-08-18T15:51:56.365" v="1831" actId="1036"/>
          <ac:spMkLst>
            <pc:docMk/>
            <pc:sldMk cId="2067193820" sldId="1776"/>
            <ac:spMk id="3" creationId="{4D1D18BD-DA17-43FB-B093-176C08845E55}"/>
          </ac:spMkLst>
        </pc:spChg>
        <pc:spChg chg="mod">
          <ac:chgData name="Francisco Artes" userId="5be56ff3f51c4e1a" providerId="LiveId" clId="{1DEECD05-0146-4150-8516-EEDED505A7C4}" dt="2021-08-18T11:14:52.412" v="553" actId="1035"/>
          <ac:spMkLst>
            <pc:docMk/>
            <pc:sldMk cId="2067193820" sldId="1776"/>
            <ac:spMk id="9" creationId="{0735E081-20DD-4D2D-8537-40EDEA170348}"/>
          </ac:spMkLst>
        </pc:spChg>
        <pc:spChg chg="mod">
          <ac:chgData name="Francisco Artes" userId="5be56ff3f51c4e1a" providerId="LiveId" clId="{1DEECD05-0146-4150-8516-EEDED505A7C4}" dt="2021-08-18T11:53:04.385" v="831" actId="1037"/>
          <ac:spMkLst>
            <pc:docMk/>
            <pc:sldMk cId="2067193820" sldId="1776"/>
            <ac:spMk id="10" creationId="{82D1DCBF-5D26-483A-B1D1-A8AE6BA7FE22}"/>
          </ac:spMkLst>
        </pc:spChg>
        <pc:grpChg chg="mod">
          <ac:chgData name="Francisco Artes" userId="5be56ff3f51c4e1a" providerId="LiveId" clId="{1DEECD05-0146-4150-8516-EEDED505A7C4}" dt="2021-08-18T11:14:52.412" v="553" actId="1035"/>
          <ac:grpSpMkLst>
            <pc:docMk/>
            <pc:sldMk cId="2067193820" sldId="1776"/>
            <ac:grpSpMk id="5" creationId="{EDCAE73E-CBB9-4EB4-BD3C-6059355A58BE}"/>
          </ac:grpSpMkLst>
        </pc:grpChg>
        <pc:grpChg chg="mod">
          <ac:chgData name="Francisco Artes" userId="5be56ff3f51c4e1a" providerId="LiveId" clId="{1DEECD05-0146-4150-8516-EEDED505A7C4}" dt="2021-08-18T11:14:52.412" v="553" actId="1035"/>
          <ac:grpSpMkLst>
            <pc:docMk/>
            <pc:sldMk cId="2067193820" sldId="1776"/>
            <ac:grpSpMk id="11" creationId="{EA260B38-5F1D-4B73-BCBA-1D7221770080}"/>
          </ac:grpSpMkLst>
        </pc:grpChg>
      </pc:sldChg>
      <pc:sldChg chg="modSp mod">
        <pc:chgData name="Francisco Artes" userId="5be56ff3f51c4e1a" providerId="LiveId" clId="{1DEECD05-0146-4150-8516-EEDED505A7C4}" dt="2021-08-18T16:04:40.111" v="1957" actId="20577"/>
        <pc:sldMkLst>
          <pc:docMk/>
          <pc:sldMk cId="3674492353" sldId="1777"/>
        </pc:sldMkLst>
        <pc:spChg chg="mod">
          <ac:chgData name="Francisco Artes" userId="5be56ff3f51c4e1a" providerId="LiveId" clId="{1DEECD05-0146-4150-8516-EEDED505A7C4}" dt="2021-08-18T12:13:47.659" v="1206" actId="27636"/>
          <ac:spMkLst>
            <pc:docMk/>
            <pc:sldMk cId="3674492353" sldId="1777"/>
            <ac:spMk id="2" creationId="{EFE9ADA5-418E-49B1-8406-7DFB626C32CC}"/>
          </ac:spMkLst>
        </pc:spChg>
        <pc:spChg chg="mod">
          <ac:chgData name="Francisco Artes" userId="5be56ff3f51c4e1a" providerId="LiveId" clId="{1DEECD05-0146-4150-8516-EEDED505A7C4}" dt="2021-08-18T11:53:15.460" v="867" actId="1037"/>
          <ac:spMkLst>
            <pc:docMk/>
            <pc:sldMk cId="3674492353" sldId="1777"/>
            <ac:spMk id="31" creationId="{424A9212-0789-48BA-A319-1C3A9F994F54}"/>
          </ac:spMkLst>
        </pc:spChg>
        <pc:graphicFrameChg chg="mod">
          <ac:chgData name="Francisco Artes" userId="5be56ff3f51c4e1a" providerId="LiveId" clId="{1DEECD05-0146-4150-8516-EEDED505A7C4}" dt="2021-08-18T16:04:40.111" v="1957" actId="20577"/>
          <ac:graphicFrameMkLst>
            <pc:docMk/>
            <pc:sldMk cId="3674492353" sldId="1777"/>
            <ac:graphicFrameMk id="28" creationId="{3CE789C7-1941-4E65-BDFA-7A27A074DB92}"/>
          </ac:graphicFrameMkLst>
        </pc:graphicFrameChg>
      </pc:sldChg>
      <pc:sldChg chg="modSp mod">
        <pc:chgData name="Francisco Artes" userId="5be56ff3f51c4e1a" providerId="LiveId" clId="{1DEECD05-0146-4150-8516-EEDED505A7C4}" dt="2021-08-18T15:55:10.753" v="1899" actId="1035"/>
        <pc:sldMkLst>
          <pc:docMk/>
          <pc:sldMk cId="3350878718" sldId="1778"/>
        </pc:sldMkLst>
        <pc:spChg chg="mod">
          <ac:chgData name="Francisco Artes" userId="5be56ff3f51c4e1a" providerId="LiveId" clId="{1DEECD05-0146-4150-8516-EEDED505A7C4}" dt="2021-08-18T12:13:40.776" v="1204" actId="14100"/>
          <ac:spMkLst>
            <pc:docMk/>
            <pc:sldMk cId="3350878718" sldId="1778"/>
            <ac:spMk id="2" creationId="{DACD5A35-B39A-4CBF-AA86-B2C8E5A3E7AF}"/>
          </ac:spMkLst>
        </pc:spChg>
        <pc:spChg chg="mod">
          <ac:chgData name="Francisco Artes" userId="5be56ff3f51c4e1a" providerId="LiveId" clId="{1DEECD05-0146-4150-8516-EEDED505A7C4}" dt="2021-08-18T11:53:28.128" v="873" actId="1037"/>
          <ac:spMkLst>
            <pc:docMk/>
            <pc:sldMk cId="3350878718" sldId="1778"/>
            <ac:spMk id="30" creationId="{55CE9853-7723-4C67-9207-302C2EC5817D}"/>
          </ac:spMkLst>
        </pc:spChg>
        <pc:graphicFrameChg chg="mod">
          <ac:chgData name="Francisco Artes" userId="5be56ff3f51c4e1a" providerId="LiveId" clId="{1DEECD05-0146-4150-8516-EEDED505A7C4}" dt="2021-08-18T15:55:10.753" v="1899" actId="1035"/>
          <ac:graphicFrameMkLst>
            <pc:docMk/>
            <pc:sldMk cId="3350878718" sldId="1778"/>
            <ac:graphicFrameMk id="31" creationId="{AB04469A-4F9A-4F1E-8329-39C5E5F27012}"/>
          </ac:graphicFrameMkLst>
        </pc:graphicFrameChg>
      </pc:sldChg>
      <pc:sldChg chg="modSp mod">
        <pc:chgData name="Francisco Artes" userId="5be56ff3f51c4e1a" providerId="LiveId" clId="{1DEECD05-0146-4150-8516-EEDED505A7C4}" dt="2021-08-18T16:06:54.447" v="1961" actId="20577"/>
        <pc:sldMkLst>
          <pc:docMk/>
          <pc:sldMk cId="1564003269" sldId="1779"/>
        </pc:sldMkLst>
        <pc:spChg chg="mod">
          <ac:chgData name="Francisco Artes" userId="5be56ff3f51c4e1a" providerId="LiveId" clId="{1DEECD05-0146-4150-8516-EEDED505A7C4}" dt="2021-08-18T12:13:32.388" v="1201" actId="14100"/>
          <ac:spMkLst>
            <pc:docMk/>
            <pc:sldMk cId="1564003269" sldId="1779"/>
            <ac:spMk id="2" creationId="{BE24D210-B652-4C74-8B36-554A253FC557}"/>
          </ac:spMkLst>
        </pc:spChg>
        <pc:spChg chg="mod">
          <ac:chgData name="Francisco Artes" userId="5be56ff3f51c4e1a" providerId="LiveId" clId="{1DEECD05-0146-4150-8516-EEDED505A7C4}" dt="2021-08-18T11:53:51.536" v="909" actId="1035"/>
          <ac:spMkLst>
            <pc:docMk/>
            <pc:sldMk cId="1564003269" sldId="1779"/>
            <ac:spMk id="29" creationId="{7A8C2AE7-2699-4637-9C5E-B8D68AAC2F8A}"/>
          </ac:spMkLst>
        </pc:spChg>
        <pc:spChg chg="mod">
          <ac:chgData name="Francisco Artes" userId="5be56ff3f51c4e1a" providerId="LiveId" clId="{1DEECD05-0146-4150-8516-EEDED505A7C4}" dt="2021-08-18T11:54:23.081" v="958" actId="1035"/>
          <ac:spMkLst>
            <pc:docMk/>
            <pc:sldMk cId="1564003269" sldId="1779"/>
            <ac:spMk id="30" creationId="{6E69A233-DB6B-4888-98AE-047C6EB86A18}"/>
          </ac:spMkLst>
        </pc:spChg>
        <pc:graphicFrameChg chg="mod">
          <ac:chgData name="Francisco Artes" userId="5be56ff3f51c4e1a" providerId="LiveId" clId="{1DEECD05-0146-4150-8516-EEDED505A7C4}" dt="2021-08-18T16:06:54.447" v="1961" actId="20577"/>
          <ac:graphicFrameMkLst>
            <pc:docMk/>
            <pc:sldMk cId="1564003269" sldId="1779"/>
            <ac:graphicFrameMk id="31" creationId="{26B4A1C0-D573-4B5A-951F-82C39135013B}"/>
          </ac:graphicFrameMkLst>
        </pc:graphicFrameChg>
      </pc:sldChg>
      <pc:sldChg chg="modSp mod">
        <pc:chgData name="Francisco Artes" userId="5be56ff3f51c4e1a" providerId="LiveId" clId="{1DEECD05-0146-4150-8516-EEDED505A7C4}" dt="2021-08-18T16:08:19.318" v="2031" actId="20577"/>
        <pc:sldMkLst>
          <pc:docMk/>
          <pc:sldMk cId="2843114524" sldId="1780"/>
        </pc:sldMkLst>
        <pc:spChg chg="mod">
          <ac:chgData name="Francisco Artes" userId="5be56ff3f51c4e1a" providerId="LiveId" clId="{1DEECD05-0146-4150-8516-EEDED505A7C4}" dt="2021-08-18T12:13:56.220" v="1207" actId="14100"/>
          <ac:spMkLst>
            <pc:docMk/>
            <pc:sldMk cId="2843114524" sldId="1780"/>
            <ac:spMk id="2" creationId="{84CAF894-2799-436F-B8DD-5380AD687986}"/>
          </ac:spMkLst>
        </pc:spChg>
        <pc:spChg chg="mod">
          <ac:chgData name="Francisco Artes" userId="5be56ff3f51c4e1a" providerId="LiveId" clId="{1DEECD05-0146-4150-8516-EEDED505A7C4}" dt="2021-08-18T11:54:41.123" v="960" actId="1076"/>
          <ac:spMkLst>
            <pc:docMk/>
            <pc:sldMk cId="2843114524" sldId="1780"/>
            <ac:spMk id="28" creationId="{F62523EA-EB27-4260-8C83-E9BC2A4AB02B}"/>
          </ac:spMkLst>
        </pc:spChg>
        <pc:spChg chg="mod">
          <ac:chgData name="Francisco Artes" userId="5be56ff3f51c4e1a" providerId="LiveId" clId="{1DEECD05-0146-4150-8516-EEDED505A7C4}" dt="2021-08-18T11:54:56.851" v="973" actId="1038"/>
          <ac:spMkLst>
            <pc:docMk/>
            <pc:sldMk cId="2843114524" sldId="1780"/>
            <ac:spMk id="29" creationId="{FB9E76EC-05E4-4125-8AA8-C45728F6B1C3}"/>
          </ac:spMkLst>
        </pc:spChg>
        <pc:graphicFrameChg chg="mod">
          <ac:chgData name="Francisco Artes" userId="5be56ff3f51c4e1a" providerId="LiveId" clId="{1DEECD05-0146-4150-8516-EEDED505A7C4}" dt="2021-08-18T16:08:19.318" v="2031" actId="20577"/>
          <ac:graphicFrameMkLst>
            <pc:docMk/>
            <pc:sldMk cId="2843114524" sldId="1780"/>
            <ac:graphicFrameMk id="30" creationId="{A0C7B2D9-A4DD-4CF8-A94F-AD727185304B}"/>
          </ac:graphicFrameMkLst>
        </pc:graphicFrameChg>
      </pc:sldChg>
      <pc:sldChg chg="modSp mod">
        <pc:chgData name="Francisco Artes" userId="5be56ff3f51c4e1a" providerId="LiveId" clId="{1DEECD05-0146-4150-8516-EEDED505A7C4}" dt="2021-08-18T16:08:31.349" v="2067" actId="1038"/>
        <pc:sldMkLst>
          <pc:docMk/>
          <pc:sldMk cId="2026930452" sldId="1781"/>
        </pc:sldMkLst>
        <pc:spChg chg="mod">
          <ac:chgData name="Francisco Artes" userId="5be56ff3f51c4e1a" providerId="LiveId" clId="{1DEECD05-0146-4150-8516-EEDED505A7C4}" dt="2021-08-18T11:19:29.690" v="702" actId="1076"/>
          <ac:spMkLst>
            <pc:docMk/>
            <pc:sldMk cId="2026930452" sldId="1781"/>
            <ac:spMk id="4" creationId="{82BE6201-7A6F-469C-90E7-DDF5CB08BDAD}"/>
          </ac:spMkLst>
        </pc:spChg>
        <pc:picChg chg="mod">
          <ac:chgData name="Francisco Artes" userId="5be56ff3f51c4e1a" providerId="LiveId" clId="{1DEECD05-0146-4150-8516-EEDED505A7C4}" dt="2021-08-18T16:08:31.349" v="2067" actId="1038"/>
          <ac:picMkLst>
            <pc:docMk/>
            <pc:sldMk cId="2026930452" sldId="1781"/>
            <ac:picMk id="3" creationId="{B1152E62-4955-4EA1-AB95-9F9D24132287}"/>
          </ac:picMkLst>
        </pc:picChg>
      </pc:sldChg>
      <pc:sldChg chg="modSp mod">
        <pc:chgData name="Francisco Artes" userId="5be56ff3f51c4e1a" providerId="LiveId" clId="{1DEECD05-0146-4150-8516-EEDED505A7C4}" dt="2021-08-18T11:56:58.802" v="1025" actId="1038"/>
        <pc:sldMkLst>
          <pc:docMk/>
          <pc:sldMk cId="273002636" sldId="1782"/>
        </pc:sldMkLst>
        <pc:spChg chg="mod">
          <ac:chgData name="Francisco Artes" userId="5be56ff3f51c4e1a" providerId="LiveId" clId="{1DEECD05-0146-4150-8516-EEDED505A7C4}" dt="2021-08-18T11:56:58.802" v="1025" actId="1038"/>
          <ac:spMkLst>
            <pc:docMk/>
            <pc:sldMk cId="273002636" sldId="1782"/>
            <ac:spMk id="4" creationId="{7368E21C-6387-4DFC-BAF0-016086F34A68}"/>
          </ac:spMkLst>
        </pc:spChg>
        <pc:spChg chg="mod">
          <ac:chgData name="Francisco Artes" userId="5be56ff3f51c4e1a" providerId="LiveId" clId="{1DEECD05-0146-4150-8516-EEDED505A7C4}" dt="2021-08-18T11:56:58.802" v="1025" actId="1038"/>
          <ac:spMkLst>
            <pc:docMk/>
            <pc:sldMk cId="273002636" sldId="1782"/>
            <ac:spMk id="5" creationId="{20289E54-BFAB-48CD-8149-C66FEAF5A278}"/>
          </ac:spMkLst>
        </pc:spChg>
        <pc:spChg chg="mod">
          <ac:chgData name="Francisco Artes" userId="5be56ff3f51c4e1a" providerId="LiveId" clId="{1DEECD05-0146-4150-8516-EEDED505A7C4}" dt="2021-08-18T11:56:58.802" v="1025" actId="1038"/>
          <ac:spMkLst>
            <pc:docMk/>
            <pc:sldMk cId="273002636" sldId="1782"/>
            <ac:spMk id="6" creationId="{9CCBFF95-AFAD-4011-A821-78E919864CEE}"/>
          </ac:spMkLst>
        </pc:spChg>
        <pc:spChg chg="mod">
          <ac:chgData name="Francisco Artes" userId="5be56ff3f51c4e1a" providerId="LiveId" clId="{1DEECD05-0146-4150-8516-EEDED505A7C4}" dt="2021-08-18T11:56:58.802" v="1025" actId="1038"/>
          <ac:spMkLst>
            <pc:docMk/>
            <pc:sldMk cId="273002636" sldId="1782"/>
            <ac:spMk id="7" creationId="{68740FB3-0D53-47E7-8EE0-431707A08EFE}"/>
          </ac:spMkLst>
        </pc:spChg>
        <pc:spChg chg="mod">
          <ac:chgData name="Francisco Artes" userId="5be56ff3f51c4e1a" providerId="LiveId" clId="{1DEECD05-0146-4150-8516-EEDED505A7C4}" dt="2021-08-18T11:56:58.802" v="1025" actId="1038"/>
          <ac:spMkLst>
            <pc:docMk/>
            <pc:sldMk cId="273002636" sldId="1782"/>
            <ac:spMk id="8" creationId="{64281699-1AE7-4C7F-A5BC-5E3651A8905E}"/>
          </ac:spMkLst>
        </pc:spChg>
        <pc:spChg chg="mod">
          <ac:chgData name="Francisco Artes" userId="5be56ff3f51c4e1a" providerId="LiveId" clId="{1DEECD05-0146-4150-8516-EEDED505A7C4}" dt="2021-08-18T11:56:58.802" v="1025" actId="1038"/>
          <ac:spMkLst>
            <pc:docMk/>
            <pc:sldMk cId="273002636" sldId="1782"/>
            <ac:spMk id="9" creationId="{480B549A-2347-4489-984F-351742C83E25}"/>
          </ac:spMkLst>
        </pc:spChg>
        <pc:spChg chg="mod">
          <ac:chgData name="Francisco Artes" userId="5be56ff3f51c4e1a" providerId="LiveId" clId="{1DEECD05-0146-4150-8516-EEDED505A7C4}" dt="2021-08-18T11:56:58.802" v="1025" actId="1038"/>
          <ac:spMkLst>
            <pc:docMk/>
            <pc:sldMk cId="273002636" sldId="1782"/>
            <ac:spMk id="10" creationId="{408BF23B-20A3-4122-96CD-7D1E6F66695E}"/>
          </ac:spMkLst>
        </pc:spChg>
        <pc:spChg chg="mod">
          <ac:chgData name="Francisco Artes" userId="5be56ff3f51c4e1a" providerId="LiveId" clId="{1DEECD05-0146-4150-8516-EEDED505A7C4}" dt="2021-08-18T11:56:58.802" v="1025" actId="1038"/>
          <ac:spMkLst>
            <pc:docMk/>
            <pc:sldMk cId="273002636" sldId="1782"/>
            <ac:spMk id="11" creationId="{F0A37A6D-433A-482F-9824-A3070955F57C}"/>
          </ac:spMkLst>
        </pc:spChg>
        <pc:spChg chg="mod">
          <ac:chgData name="Francisco Artes" userId="5be56ff3f51c4e1a" providerId="LiveId" clId="{1DEECD05-0146-4150-8516-EEDED505A7C4}" dt="2021-08-18T11:56:58.802" v="1025" actId="1038"/>
          <ac:spMkLst>
            <pc:docMk/>
            <pc:sldMk cId="273002636" sldId="1782"/>
            <ac:spMk id="12" creationId="{794F9974-F40A-44C6-B32F-539F57434172}"/>
          </ac:spMkLst>
        </pc:spChg>
        <pc:picChg chg="mod">
          <ac:chgData name="Francisco Artes" userId="5be56ff3f51c4e1a" providerId="LiveId" clId="{1DEECD05-0146-4150-8516-EEDED505A7C4}" dt="2021-08-18T11:56:58.802" v="1025" actId="1038"/>
          <ac:picMkLst>
            <pc:docMk/>
            <pc:sldMk cId="273002636" sldId="1782"/>
            <ac:picMk id="3" creationId="{B931F965-35C7-4AE3-BF59-3C9C22EF38BE}"/>
          </ac:picMkLst>
        </pc:picChg>
      </pc:sldChg>
      <pc:sldChg chg="modSp mod ord">
        <pc:chgData name="Francisco Artes" userId="5be56ff3f51c4e1a" providerId="LiveId" clId="{1DEECD05-0146-4150-8516-EEDED505A7C4}" dt="2021-08-18T12:23:42.468" v="1454" actId="1035"/>
        <pc:sldMkLst>
          <pc:docMk/>
          <pc:sldMk cId="628761853" sldId="2207"/>
        </pc:sldMkLst>
        <pc:spChg chg="mod">
          <ac:chgData name="Francisco Artes" userId="5be56ff3f51c4e1a" providerId="LiveId" clId="{1DEECD05-0146-4150-8516-EEDED505A7C4}" dt="2021-08-18T12:19:04.135" v="1315" actId="20577"/>
          <ac:spMkLst>
            <pc:docMk/>
            <pc:sldMk cId="628761853" sldId="2207"/>
            <ac:spMk id="2" creationId="{8C99BA5B-E87E-4975-A0A1-EE3676E0D352}"/>
          </ac:spMkLst>
        </pc:spChg>
        <pc:spChg chg="mod">
          <ac:chgData name="Francisco Artes" userId="5be56ff3f51c4e1a" providerId="LiveId" clId="{1DEECD05-0146-4150-8516-EEDED505A7C4}" dt="2021-08-18T12:23:42.468" v="1454" actId="1035"/>
          <ac:spMkLst>
            <pc:docMk/>
            <pc:sldMk cId="628761853" sldId="2207"/>
            <ac:spMk id="3" creationId="{9E4207E8-E325-43A5-BD5B-32D393B65564}"/>
          </ac:spMkLst>
        </pc:spChg>
        <pc:spChg chg="mod">
          <ac:chgData name="Francisco Artes" userId="5be56ff3f51c4e1a" providerId="LiveId" clId="{1DEECD05-0146-4150-8516-EEDED505A7C4}" dt="2021-08-18T12:18:19.865" v="1275" actId="1035"/>
          <ac:spMkLst>
            <pc:docMk/>
            <pc:sldMk cId="628761853" sldId="2207"/>
            <ac:spMk id="27" creationId="{6700C328-D8A6-4EDB-9AC5-35FA7556CC48}"/>
          </ac:spMkLst>
        </pc:spChg>
        <pc:grpChg chg="mod">
          <ac:chgData name="Francisco Artes" userId="5be56ff3f51c4e1a" providerId="LiveId" clId="{1DEECD05-0146-4150-8516-EEDED505A7C4}" dt="2021-08-18T12:18:19.865" v="1275" actId="1035"/>
          <ac:grpSpMkLst>
            <pc:docMk/>
            <pc:sldMk cId="628761853" sldId="2207"/>
            <ac:grpSpMk id="19" creationId="{E9AD0E1D-41F4-4889-BCCC-5518BF5EFCA6}"/>
          </ac:grpSpMkLst>
        </pc:grpChg>
        <pc:grpChg chg="mod">
          <ac:chgData name="Francisco Artes" userId="5be56ff3f51c4e1a" providerId="LiveId" clId="{1DEECD05-0146-4150-8516-EEDED505A7C4}" dt="2021-08-18T12:18:19.865" v="1275" actId="1035"/>
          <ac:grpSpMkLst>
            <pc:docMk/>
            <pc:sldMk cId="628761853" sldId="2207"/>
            <ac:grpSpMk id="24" creationId="{39BCA84E-BD14-4340-9254-0B1AB98E9393}"/>
          </ac:grpSpMkLst>
        </pc:grpChg>
        <pc:picChg chg="mod">
          <ac:chgData name="Francisco Artes" userId="5be56ff3f51c4e1a" providerId="LiveId" clId="{1DEECD05-0146-4150-8516-EEDED505A7C4}" dt="2021-08-18T12:18:19.865" v="1275" actId="1035"/>
          <ac:picMkLst>
            <pc:docMk/>
            <pc:sldMk cId="628761853" sldId="2207"/>
            <ac:picMk id="4" creationId="{3C2BE9B2-DE41-4B85-B072-F5CED75495F1}"/>
          </ac:picMkLst>
        </pc:picChg>
        <pc:picChg chg="mod">
          <ac:chgData name="Francisco Artes" userId="5be56ff3f51c4e1a" providerId="LiveId" clId="{1DEECD05-0146-4150-8516-EEDED505A7C4}" dt="2021-08-18T12:18:19.865" v="1275" actId="1035"/>
          <ac:picMkLst>
            <pc:docMk/>
            <pc:sldMk cId="628761853" sldId="2207"/>
            <ac:picMk id="10" creationId="{9870BDD6-3151-4F1E-B2DA-03FE3AA348F9}"/>
          </ac:picMkLst>
        </pc:picChg>
        <pc:picChg chg="mod">
          <ac:chgData name="Francisco Artes" userId="5be56ff3f51c4e1a" providerId="LiveId" clId="{1DEECD05-0146-4150-8516-EEDED505A7C4}" dt="2021-08-18T12:18:19.865" v="1275" actId="1035"/>
          <ac:picMkLst>
            <pc:docMk/>
            <pc:sldMk cId="628761853" sldId="2207"/>
            <ac:picMk id="11" creationId="{C0D43B8E-9FC8-40EF-A40D-6CAC6AABE1B2}"/>
          </ac:picMkLst>
        </pc:picChg>
        <pc:picChg chg="mod">
          <ac:chgData name="Francisco Artes" userId="5be56ff3f51c4e1a" providerId="LiveId" clId="{1DEECD05-0146-4150-8516-EEDED505A7C4}" dt="2021-08-18T12:18:19.865" v="1275" actId="1035"/>
          <ac:picMkLst>
            <pc:docMk/>
            <pc:sldMk cId="628761853" sldId="2207"/>
            <ac:picMk id="23" creationId="{96384322-7484-4724-BC96-2E82F7D8A3AC}"/>
          </ac:picMkLst>
        </pc:picChg>
        <pc:picChg chg="mod">
          <ac:chgData name="Francisco Artes" userId="5be56ff3f51c4e1a" providerId="LiveId" clId="{1DEECD05-0146-4150-8516-EEDED505A7C4}" dt="2021-08-18T12:18:19.865" v="1275" actId="1035"/>
          <ac:picMkLst>
            <pc:docMk/>
            <pc:sldMk cId="628761853" sldId="2207"/>
            <ac:picMk id="26" creationId="{5BA44A7D-7B2E-4719-BADF-0AA7899FEEDE}"/>
          </ac:picMkLst>
        </pc:picChg>
        <pc:picChg chg="mod">
          <ac:chgData name="Francisco Artes" userId="5be56ff3f51c4e1a" providerId="LiveId" clId="{1DEECD05-0146-4150-8516-EEDED505A7C4}" dt="2021-08-18T12:18:19.865" v="1275" actId="1035"/>
          <ac:picMkLst>
            <pc:docMk/>
            <pc:sldMk cId="628761853" sldId="2207"/>
            <ac:picMk id="28" creationId="{38AC7C05-8C3C-4CB7-949E-522651259D27}"/>
          </ac:picMkLst>
        </pc:picChg>
        <pc:picChg chg="mod">
          <ac:chgData name="Francisco Artes" userId="5be56ff3f51c4e1a" providerId="LiveId" clId="{1DEECD05-0146-4150-8516-EEDED505A7C4}" dt="2021-08-18T12:18:19.865" v="1275" actId="1035"/>
          <ac:picMkLst>
            <pc:docMk/>
            <pc:sldMk cId="628761853" sldId="2207"/>
            <ac:picMk id="29" creationId="{2620AD7A-95DD-4ED4-91C1-B60B2D037D2F}"/>
          </ac:picMkLst>
        </pc:picChg>
      </pc:sldChg>
      <pc:sldChg chg="modSp mod">
        <pc:chgData name="Francisco Artes" userId="5be56ff3f51c4e1a" providerId="LiveId" clId="{1DEECD05-0146-4150-8516-EEDED505A7C4}" dt="2021-08-18T16:13:13.560" v="2162" actId="114"/>
        <pc:sldMkLst>
          <pc:docMk/>
          <pc:sldMk cId="3942714314" sldId="2208"/>
        </pc:sldMkLst>
        <pc:spChg chg="mod">
          <ac:chgData name="Francisco Artes" userId="5be56ff3f51c4e1a" providerId="LiveId" clId="{1DEECD05-0146-4150-8516-EEDED505A7C4}" dt="2021-08-18T12:18:55.500" v="1297" actId="20577"/>
          <ac:spMkLst>
            <pc:docMk/>
            <pc:sldMk cId="3942714314" sldId="2208"/>
            <ac:spMk id="2" creationId="{76575666-C17A-43F8-9A93-EA46F99E1767}"/>
          </ac:spMkLst>
        </pc:spChg>
        <pc:spChg chg="mod">
          <ac:chgData name="Francisco Artes" userId="5be56ff3f51c4e1a" providerId="LiveId" clId="{1DEECD05-0146-4150-8516-EEDED505A7C4}" dt="2021-08-18T16:13:13.560" v="2162" actId="114"/>
          <ac:spMkLst>
            <pc:docMk/>
            <pc:sldMk cId="3942714314" sldId="2208"/>
            <ac:spMk id="3" creationId="{388EC5E6-0921-4D75-B7D1-7DBFA1DE4181}"/>
          </ac:spMkLst>
        </pc:spChg>
      </pc:sldChg>
      <pc:sldChg chg="addSp delSp modSp new mod">
        <pc:chgData name="Francisco Artes" userId="5be56ff3f51c4e1a" providerId="LiveId" clId="{1DEECD05-0146-4150-8516-EEDED505A7C4}" dt="2021-08-18T12:16:44.550" v="1217" actId="207"/>
        <pc:sldMkLst>
          <pc:docMk/>
          <pc:sldMk cId="1819778288" sldId="2210"/>
        </pc:sldMkLst>
        <pc:spChg chg="del">
          <ac:chgData name="Francisco Artes" userId="5be56ff3f51c4e1a" providerId="LiveId" clId="{1DEECD05-0146-4150-8516-EEDED505A7C4}" dt="2021-08-18T11:04:35.239" v="4" actId="478"/>
          <ac:spMkLst>
            <pc:docMk/>
            <pc:sldMk cId="1819778288" sldId="2210"/>
            <ac:spMk id="2" creationId="{E7A08392-FA03-4695-AAB7-B8715E904D41}"/>
          </ac:spMkLst>
        </pc:spChg>
        <pc:spChg chg="add mod">
          <ac:chgData name="Francisco Artes" userId="5be56ff3f51c4e1a" providerId="LiveId" clId="{1DEECD05-0146-4150-8516-EEDED505A7C4}" dt="2021-08-18T11:04:39.999" v="6"/>
          <ac:spMkLst>
            <pc:docMk/>
            <pc:sldMk cId="1819778288" sldId="2210"/>
            <ac:spMk id="5" creationId="{46EBC2FC-84C8-4682-B1AE-FAB0C0679C85}"/>
          </ac:spMkLst>
        </pc:spChg>
        <pc:graphicFrameChg chg="add del mod">
          <ac:chgData name="Francisco Artes" userId="5be56ff3f51c4e1a" providerId="LiveId" clId="{1DEECD05-0146-4150-8516-EEDED505A7C4}" dt="2021-08-18T11:04:12.950" v="2"/>
          <ac:graphicFrameMkLst>
            <pc:docMk/>
            <pc:sldMk cId="1819778288" sldId="2210"/>
            <ac:graphicFrameMk id="3" creationId="{7F62D4EC-EDE5-4A3B-B057-155C38C6B3F4}"/>
          </ac:graphicFrameMkLst>
        </pc:graphicFrameChg>
        <pc:graphicFrameChg chg="add del mod">
          <ac:chgData name="Francisco Artes" userId="5be56ff3f51c4e1a" providerId="LiveId" clId="{1DEECD05-0146-4150-8516-EEDED505A7C4}" dt="2021-08-18T12:14:56.712" v="1208" actId="478"/>
          <ac:graphicFrameMkLst>
            <pc:docMk/>
            <pc:sldMk cId="1819778288" sldId="2210"/>
            <ac:graphicFrameMk id="4" creationId="{D97FAC14-8434-4128-84DF-289DD41037B0}"/>
          </ac:graphicFrameMkLst>
        </pc:graphicFrameChg>
        <pc:graphicFrameChg chg="add mod modGraphic">
          <ac:chgData name="Francisco Artes" userId="5be56ff3f51c4e1a" providerId="LiveId" clId="{1DEECD05-0146-4150-8516-EEDED505A7C4}" dt="2021-08-18T12:16:44.550" v="1217" actId="207"/>
          <ac:graphicFrameMkLst>
            <pc:docMk/>
            <pc:sldMk cId="1819778288" sldId="2210"/>
            <ac:graphicFrameMk id="6" creationId="{45423C9A-7D01-4856-B11E-8F73AEBD0C9C}"/>
          </ac:graphicFrameMkLst>
        </pc:graphicFrameChg>
      </pc:sldChg>
    </pc:docChg>
  </pc:docChgLst>
  <pc:docChgLst>
    <pc:chgData name="Francisco Artes" userId="5be56ff3f51c4e1a" providerId="LiveId" clId="{F85E33DA-2FD9-49F7-B768-663F3C6CF8D1}"/>
    <pc:docChg chg="undo custSel addSld delSld modSld sldOrd">
      <pc:chgData name="Francisco Artes" userId="5be56ff3f51c4e1a" providerId="LiveId" clId="{F85E33DA-2FD9-49F7-B768-663F3C6CF8D1}" dt="2020-06-05T18:33:09.563" v="7617"/>
      <pc:docMkLst>
        <pc:docMk/>
      </pc:docMkLst>
      <pc:sldChg chg="ord">
        <pc:chgData name="Francisco Artes" userId="5be56ff3f51c4e1a" providerId="LiveId" clId="{F85E33DA-2FD9-49F7-B768-663F3C6CF8D1}" dt="2020-06-05T07:55:18.297" v="3084"/>
        <pc:sldMkLst>
          <pc:docMk/>
          <pc:sldMk cId="530088718" sldId="1558"/>
        </pc:sldMkLst>
      </pc:sldChg>
      <pc:sldChg chg="del">
        <pc:chgData name="Francisco Artes" userId="5be56ff3f51c4e1a" providerId="LiveId" clId="{F85E33DA-2FD9-49F7-B768-663F3C6CF8D1}" dt="2020-06-05T07:54:49.023" v="3075" actId="47"/>
        <pc:sldMkLst>
          <pc:docMk/>
          <pc:sldMk cId="886216839" sldId="1585"/>
        </pc:sldMkLst>
      </pc:sldChg>
      <pc:sldChg chg="modSp mod">
        <pc:chgData name="Francisco Artes" userId="5be56ff3f51c4e1a" providerId="LiveId" clId="{F85E33DA-2FD9-49F7-B768-663F3C6CF8D1}" dt="2020-06-05T08:16:46.444" v="3356" actId="27636"/>
        <pc:sldMkLst>
          <pc:docMk/>
          <pc:sldMk cId="3446321307" sldId="1587"/>
        </pc:sldMkLst>
        <pc:spChg chg="mod">
          <ac:chgData name="Francisco Artes" userId="5be56ff3f51c4e1a" providerId="LiveId" clId="{F85E33DA-2FD9-49F7-B768-663F3C6CF8D1}" dt="2020-06-05T08:16:46.444" v="3356" actId="27636"/>
          <ac:spMkLst>
            <pc:docMk/>
            <pc:sldMk cId="3446321307" sldId="1587"/>
            <ac:spMk id="23" creationId="{7E42C4C7-1162-4AC9-B404-38A829C12A37}"/>
          </ac:spMkLst>
        </pc:spChg>
      </pc:sldChg>
      <pc:sldChg chg="del">
        <pc:chgData name="Francisco Artes" userId="5be56ff3f51c4e1a" providerId="LiveId" clId="{F85E33DA-2FD9-49F7-B768-663F3C6CF8D1}" dt="2020-06-05T07:55:19.967" v="3085" actId="47"/>
        <pc:sldMkLst>
          <pc:docMk/>
          <pc:sldMk cId="1494756177" sldId="1591"/>
        </pc:sldMkLst>
      </pc:sldChg>
      <pc:sldChg chg="addSp delSp modSp mod">
        <pc:chgData name="Francisco Artes" userId="5be56ff3f51c4e1a" providerId="LiveId" clId="{F85E33DA-2FD9-49F7-B768-663F3C6CF8D1}" dt="2020-06-05T09:10:10.159" v="4406"/>
        <pc:sldMkLst>
          <pc:docMk/>
          <pc:sldMk cId="2499259808" sldId="1595"/>
        </pc:sldMkLst>
        <pc:spChg chg="add del mod">
          <ac:chgData name="Francisco Artes" userId="5be56ff3f51c4e1a" providerId="LiveId" clId="{F85E33DA-2FD9-49F7-B768-663F3C6CF8D1}" dt="2020-06-05T08:18:41.016" v="3382" actId="478"/>
          <ac:spMkLst>
            <pc:docMk/>
            <pc:sldMk cId="2499259808" sldId="1595"/>
            <ac:spMk id="6" creationId="{59F3E3AD-C62A-42C4-BAA4-FDF2B7A6928B}"/>
          </ac:spMkLst>
        </pc:spChg>
        <pc:spChg chg="add mod">
          <ac:chgData name="Francisco Artes" userId="5be56ff3f51c4e1a" providerId="LiveId" clId="{F85E33DA-2FD9-49F7-B768-663F3C6CF8D1}" dt="2020-06-05T09:09:54.682" v="4404" actId="1035"/>
          <ac:spMkLst>
            <pc:docMk/>
            <pc:sldMk cId="2499259808" sldId="1595"/>
            <ac:spMk id="8" creationId="{B3A2A945-28E9-4F8E-AA77-5BD114B064C4}"/>
          </ac:spMkLst>
        </pc:spChg>
        <pc:spChg chg="add mod">
          <ac:chgData name="Francisco Artes" userId="5be56ff3f51c4e1a" providerId="LiveId" clId="{F85E33DA-2FD9-49F7-B768-663F3C6CF8D1}" dt="2020-06-05T09:10:10.159" v="4406"/>
          <ac:spMkLst>
            <pc:docMk/>
            <pc:sldMk cId="2499259808" sldId="1595"/>
            <ac:spMk id="9" creationId="{99ADE0D4-07F3-4E03-A352-854894BFB015}"/>
          </ac:spMkLst>
        </pc:spChg>
        <pc:spChg chg="mod">
          <ac:chgData name="Francisco Artes" userId="5be56ff3f51c4e1a" providerId="LiveId" clId="{F85E33DA-2FD9-49F7-B768-663F3C6CF8D1}" dt="2020-06-05T09:09:43.459" v="4366" actId="1037"/>
          <ac:spMkLst>
            <pc:docMk/>
            <pc:sldMk cId="2499259808" sldId="1595"/>
            <ac:spMk id="23" creationId="{7E42C4C7-1162-4AC9-B404-38A829C12A37}"/>
          </ac:spMkLst>
        </pc:spChg>
        <pc:picChg chg="add del mod">
          <ac:chgData name="Francisco Artes" userId="5be56ff3f51c4e1a" providerId="LiveId" clId="{F85E33DA-2FD9-49F7-B768-663F3C6CF8D1}" dt="2020-06-05T08:18:38.800" v="3381" actId="478"/>
          <ac:picMkLst>
            <pc:docMk/>
            <pc:sldMk cId="2499259808" sldId="1595"/>
            <ac:picMk id="2" creationId="{28CF44AD-9AF6-4C1A-B530-0F16A527DA8D}"/>
          </ac:picMkLst>
        </pc:picChg>
        <pc:picChg chg="add mod">
          <ac:chgData name="Francisco Artes" userId="5be56ff3f51c4e1a" providerId="LiveId" clId="{F85E33DA-2FD9-49F7-B768-663F3C6CF8D1}" dt="2020-06-05T09:09:54.682" v="4404" actId="1035"/>
          <ac:picMkLst>
            <pc:docMk/>
            <pc:sldMk cId="2499259808" sldId="1595"/>
            <ac:picMk id="3" creationId="{4474BCC7-D417-43B5-9886-405A5CDDADF4}"/>
          </ac:picMkLst>
        </pc:picChg>
      </pc:sldChg>
      <pc:sldChg chg="addSp modSp mod">
        <pc:chgData name="Francisco Artes" userId="5be56ff3f51c4e1a" providerId="LiveId" clId="{F85E33DA-2FD9-49F7-B768-663F3C6CF8D1}" dt="2020-06-05T09:05:56.731" v="4315"/>
        <pc:sldMkLst>
          <pc:docMk/>
          <pc:sldMk cId="3388772476" sldId="1596"/>
        </pc:sldMkLst>
        <pc:spChg chg="add mod">
          <ac:chgData name="Francisco Artes" userId="5be56ff3f51c4e1a" providerId="LiveId" clId="{F85E33DA-2FD9-49F7-B768-663F3C6CF8D1}" dt="2020-06-05T08:30:58.643" v="3504" actId="1037"/>
          <ac:spMkLst>
            <pc:docMk/>
            <pc:sldMk cId="3388772476" sldId="1596"/>
            <ac:spMk id="6" creationId="{203EFD03-1305-4B0E-8A6C-EB9871426649}"/>
          </ac:spMkLst>
        </pc:spChg>
        <pc:spChg chg="add mod">
          <ac:chgData name="Francisco Artes" userId="5be56ff3f51c4e1a" providerId="LiveId" clId="{F85E33DA-2FD9-49F7-B768-663F3C6CF8D1}" dt="2020-06-05T08:30:58.643" v="3504" actId="1037"/>
          <ac:spMkLst>
            <pc:docMk/>
            <pc:sldMk cId="3388772476" sldId="1596"/>
            <ac:spMk id="8" creationId="{C3C36DFD-DBB7-42AD-A07D-603A03162D1C}"/>
          </ac:spMkLst>
        </pc:spChg>
        <pc:spChg chg="add mod">
          <ac:chgData name="Francisco Artes" userId="5be56ff3f51c4e1a" providerId="LiveId" clId="{F85E33DA-2FD9-49F7-B768-663F3C6CF8D1}" dt="2020-06-05T09:05:56.731" v="4315"/>
          <ac:spMkLst>
            <pc:docMk/>
            <pc:sldMk cId="3388772476" sldId="1596"/>
            <ac:spMk id="9" creationId="{FF90BB38-A21E-4D32-A986-13E1EDF92238}"/>
          </ac:spMkLst>
        </pc:spChg>
        <pc:spChg chg="mod">
          <ac:chgData name="Francisco Artes" userId="5be56ff3f51c4e1a" providerId="LiveId" clId="{F85E33DA-2FD9-49F7-B768-663F3C6CF8D1}" dt="2020-06-05T05:33:07.732" v="2" actId="20577"/>
          <ac:spMkLst>
            <pc:docMk/>
            <pc:sldMk cId="3388772476" sldId="1596"/>
            <ac:spMk id="16" creationId="{B7496752-7AC1-B641-B89C-0B14FD3D41E7}"/>
          </ac:spMkLst>
        </pc:spChg>
        <pc:spChg chg="mod">
          <ac:chgData name="Francisco Artes" userId="5be56ff3f51c4e1a" providerId="LiveId" clId="{F85E33DA-2FD9-49F7-B768-663F3C6CF8D1}" dt="2020-06-05T09:00:30.957" v="4126" actId="27636"/>
          <ac:spMkLst>
            <pc:docMk/>
            <pc:sldMk cId="3388772476" sldId="1596"/>
            <ac:spMk id="23" creationId="{7E42C4C7-1162-4AC9-B404-38A829C12A37}"/>
          </ac:spMkLst>
        </pc:spChg>
        <pc:picChg chg="add mod">
          <ac:chgData name="Francisco Artes" userId="5be56ff3f51c4e1a" providerId="LiveId" clId="{F85E33DA-2FD9-49F7-B768-663F3C6CF8D1}" dt="2020-06-05T08:30:58.643" v="3504" actId="1037"/>
          <ac:picMkLst>
            <pc:docMk/>
            <pc:sldMk cId="3388772476" sldId="1596"/>
            <ac:picMk id="2" creationId="{E4770ECD-BA66-4020-BCA3-F7A52F59ABE9}"/>
          </ac:picMkLst>
        </pc:picChg>
        <pc:picChg chg="add mod">
          <ac:chgData name="Francisco Artes" userId="5be56ff3f51c4e1a" providerId="LiveId" clId="{F85E33DA-2FD9-49F7-B768-663F3C6CF8D1}" dt="2020-06-05T08:30:58.643" v="3504" actId="1037"/>
          <ac:picMkLst>
            <pc:docMk/>
            <pc:sldMk cId="3388772476" sldId="1596"/>
            <ac:picMk id="3" creationId="{BA660ED9-867E-4859-A5FF-6733EAD20361}"/>
          </ac:picMkLst>
        </pc:picChg>
      </pc:sldChg>
      <pc:sldChg chg="addSp modSp mod">
        <pc:chgData name="Francisco Artes" userId="5be56ff3f51c4e1a" providerId="LiveId" clId="{F85E33DA-2FD9-49F7-B768-663F3C6CF8D1}" dt="2020-06-05T17:06:06.110" v="4435"/>
        <pc:sldMkLst>
          <pc:docMk/>
          <pc:sldMk cId="3928885401" sldId="1597"/>
        </pc:sldMkLst>
        <pc:spChg chg="add mod">
          <ac:chgData name="Francisco Artes" userId="5be56ff3f51c4e1a" providerId="LiveId" clId="{F85E33DA-2FD9-49F7-B768-663F3C6CF8D1}" dt="2020-06-05T17:06:06.110" v="4435"/>
          <ac:spMkLst>
            <pc:docMk/>
            <pc:sldMk cId="3928885401" sldId="1597"/>
            <ac:spMk id="5" creationId="{62756F6D-5768-423A-8A1C-87CFC5A49A53}"/>
          </ac:spMkLst>
        </pc:spChg>
        <pc:spChg chg="mod">
          <ac:chgData name="Francisco Artes" userId="5be56ff3f51c4e1a" providerId="LiveId" clId="{F85E33DA-2FD9-49F7-B768-663F3C6CF8D1}" dt="2020-06-05T17:04:58.217" v="4421" actId="20577"/>
          <ac:spMkLst>
            <pc:docMk/>
            <pc:sldMk cId="3928885401" sldId="1597"/>
            <ac:spMk id="16" creationId="{B7496752-7AC1-B641-B89C-0B14FD3D41E7}"/>
          </ac:spMkLst>
        </pc:spChg>
        <pc:spChg chg="mod">
          <ac:chgData name="Francisco Artes" userId="5be56ff3f51c4e1a" providerId="LiveId" clId="{F85E33DA-2FD9-49F7-B768-663F3C6CF8D1}" dt="2020-06-05T17:05:29.968" v="4434" actId="1035"/>
          <ac:spMkLst>
            <pc:docMk/>
            <pc:sldMk cId="3928885401" sldId="1597"/>
            <ac:spMk id="23" creationId="{7E42C4C7-1162-4AC9-B404-38A829C12A37}"/>
          </ac:spMkLst>
        </pc:spChg>
      </pc:sldChg>
      <pc:sldChg chg="addSp modSp mod">
        <pc:chgData name="Francisco Artes" userId="5be56ff3f51c4e1a" providerId="LiveId" clId="{F85E33DA-2FD9-49F7-B768-663F3C6CF8D1}" dt="2020-06-05T17:18:41.466" v="4996"/>
        <pc:sldMkLst>
          <pc:docMk/>
          <pc:sldMk cId="3791579766" sldId="1598"/>
        </pc:sldMkLst>
        <pc:spChg chg="add mod">
          <ac:chgData name="Francisco Artes" userId="5be56ff3f51c4e1a" providerId="LiveId" clId="{F85E33DA-2FD9-49F7-B768-663F3C6CF8D1}" dt="2020-06-05T17:18:41.466" v="4996"/>
          <ac:spMkLst>
            <pc:docMk/>
            <pc:sldMk cId="3791579766" sldId="1598"/>
            <ac:spMk id="8" creationId="{31C074E3-D44B-437E-931F-7962D37EA888}"/>
          </ac:spMkLst>
        </pc:spChg>
        <pc:spChg chg="mod">
          <ac:chgData name="Francisco Artes" userId="5be56ff3f51c4e1a" providerId="LiveId" clId="{F85E33DA-2FD9-49F7-B768-663F3C6CF8D1}" dt="2020-06-05T17:07:43.941" v="4450" actId="20577"/>
          <ac:spMkLst>
            <pc:docMk/>
            <pc:sldMk cId="3791579766" sldId="1598"/>
            <ac:spMk id="16" creationId="{B7496752-7AC1-B641-B89C-0B14FD3D41E7}"/>
          </ac:spMkLst>
        </pc:spChg>
      </pc:sldChg>
      <pc:sldChg chg="addSp modSp mod">
        <pc:chgData name="Francisco Artes" userId="5be56ff3f51c4e1a" providerId="LiveId" clId="{F85E33DA-2FD9-49F7-B768-663F3C6CF8D1}" dt="2020-06-05T17:21:57.205" v="5070"/>
        <pc:sldMkLst>
          <pc:docMk/>
          <pc:sldMk cId="4062909026" sldId="1599"/>
        </pc:sldMkLst>
        <pc:spChg chg="add mod">
          <ac:chgData name="Francisco Artes" userId="5be56ff3f51c4e1a" providerId="LiveId" clId="{F85E33DA-2FD9-49F7-B768-663F3C6CF8D1}" dt="2020-06-05T17:21:57.205" v="5070"/>
          <ac:spMkLst>
            <pc:docMk/>
            <pc:sldMk cId="4062909026" sldId="1599"/>
            <ac:spMk id="5" creationId="{C32F99A6-2C83-48DC-9BF1-3778283BFA15}"/>
          </ac:spMkLst>
        </pc:spChg>
        <pc:spChg chg="mod">
          <ac:chgData name="Francisco Artes" userId="5be56ff3f51c4e1a" providerId="LiveId" clId="{F85E33DA-2FD9-49F7-B768-663F3C6CF8D1}" dt="2020-06-05T17:21:31.763" v="5065" actId="1037"/>
          <ac:spMkLst>
            <pc:docMk/>
            <pc:sldMk cId="4062909026" sldId="1599"/>
            <ac:spMk id="16" creationId="{B7496752-7AC1-B641-B89C-0B14FD3D41E7}"/>
          </ac:spMkLst>
        </pc:spChg>
        <pc:spChg chg="mod">
          <ac:chgData name="Francisco Artes" userId="5be56ff3f51c4e1a" providerId="LiveId" clId="{F85E33DA-2FD9-49F7-B768-663F3C6CF8D1}" dt="2020-06-05T17:21:43.728" v="5069" actId="27636"/>
          <ac:spMkLst>
            <pc:docMk/>
            <pc:sldMk cId="4062909026" sldId="1599"/>
            <ac:spMk id="23" creationId="{7E42C4C7-1162-4AC9-B404-38A829C12A37}"/>
          </ac:spMkLst>
        </pc:spChg>
      </pc:sldChg>
      <pc:sldChg chg="addSp modSp mod">
        <pc:chgData name="Francisco Artes" userId="5be56ff3f51c4e1a" providerId="LiveId" clId="{F85E33DA-2FD9-49F7-B768-663F3C6CF8D1}" dt="2020-06-05T17:41:18.652" v="6369"/>
        <pc:sldMkLst>
          <pc:docMk/>
          <pc:sldMk cId="136129935" sldId="1600"/>
        </pc:sldMkLst>
        <pc:spChg chg="add mod">
          <ac:chgData name="Francisco Artes" userId="5be56ff3f51c4e1a" providerId="LiveId" clId="{F85E33DA-2FD9-49F7-B768-663F3C6CF8D1}" dt="2020-06-05T17:41:18.652" v="6369"/>
          <ac:spMkLst>
            <pc:docMk/>
            <pc:sldMk cId="136129935" sldId="1600"/>
            <ac:spMk id="5" creationId="{9634EED0-FA87-47C1-A350-8E0DF421EE0E}"/>
          </ac:spMkLst>
        </pc:spChg>
        <pc:spChg chg="mod">
          <ac:chgData name="Francisco Artes" userId="5be56ff3f51c4e1a" providerId="LiveId" clId="{F85E33DA-2FD9-49F7-B768-663F3C6CF8D1}" dt="2020-06-05T17:41:11.126" v="6368" actId="20577"/>
          <ac:spMkLst>
            <pc:docMk/>
            <pc:sldMk cId="136129935" sldId="1600"/>
            <ac:spMk id="16" creationId="{B7496752-7AC1-B641-B89C-0B14FD3D41E7}"/>
          </ac:spMkLst>
        </pc:spChg>
        <pc:spChg chg="mod">
          <ac:chgData name="Francisco Artes" userId="5be56ff3f51c4e1a" providerId="LiveId" clId="{F85E33DA-2FD9-49F7-B768-663F3C6CF8D1}" dt="2020-06-05T17:40:48.056" v="6364" actId="27636"/>
          <ac:spMkLst>
            <pc:docMk/>
            <pc:sldMk cId="136129935" sldId="1600"/>
            <ac:spMk id="23" creationId="{7E42C4C7-1162-4AC9-B404-38A829C12A37}"/>
          </ac:spMkLst>
        </pc:spChg>
      </pc:sldChg>
      <pc:sldChg chg="addSp modSp">
        <pc:chgData name="Francisco Artes" userId="5be56ff3f51c4e1a" providerId="LiveId" clId="{F85E33DA-2FD9-49F7-B768-663F3C6CF8D1}" dt="2020-06-05T17:42:27.928" v="6373"/>
        <pc:sldMkLst>
          <pc:docMk/>
          <pc:sldMk cId="585753749" sldId="1601"/>
        </pc:sldMkLst>
        <pc:spChg chg="add mod">
          <ac:chgData name="Francisco Artes" userId="5be56ff3f51c4e1a" providerId="LiveId" clId="{F85E33DA-2FD9-49F7-B768-663F3C6CF8D1}" dt="2020-06-05T17:42:27.928" v="6373"/>
          <ac:spMkLst>
            <pc:docMk/>
            <pc:sldMk cId="585753749" sldId="1601"/>
            <ac:spMk id="5" creationId="{7C156A68-B80C-4D1B-90F1-2FB3CA8A126F}"/>
          </ac:spMkLst>
        </pc:spChg>
      </pc:sldChg>
      <pc:sldChg chg="del">
        <pc:chgData name="Francisco Artes" userId="5be56ff3f51c4e1a" providerId="LiveId" clId="{F85E33DA-2FD9-49F7-B768-663F3C6CF8D1}" dt="2020-06-05T17:42:53.836" v="6375" actId="47"/>
        <pc:sldMkLst>
          <pc:docMk/>
          <pc:sldMk cId="4025958444" sldId="1602"/>
        </pc:sldMkLst>
      </pc:sldChg>
      <pc:sldChg chg="addSp modSp mod">
        <pc:chgData name="Francisco Artes" userId="5be56ff3f51c4e1a" providerId="LiveId" clId="{F85E33DA-2FD9-49F7-B768-663F3C6CF8D1}" dt="2020-06-05T17:50:26.321" v="6660"/>
        <pc:sldMkLst>
          <pc:docMk/>
          <pc:sldMk cId="3512940052" sldId="1603"/>
        </pc:sldMkLst>
        <pc:spChg chg="add mod">
          <ac:chgData name="Francisco Artes" userId="5be56ff3f51c4e1a" providerId="LiveId" clId="{F85E33DA-2FD9-49F7-B768-663F3C6CF8D1}" dt="2020-06-05T17:50:04.767" v="6658" actId="1038"/>
          <ac:spMkLst>
            <pc:docMk/>
            <pc:sldMk cId="3512940052" sldId="1603"/>
            <ac:spMk id="6" creationId="{275AA3C9-CB14-40B0-8FB8-753A338F043B}"/>
          </ac:spMkLst>
        </pc:spChg>
        <pc:spChg chg="add mod">
          <ac:chgData name="Francisco Artes" userId="5be56ff3f51c4e1a" providerId="LiveId" clId="{F85E33DA-2FD9-49F7-B768-663F3C6CF8D1}" dt="2020-06-05T17:50:26.321" v="6660"/>
          <ac:spMkLst>
            <pc:docMk/>
            <pc:sldMk cId="3512940052" sldId="1603"/>
            <ac:spMk id="7" creationId="{75AECAAB-9DCE-42E3-BE82-4C750E6F8CA9}"/>
          </ac:spMkLst>
        </pc:spChg>
        <pc:spChg chg="mod">
          <ac:chgData name="Francisco Artes" userId="5be56ff3f51c4e1a" providerId="LiveId" clId="{F85E33DA-2FD9-49F7-B768-663F3C6CF8D1}" dt="2020-06-05T17:49:57.766" v="6650" actId="27636"/>
          <ac:spMkLst>
            <pc:docMk/>
            <pc:sldMk cId="3512940052" sldId="1603"/>
            <ac:spMk id="23" creationId="{7E42C4C7-1162-4AC9-B404-38A829C12A37}"/>
          </ac:spMkLst>
        </pc:spChg>
        <pc:picChg chg="add mod">
          <ac:chgData name="Francisco Artes" userId="5be56ff3f51c4e1a" providerId="LiveId" clId="{F85E33DA-2FD9-49F7-B768-663F3C6CF8D1}" dt="2020-06-05T17:50:04.767" v="6658" actId="1038"/>
          <ac:picMkLst>
            <pc:docMk/>
            <pc:sldMk cId="3512940052" sldId="1603"/>
            <ac:picMk id="5" creationId="{B20A225F-91B7-456B-8EA4-B4521BBD81F5}"/>
          </ac:picMkLst>
        </pc:picChg>
      </pc:sldChg>
      <pc:sldChg chg="addSp modSp mod">
        <pc:chgData name="Francisco Artes" userId="5be56ff3f51c4e1a" providerId="LiveId" clId="{F85E33DA-2FD9-49F7-B768-663F3C6CF8D1}" dt="2020-06-05T18:17:04.970" v="7335"/>
        <pc:sldMkLst>
          <pc:docMk/>
          <pc:sldMk cId="1978109707" sldId="1606"/>
        </pc:sldMkLst>
        <pc:spChg chg="add mod">
          <ac:chgData name="Francisco Artes" userId="5be56ff3f51c4e1a" providerId="LiveId" clId="{F85E33DA-2FD9-49F7-B768-663F3C6CF8D1}" dt="2020-06-05T18:17:04.970" v="7335"/>
          <ac:spMkLst>
            <pc:docMk/>
            <pc:sldMk cId="1978109707" sldId="1606"/>
            <ac:spMk id="5" creationId="{E389D8D3-586C-4FCC-A550-352225CA244C}"/>
          </ac:spMkLst>
        </pc:spChg>
        <pc:spChg chg="mod">
          <ac:chgData name="Francisco Artes" userId="5be56ff3f51c4e1a" providerId="LiveId" clId="{F85E33DA-2FD9-49F7-B768-663F3C6CF8D1}" dt="2020-06-05T18:16:59.285" v="7334" actId="1036"/>
          <ac:spMkLst>
            <pc:docMk/>
            <pc:sldMk cId="1978109707" sldId="1606"/>
            <ac:spMk id="23" creationId="{7E42C4C7-1162-4AC9-B404-38A829C12A37}"/>
          </ac:spMkLst>
        </pc:spChg>
      </pc:sldChg>
      <pc:sldChg chg="addSp modSp mod">
        <pc:chgData name="Francisco Artes" userId="5be56ff3f51c4e1a" providerId="LiveId" clId="{F85E33DA-2FD9-49F7-B768-663F3C6CF8D1}" dt="2020-06-05T18:16:30.409" v="7319" actId="1035"/>
        <pc:sldMkLst>
          <pc:docMk/>
          <pc:sldMk cId="51980025" sldId="1608"/>
        </pc:sldMkLst>
        <pc:spChg chg="add mod">
          <ac:chgData name="Francisco Artes" userId="5be56ff3f51c4e1a" providerId="LiveId" clId="{F85E33DA-2FD9-49F7-B768-663F3C6CF8D1}" dt="2020-06-05T17:45:55.455" v="6511"/>
          <ac:spMkLst>
            <pc:docMk/>
            <pc:sldMk cId="51980025" sldId="1608"/>
            <ac:spMk id="5" creationId="{E40D1024-7E78-4811-A80D-96715F5CF04D}"/>
          </ac:spMkLst>
        </pc:spChg>
        <pc:spChg chg="mod">
          <ac:chgData name="Francisco Artes" userId="5be56ff3f51c4e1a" providerId="LiveId" clId="{F85E33DA-2FD9-49F7-B768-663F3C6CF8D1}" dt="2020-06-05T18:16:30.409" v="7319" actId="1035"/>
          <ac:spMkLst>
            <pc:docMk/>
            <pc:sldMk cId="51980025" sldId="1608"/>
            <ac:spMk id="23" creationId="{7E42C4C7-1162-4AC9-B404-38A829C12A37}"/>
          </ac:spMkLst>
        </pc:spChg>
      </pc:sldChg>
      <pc:sldChg chg="addSp delSp modSp">
        <pc:chgData name="Francisco Artes" userId="5be56ff3f51c4e1a" providerId="LiveId" clId="{F85E33DA-2FD9-49F7-B768-663F3C6CF8D1}" dt="2020-06-05T17:46:51.821" v="6518"/>
        <pc:sldMkLst>
          <pc:docMk/>
          <pc:sldMk cId="80852187" sldId="1615"/>
        </pc:sldMkLst>
        <pc:spChg chg="add del mod">
          <ac:chgData name="Francisco Artes" userId="5be56ff3f51c4e1a" providerId="LiveId" clId="{F85E33DA-2FD9-49F7-B768-663F3C6CF8D1}" dt="2020-06-05T17:46:51.821" v="6518"/>
          <ac:spMkLst>
            <pc:docMk/>
            <pc:sldMk cId="80852187" sldId="1615"/>
            <ac:spMk id="8" creationId="{1DB03085-F5DC-466D-A07C-77FDA7036FBF}"/>
          </ac:spMkLst>
        </pc:spChg>
      </pc:sldChg>
      <pc:sldChg chg="addSp delSp modSp mod">
        <pc:chgData name="Francisco Artes" userId="5be56ff3f51c4e1a" providerId="LiveId" clId="{F85E33DA-2FD9-49F7-B768-663F3C6CF8D1}" dt="2020-06-05T08:16:59.232" v="3358" actId="27636"/>
        <pc:sldMkLst>
          <pc:docMk/>
          <pc:sldMk cId="1997141352" sldId="1619"/>
        </pc:sldMkLst>
        <pc:spChg chg="add del mod">
          <ac:chgData name="Francisco Artes" userId="5be56ff3f51c4e1a" providerId="LiveId" clId="{F85E33DA-2FD9-49F7-B768-663F3C6CF8D1}" dt="2020-06-05T08:16:00.905" v="3351"/>
          <ac:spMkLst>
            <pc:docMk/>
            <pc:sldMk cId="1997141352" sldId="1619"/>
            <ac:spMk id="2" creationId="{E57B38E6-9C2B-41E6-BCC9-BE4B8A14ED8D}"/>
          </ac:spMkLst>
        </pc:spChg>
        <pc:spChg chg="add mod">
          <ac:chgData name="Francisco Artes" userId="5be56ff3f51c4e1a" providerId="LiveId" clId="{F85E33DA-2FD9-49F7-B768-663F3C6CF8D1}" dt="2020-06-05T08:16:59.232" v="3358" actId="27636"/>
          <ac:spMkLst>
            <pc:docMk/>
            <pc:sldMk cId="1997141352" sldId="1619"/>
            <ac:spMk id="7" creationId="{D55BE574-434A-40D9-AF3B-B3F9951CE855}"/>
          </ac:spMkLst>
        </pc:spChg>
        <pc:spChg chg="del mod">
          <ac:chgData name="Francisco Artes" userId="5be56ff3f51c4e1a" providerId="LiveId" clId="{F85E33DA-2FD9-49F7-B768-663F3C6CF8D1}" dt="2020-06-05T08:16:12.514" v="3353" actId="478"/>
          <ac:spMkLst>
            <pc:docMk/>
            <pc:sldMk cId="1997141352" sldId="1619"/>
            <ac:spMk id="23" creationId="{7E42C4C7-1162-4AC9-B404-38A829C12A37}"/>
          </ac:spMkLst>
        </pc:spChg>
      </pc:sldChg>
      <pc:sldChg chg="del">
        <pc:chgData name="Francisco Artes" userId="5be56ff3f51c4e1a" providerId="LiveId" clId="{F85E33DA-2FD9-49F7-B768-663F3C6CF8D1}" dt="2020-06-05T08:17:15.678" v="3359" actId="47"/>
        <pc:sldMkLst>
          <pc:docMk/>
          <pc:sldMk cId="1715274655" sldId="1620"/>
        </pc:sldMkLst>
      </pc:sldChg>
      <pc:sldChg chg="addSp modSp mod">
        <pc:chgData name="Francisco Artes" userId="5be56ff3f51c4e1a" providerId="LiveId" clId="{F85E33DA-2FD9-49F7-B768-663F3C6CF8D1}" dt="2020-06-05T09:10:08.679" v="4405"/>
        <pc:sldMkLst>
          <pc:docMk/>
          <pc:sldMk cId="1630784681" sldId="1621"/>
        </pc:sldMkLst>
        <pc:spChg chg="add mod">
          <ac:chgData name="Francisco Artes" userId="5be56ff3f51c4e1a" providerId="LiveId" clId="{F85E33DA-2FD9-49F7-B768-663F3C6CF8D1}" dt="2020-06-05T08:18:11.421" v="3367" actId="1076"/>
          <ac:spMkLst>
            <pc:docMk/>
            <pc:sldMk cId="1630784681" sldId="1621"/>
            <ac:spMk id="6" creationId="{D855EB9F-6A6E-4051-AE0C-BB77F2D4B167}"/>
          </ac:spMkLst>
        </pc:spChg>
        <pc:spChg chg="add mod">
          <ac:chgData name="Francisco Artes" userId="5be56ff3f51c4e1a" providerId="LiveId" clId="{F85E33DA-2FD9-49F7-B768-663F3C6CF8D1}" dt="2020-06-05T09:10:08.679" v="4405"/>
          <ac:spMkLst>
            <pc:docMk/>
            <pc:sldMk cId="1630784681" sldId="1621"/>
            <ac:spMk id="7" creationId="{B7E2DF21-0A88-4668-ABE3-DE54C7D35367}"/>
          </ac:spMkLst>
        </pc:spChg>
        <pc:spChg chg="mod">
          <ac:chgData name="Francisco Artes" userId="5be56ff3f51c4e1a" providerId="LiveId" clId="{F85E33DA-2FD9-49F7-B768-663F3C6CF8D1}" dt="2020-06-05T08:18:25.758" v="3380" actId="27636"/>
          <ac:spMkLst>
            <pc:docMk/>
            <pc:sldMk cId="1630784681" sldId="1621"/>
            <ac:spMk id="23" creationId="{7E42C4C7-1162-4AC9-B404-38A829C12A37}"/>
          </ac:spMkLst>
        </pc:spChg>
        <pc:picChg chg="add mod">
          <ac:chgData name="Francisco Artes" userId="5be56ff3f51c4e1a" providerId="LiveId" clId="{F85E33DA-2FD9-49F7-B768-663F3C6CF8D1}" dt="2020-06-05T08:18:07.469" v="3366" actId="1076"/>
          <ac:picMkLst>
            <pc:docMk/>
            <pc:sldMk cId="1630784681" sldId="1621"/>
            <ac:picMk id="2" creationId="{9598E477-2FD5-426F-B902-E80BF5DAE653}"/>
          </ac:picMkLst>
        </pc:picChg>
      </pc:sldChg>
      <pc:sldChg chg="delSp mod">
        <pc:chgData name="Francisco Artes" userId="5be56ff3f51c4e1a" providerId="LiveId" clId="{F85E33DA-2FD9-49F7-B768-663F3C6CF8D1}" dt="2020-06-05T17:37:23.230" v="6144" actId="478"/>
        <pc:sldMkLst>
          <pc:docMk/>
          <pc:sldMk cId="185876594" sldId="1623"/>
        </pc:sldMkLst>
        <pc:spChg chg="del">
          <ac:chgData name="Francisco Artes" userId="5be56ff3f51c4e1a" providerId="LiveId" clId="{F85E33DA-2FD9-49F7-B768-663F3C6CF8D1}" dt="2020-06-05T17:37:23.230" v="6144" actId="478"/>
          <ac:spMkLst>
            <pc:docMk/>
            <pc:sldMk cId="185876594" sldId="1623"/>
            <ac:spMk id="6" creationId="{938EBE97-ED39-4AA5-BFB7-31622FFB93A5}"/>
          </ac:spMkLst>
        </pc:spChg>
        <pc:picChg chg="del">
          <ac:chgData name="Francisco Artes" userId="5be56ff3f51c4e1a" providerId="LiveId" clId="{F85E33DA-2FD9-49F7-B768-663F3C6CF8D1}" dt="2020-06-05T17:37:23.230" v="6144" actId="478"/>
          <ac:picMkLst>
            <pc:docMk/>
            <pc:sldMk cId="185876594" sldId="1623"/>
            <ac:picMk id="5" creationId="{8D6E3602-16E0-44D4-8D41-D81CFEF8B467}"/>
          </ac:picMkLst>
        </pc:picChg>
      </pc:sldChg>
      <pc:sldChg chg="del">
        <pc:chgData name="Francisco Artes" userId="5be56ff3f51c4e1a" providerId="LiveId" clId="{F85E33DA-2FD9-49F7-B768-663F3C6CF8D1}" dt="2020-06-05T07:55:05.968" v="3080" actId="47"/>
        <pc:sldMkLst>
          <pc:docMk/>
          <pc:sldMk cId="183571374" sldId="1624"/>
        </pc:sldMkLst>
      </pc:sldChg>
      <pc:sldChg chg="add del">
        <pc:chgData name="Francisco Artes" userId="5be56ff3f51c4e1a" providerId="LiveId" clId="{F85E33DA-2FD9-49F7-B768-663F3C6CF8D1}" dt="2020-06-05T07:55:07.600" v="3081" actId="47"/>
        <pc:sldMkLst>
          <pc:docMk/>
          <pc:sldMk cId="3834227838" sldId="1625"/>
        </pc:sldMkLst>
      </pc:sldChg>
      <pc:sldChg chg="addSp modSp mod">
        <pc:chgData name="Francisco Artes" userId="5be56ff3f51c4e1a" providerId="LiveId" clId="{F85E33DA-2FD9-49F7-B768-663F3C6CF8D1}" dt="2020-06-05T18:15:14.999" v="7309"/>
        <pc:sldMkLst>
          <pc:docMk/>
          <pc:sldMk cId="310237429" sldId="1626"/>
        </pc:sldMkLst>
        <pc:spChg chg="mod">
          <ac:chgData name="Francisco Artes" userId="5be56ff3f51c4e1a" providerId="LiveId" clId="{F85E33DA-2FD9-49F7-B768-663F3C6CF8D1}" dt="2020-06-05T18:15:05.930" v="7308" actId="1036"/>
          <ac:spMkLst>
            <pc:docMk/>
            <pc:sldMk cId="310237429" sldId="1626"/>
            <ac:spMk id="6" creationId="{E84B9917-2330-4F08-AB05-DEF6C6F00987}"/>
          </ac:spMkLst>
        </pc:spChg>
        <pc:spChg chg="add mod">
          <ac:chgData name="Francisco Artes" userId="5be56ff3f51c4e1a" providerId="LiveId" clId="{F85E33DA-2FD9-49F7-B768-663F3C6CF8D1}" dt="2020-06-05T18:15:14.999" v="7309"/>
          <ac:spMkLst>
            <pc:docMk/>
            <pc:sldMk cId="310237429" sldId="1626"/>
            <ac:spMk id="7" creationId="{84B96C06-56BD-4778-9924-0163BF60B5BE}"/>
          </ac:spMkLst>
        </pc:spChg>
        <pc:spChg chg="mod">
          <ac:chgData name="Francisco Artes" userId="5be56ff3f51c4e1a" providerId="LiveId" clId="{F85E33DA-2FD9-49F7-B768-663F3C6CF8D1}" dt="2020-06-05T18:14:59.826" v="7276" actId="14100"/>
          <ac:spMkLst>
            <pc:docMk/>
            <pc:sldMk cId="310237429" sldId="1626"/>
            <ac:spMk id="23" creationId="{7E42C4C7-1162-4AC9-B404-38A829C12A37}"/>
          </ac:spMkLst>
        </pc:spChg>
      </pc:sldChg>
      <pc:sldChg chg="addSp modSp">
        <pc:chgData name="Francisco Artes" userId="5be56ff3f51c4e1a" providerId="LiveId" clId="{F85E33DA-2FD9-49F7-B768-663F3C6CF8D1}" dt="2020-06-05T17:46:20.074" v="6512"/>
        <pc:sldMkLst>
          <pc:docMk/>
          <pc:sldMk cId="2132234693" sldId="1628"/>
        </pc:sldMkLst>
        <pc:spChg chg="add mod">
          <ac:chgData name="Francisco Artes" userId="5be56ff3f51c4e1a" providerId="LiveId" clId="{F85E33DA-2FD9-49F7-B768-663F3C6CF8D1}" dt="2020-06-05T17:46:20.074" v="6512"/>
          <ac:spMkLst>
            <pc:docMk/>
            <pc:sldMk cId="2132234693" sldId="1628"/>
            <ac:spMk id="5" creationId="{89A05EF8-8A24-45B6-BD62-5DE8CE7B4945}"/>
          </ac:spMkLst>
        </pc:spChg>
      </pc:sldChg>
      <pc:sldChg chg="addSp modSp">
        <pc:chgData name="Francisco Artes" userId="5be56ff3f51c4e1a" providerId="LiveId" clId="{F85E33DA-2FD9-49F7-B768-663F3C6CF8D1}" dt="2020-06-05T17:42:32.233" v="6374"/>
        <pc:sldMkLst>
          <pc:docMk/>
          <pc:sldMk cId="2429656208" sldId="1633"/>
        </pc:sldMkLst>
        <pc:spChg chg="add mod">
          <ac:chgData name="Francisco Artes" userId="5be56ff3f51c4e1a" providerId="LiveId" clId="{F85E33DA-2FD9-49F7-B768-663F3C6CF8D1}" dt="2020-06-05T17:42:32.233" v="6374"/>
          <ac:spMkLst>
            <pc:docMk/>
            <pc:sldMk cId="2429656208" sldId="1633"/>
            <ac:spMk id="6" creationId="{084C6B7C-BF7D-43BC-86CC-78F8353F882D}"/>
          </ac:spMkLst>
        </pc:spChg>
      </pc:sldChg>
      <pc:sldChg chg="add del">
        <pc:chgData name="Francisco Artes" userId="5be56ff3f51c4e1a" providerId="LiveId" clId="{F85E33DA-2FD9-49F7-B768-663F3C6CF8D1}" dt="2020-06-05T07:55:08.601" v="3082" actId="47"/>
        <pc:sldMkLst>
          <pc:docMk/>
          <pc:sldMk cId="3069445255" sldId="1634"/>
        </pc:sldMkLst>
      </pc:sldChg>
      <pc:sldChg chg="addSp modSp mod">
        <pc:chgData name="Francisco Artes" userId="5be56ff3f51c4e1a" providerId="LiveId" clId="{F85E33DA-2FD9-49F7-B768-663F3C6CF8D1}" dt="2020-06-05T17:51:03.363" v="6673" actId="14100"/>
        <pc:sldMkLst>
          <pc:docMk/>
          <pc:sldMk cId="3763814622" sldId="1635"/>
        </pc:sldMkLst>
        <pc:spChg chg="add mod">
          <ac:chgData name="Francisco Artes" userId="5be56ff3f51c4e1a" providerId="LiveId" clId="{F85E33DA-2FD9-49F7-B768-663F3C6CF8D1}" dt="2020-06-05T17:45:19.128" v="6506"/>
          <ac:spMkLst>
            <pc:docMk/>
            <pc:sldMk cId="3763814622" sldId="1635"/>
            <ac:spMk id="5" creationId="{C15220DE-FFD6-4A68-954E-1EBFD12C9EE9}"/>
          </ac:spMkLst>
        </pc:spChg>
        <pc:spChg chg="mod">
          <ac:chgData name="Francisco Artes" userId="5be56ff3f51c4e1a" providerId="LiveId" clId="{F85E33DA-2FD9-49F7-B768-663F3C6CF8D1}" dt="2020-06-05T17:50:53.393" v="6670" actId="6549"/>
          <ac:spMkLst>
            <pc:docMk/>
            <pc:sldMk cId="3763814622" sldId="1635"/>
            <ac:spMk id="16" creationId="{B7496752-7AC1-B641-B89C-0B14FD3D41E7}"/>
          </ac:spMkLst>
        </pc:spChg>
        <pc:spChg chg="mod">
          <ac:chgData name="Francisco Artes" userId="5be56ff3f51c4e1a" providerId="LiveId" clId="{F85E33DA-2FD9-49F7-B768-663F3C6CF8D1}" dt="2020-06-05T17:51:03.363" v="6673" actId="14100"/>
          <ac:spMkLst>
            <pc:docMk/>
            <pc:sldMk cId="3763814622" sldId="1635"/>
            <ac:spMk id="23" creationId="{7E42C4C7-1162-4AC9-B404-38A829C12A37}"/>
          </ac:spMkLst>
        </pc:spChg>
      </pc:sldChg>
      <pc:sldChg chg="addSp modSp mod">
        <pc:chgData name="Francisco Artes" userId="5be56ff3f51c4e1a" providerId="LiveId" clId="{F85E33DA-2FD9-49F7-B768-663F3C6CF8D1}" dt="2020-06-05T17:51:48.836" v="6678" actId="20577"/>
        <pc:sldMkLst>
          <pc:docMk/>
          <pc:sldMk cId="3944640579" sldId="1636"/>
        </pc:sldMkLst>
        <pc:spChg chg="mod">
          <ac:chgData name="Francisco Artes" userId="5be56ff3f51c4e1a" providerId="LiveId" clId="{F85E33DA-2FD9-49F7-B768-663F3C6CF8D1}" dt="2020-06-05T17:51:48.836" v="6678" actId="20577"/>
          <ac:spMkLst>
            <pc:docMk/>
            <pc:sldMk cId="3944640579" sldId="1636"/>
            <ac:spMk id="8" creationId="{E53BC5EC-0D5A-46A5-AB78-509ECC722473}"/>
          </ac:spMkLst>
        </pc:spChg>
        <pc:spChg chg="add mod">
          <ac:chgData name="Francisco Artes" userId="5be56ff3f51c4e1a" providerId="LiveId" clId="{F85E33DA-2FD9-49F7-B768-663F3C6CF8D1}" dt="2020-06-05T17:45:20.563" v="6507"/>
          <ac:spMkLst>
            <pc:docMk/>
            <pc:sldMk cId="3944640579" sldId="1636"/>
            <ac:spMk id="9" creationId="{2CA0CB8F-0914-4D65-AC74-6BC611164B98}"/>
          </ac:spMkLst>
        </pc:spChg>
      </pc:sldChg>
      <pc:sldChg chg="delSp del mod">
        <pc:chgData name="Francisco Artes" userId="5be56ff3f51c4e1a" providerId="LiveId" clId="{F85E33DA-2FD9-49F7-B768-663F3C6CF8D1}" dt="2020-06-05T17:50:12.009" v="6659" actId="47"/>
        <pc:sldMkLst>
          <pc:docMk/>
          <pc:sldMk cId="1495129839" sldId="1637"/>
        </pc:sldMkLst>
        <pc:spChg chg="del">
          <ac:chgData name="Francisco Artes" userId="5be56ff3f51c4e1a" providerId="LiveId" clId="{F85E33DA-2FD9-49F7-B768-663F3C6CF8D1}" dt="2020-06-05T17:48:58.791" v="6551" actId="21"/>
          <ac:spMkLst>
            <pc:docMk/>
            <pc:sldMk cId="1495129839" sldId="1637"/>
            <ac:spMk id="6" creationId="{934A7102-169D-4F45-A23B-BEE29B746D96}"/>
          </ac:spMkLst>
        </pc:spChg>
        <pc:picChg chg="del">
          <ac:chgData name="Francisco Artes" userId="5be56ff3f51c4e1a" providerId="LiveId" clId="{F85E33DA-2FD9-49F7-B768-663F3C6CF8D1}" dt="2020-06-05T17:48:52.012" v="6549" actId="21"/>
          <ac:picMkLst>
            <pc:docMk/>
            <pc:sldMk cId="1495129839" sldId="1637"/>
            <ac:picMk id="2" creationId="{EBEEEB2F-A8B4-4322-92FA-B845BBEAC938}"/>
          </ac:picMkLst>
        </pc:picChg>
      </pc:sldChg>
      <pc:sldChg chg="addSp modSp">
        <pc:chgData name="Francisco Artes" userId="5be56ff3f51c4e1a" providerId="LiveId" clId="{F85E33DA-2FD9-49F7-B768-663F3C6CF8D1}" dt="2020-06-05T17:46:21.398" v="6513"/>
        <pc:sldMkLst>
          <pc:docMk/>
          <pc:sldMk cId="2109866848" sldId="1638"/>
        </pc:sldMkLst>
        <pc:spChg chg="add mod">
          <ac:chgData name="Francisco Artes" userId="5be56ff3f51c4e1a" providerId="LiveId" clId="{F85E33DA-2FD9-49F7-B768-663F3C6CF8D1}" dt="2020-06-05T17:46:21.398" v="6513"/>
          <ac:spMkLst>
            <pc:docMk/>
            <pc:sldMk cId="2109866848" sldId="1638"/>
            <ac:spMk id="8" creationId="{287C1CD7-4788-4577-9887-B523C59C2DA5}"/>
          </ac:spMkLst>
        </pc:spChg>
      </pc:sldChg>
      <pc:sldChg chg="addSp modSp">
        <pc:chgData name="Francisco Artes" userId="5be56ff3f51c4e1a" providerId="LiveId" clId="{F85E33DA-2FD9-49F7-B768-663F3C6CF8D1}" dt="2020-06-05T17:46:24.729" v="6514"/>
        <pc:sldMkLst>
          <pc:docMk/>
          <pc:sldMk cId="2786074521" sldId="1639"/>
        </pc:sldMkLst>
        <pc:spChg chg="add mod">
          <ac:chgData name="Francisco Artes" userId="5be56ff3f51c4e1a" providerId="LiveId" clId="{F85E33DA-2FD9-49F7-B768-663F3C6CF8D1}" dt="2020-06-05T17:46:24.729" v="6514"/>
          <ac:spMkLst>
            <pc:docMk/>
            <pc:sldMk cId="2786074521" sldId="1639"/>
            <ac:spMk id="8" creationId="{39C1DD0E-D0A9-42A7-B111-226D445E52A6}"/>
          </ac:spMkLst>
        </pc:spChg>
      </pc:sldChg>
      <pc:sldChg chg="addSp modSp mod">
        <pc:chgData name="Francisco Artes" userId="5be56ff3f51c4e1a" providerId="LiveId" clId="{F85E33DA-2FD9-49F7-B768-663F3C6CF8D1}" dt="2020-06-05T17:41:32.859" v="6372" actId="20577"/>
        <pc:sldMkLst>
          <pc:docMk/>
          <pc:sldMk cId="3856171130" sldId="1643"/>
        </pc:sldMkLst>
        <pc:spChg chg="add mod">
          <ac:chgData name="Francisco Artes" userId="5be56ff3f51c4e1a" providerId="LiveId" clId="{F85E33DA-2FD9-49F7-B768-663F3C6CF8D1}" dt="2020-06-05T17:37:07.369" v="6143"/>
          <ac:spMkLst>
            <pc:docMk/>
            <pc:sldMk cId="3856171130" sldId="1643"/>
            <ac:spMk id="6" creationId="{68F75BEE-8C9D-4CE7-8E8B-EE55547EC1ED}"/>
          </ac:spMkLst>
        </pc:spChg>
        <pc:spChg chg="add mod">
          <ac:chgData name="Francisco Artes" userId="5be56ff3f51c4e1a" providerId="LiveId" clId="{F85E33DA-2FD9-49F7-B768-663F3C6CF8D1}" dt="2020-06-05T17:41:20.248" v="6370"/>
          <ac:spMkLst>
            <pc:docMk/>
            <pc:sldMk cId="3856171130" sldId="1643"/>
            <ac:spMk id="7" creationId="{7D69D34C-135F-4361-9BB8-FB5E4C2244EE}"/>
          </ac:spMkLst>
        </pc:spChg>
        <pc:spChg chg="mod">
          <ac:chgData name="Francisco Artes" userId="5be56ff3f51c4e1a" providerId="LiveId" clId="{F85E33DA-2FD9-49F7-B768-663F3C6CF8D1}" dt="2020-06-05T17:37:51.235" v="6188" actId="20577"/>
          <ac:spMkLst>
            <pc:docMk/>
            <pc:sldMk cId="3856171130" sldId="1643"/>
            <ac:spMk id="16" creationId="{B7496752-7AC1-B641-B89C-0B14FD3D41E7}"/>
          </ac:spMkLst>
        </pc:spChg>
        <pc:spChg chg="mod">
          <ac:chgData name="Francisco Artes" userId="5be56ff3f51c4e1a" providerId="LiveId" clId="{F85E33DA-2FD9-49F7-B768-663F3C6CF8D1}" dt="2020-06-05T17:41:32.859" v="6372" actId="20577"/>
          <ac:spMkLst>
            <pc:docMk/>
            <pc:sldMk cId="3856171130" sldId="1643"/>
            <ac:spMk id="23" creationId="{7E42C4C7-1162-4AC9-B404-38A829C12A37}"/>
          </ac:spMkLst>
        </pc:spChg>
        <pc:picChg chg="add mod">
          <ac:chgData name="Francisco Artes" userId="5be56ff3f51c4e1a" providerId="LiveId" clId="{F85E33DA-2FD9-49F7-B768-663F3C6CF8D1}" dt="2020-06-05T17:37:07.369" v="6143"/>
          <ac:picMkLst>
            <pc:docMk/>
            <pc:sldMk cId="3856171130" sldId="1643"/>
            <ac:picMk id="5" creationId="{9751D881-7895-481F-BF0D-E0F4D3E2515D}"/>
          </ac:picMkLst>
        </pc:picChg>
      </pc:sldChg>
      <pc:sldChg chg="modSp del mod">
        <pc:chgData name="Francisco Artes" userId="5be56ff3f51c4e1a" providerId="LiveId" clId="{F85E33DA-2FD9-49F7-B768-663F3C6CF8D1}" dt="2020-06-05T17:40:33.539" v="6362" actId="47"/>
        <pc:sldMkLst>
          <pc:docMk/>
          <pc:sldMk cId="3822476852" sldId="1644"/>
        </pc:sldMkLst>
        <pc:spChg chg="mod">
          <ac:chgData name="Francisco Artes" userId="5be56ff3f51c4e1a" providerId="LiveId" clId="{F85E33DA-2FD9-49F7-B768-663F3C6CF8D1}" dt="2020-06-05T17:24:36.882" v="5147" actId="20577"/>
          <ac:spMkLst>
            <pc:docMk/>
            <pc:sldMk cId="3822476852" sldId="1644"/>
            <ac:spMk id="16" creationId="{B7496752-7AC1-B641-B89C-0B14FD3D41E7}"/>
          </ac:spMkLst>
        </pc:spChg>
        <pc:spChg chg="mod">
          <ac:chgData name="Francisco Artes" userId="5be56ff3f51c4e1a" providerId="LiveId" clId="{F85E33DA-2FD9-49F7-B768-663F3C6CF8D1}" dt="2020-06-05T17:40:22.119" v="6361" actId="27636"/>
          <ac:spMkLst>
            <pc:docMk/>
            <pc:sldMk cId="3822476852" sldId="1644"/>
            <ac:spMk id="23" creationId="{7E42C4C7-1162-4AC9-B404-38A829C12A37}"/>
          </ac:spMkLst>
        </pc:spChg>
      </pc:sldChg>
      <pc:sldChg chg="addSp delSp modSp mod">
        <pc:chgData name="Francisco Artes" userId="5be56ff3f51c4e1a" providerId="LiveId" clId="{F85E33DA-2FD9-49F7-B768-663F3C6CF8D1}" dt="2020-06-05T09:06:03.109" v="4318"/>
        <pc:sldMkLst>
          <pc:docMk/>
          <pc:sldMk cId="740024852" sldId="1646"/>
        </pc:sldMkLst>
        <pc:spChg chg="mod">
          <ac:chgData name="Francisco Artes" userId="5be56ff3f51c4e1a" providerId="LiveId" clId="{F85E33DA-2FD9-49F7-B768-663F3C6CF8D1}" dt="2020-06-05T09:05:17.268" v="4297" actId="1036"/>
          <ac:spMkLst>
            <pc:docMk/>
            <pc:sldMk cId="740024852" sldId="1646"/>
            <ac:spMk id="6" creationId="{B32A8670-C608-4CB6-AF9A-AFD09E55E2AB}"/>
          </ac:spMkLst>
        </pc:spChg>
        <pc:spChg chg="del">
          <ac:chgData name="Francisco Artes" userId="5be56ff3f51c4e1a" providerId="LiveId" clId="{F85E33DA-2FD9-49F7-B768-663F3C6CF8D1}" dt="2020-06-05T07:48:10.473" v="2880" actId="478"/>
          <ac:spMkLst>
            <pc:docMk/>
            <pc:sldMk cId="740024852" sldId="1646"/>
            <ac:spMk id="7" creationId="{ECE27DB4-F0FF-4962-92B4-8F09952EED4C}"/>
          </ac:spMkLst>
        </pc:spChg>
        <pc:spChg chg="add mod">
          <ac:chgData name="Francisco Artes" userId="5be56ff3f51c4e1a" providerId="LiveId" clId="{F85E33DA-2FD9-49F7-B768-663F3C6CF8D1}" dt="2020-06-05T09:05:21.910" v="4314" actId="1036"/>
          <ac:spMkLst>
            <pc:docMk/>
            <pc:sldMk cId="740024852" sldId="1646"/>
            <ac:spMk id="8" creationId="{14C57417-73A1-48A3-A53D-3FF875F93586}"/>
          </ac:spMkLst>
        </pc:spChg>
        <pc:spChg chg="add mod">
          <ac:chgData name="Francisco Artes" userId="5be56ff3f51c4e1a" providerId="LiveId" clId="{F85E33DA-2FD9-49F7-B768-663F3C6CF8D1}" dt="2020-06-05T09:06:03.109" v="4318"/>
          <ac:spMkLst>
            <pc:docMk/>
            <pc:sldMk cId="740024852" sldId="1646"/>
            <ac:spMk id="9" creationId="{446C9EF0-0E19-4CB8-9D8E-697794AAD91C}"/>
          </ac:spMkLst>
        </pc:spChg>
        <pc:spChg chg="mod">
          <ac:chgData name="Francisco Artes" userId="5be56ff3f51c4e1a" providerId="LiveId" clId="{F85E33DA-2FD9-49F7-B768-663F3C6CF8D1}" dt="2020-06-05T07:48:01.653" v="2879" actId="20577"/>
          <ac:spMkLst>
            <pc:docMk/>
            <pc:sldMk cId="740024852" sldId="1646"/>
            <ac:spMk id="16" creationId="{B7496752-7AC1-B641-B89C-0B14FD3D41E7}"/>
          </ac:spMkLst>
        </pc:spChg>
        <pc:picChg chg="mod">
          <ac:chgData name="Francisco Artes" userId="5be56ff3f51c4e1a" providerId="LiveId" clId="{F85E33DA-2FD9-49F7-B768-663F3C6CF8D1}" dt="2020-06-05T09:05:17.268" v="4297" actId="1036"/>
          <ac:picMkLst>
            <pc:docMk/>
            <pc:sldMk cId="740024852" sldId="1646"/>
            <ac:picMk id="2" creationId="{26EDE08A-6E0F-49E2-BB71-E83F21113689}"/>
          </ac:picMkLst>
        </pc:picChg>
      </pc:sldChg>
      <pc:sldChg chg="delSp modSp del mod">
        <pc:chgData name="Francisco Artes" userId="5be56ff3f51c4e1a" providerId="LiveId" clId="{F85E33DA-2FD9-49F7-B768-663F3C6CF8D1}" dt="2020-06-05T08:26:48.546" v="3437" actId="47"/>
        <pc:sldMkLst>
          <pc:docMk/>
          <pc:sldMk cId="2619212051" sldId="1647"/>
        </pc:sldMkLst>
        <pc:spChg chg="del mod">
          <ac:chgData name="Francisco Artes" userId="5be56ff3f51c4e1a" providerId="LiveId" clId="{F85E33DA-2FD9-49F7-B768-663F3C6CF8D1}" dt="2020-06-05T08:26:30.293" v="3432" actId="21"/>
          <ac:spMkLst>
            <pc:docMk/>
            <pc:sldMk cId="2619212051" sldId="1647"/>
            <ac:spMk id="23" creationId="{7E42C4C7-1162-4AC9-B404-38A829C12A37}"/>
          </ac:spMkLst>
        </pc:spChg>
      </pc:sldChg>
      <pc:sldChg chg="modSp del mod">
        <pc:chgData name="Francisco Artes" userId="5be56ff3f51c4e1a" providerId="LiveId" clId="{F85E33DA-2FD9-49F7-B768-663F3C6CF8D1}" dt="2020-06-05T06:05:34.352" v="2735" actId="47"/>
        <pc:sldMkLst>
          <pc:docMk/>
          <pc:sldMk cId="3929599712" sldId="1648"/>
        </pc:sldMkLst>
        <pc:spChg chg="mod">
          <ac:chgData name="Francisco Artes" userId="5be56ff3f51c4e1a" providerId="LiveId" clId="{F85E33DA-2FD9-49F7-B768-663F3C6CF8D1}" dt="2020-06-05T05:33:25.611" v="30" actId="20577"/>
          <ac:spMkLst>
            <pc:docMk/>
            <pc:sldMk cId="3929599712" sldId="1648"/>
            <ac:spMk id="16" creationId="{B7496752-7AC1-B641-B89C-0B14FD3D41E7}"/>
          </ac:spMkLst>
        </pc:spChg>
        <pc:spChg chg="mod">
          <ac:chgData name="Francisco Artes" userId="5be56ff3f51c4e1a" providerId="LiveId" clId="{F85E33DA-2FD9-49F7-B768-663F3C6CF8D1}" dt="2020-06-05T06:03:08.068" v="2681" actId="6549"/>
          <ac:spMkLst>
            <pc:docMk/>
            <pc:sldMk cId="3929599712" sldId="1648"/>
            <ac:spMk id="23" creationId="{7E42C4C7-1162-4AC9-B404-38A829C12A37}"/>
          </ac:spMkLst>
        </pc:spChg>
      </pc:sldChg>
      <pc:sldChg chg="modSp del mod">
        <pc:chgData name="Francisco Artes" userId="5be56ff3f51c4e1a" providerId="LiveId" clId="{F85E33DA-2FD9-49F7-B768-663F3C6CF8D1}" dt="2020-06-05T08:29:04.602" v="3441" actId="47"/>
        <pc:sldMkLst>
          <pc:docMk/>
          <pc:sldMk cId="587240765" sldId="1649"/>
        </pc:sldMkLst>
        <pc:spChg chg="mod">
          <ac:chgData name="Francisco Artes" userId="5be56ff3f51c4e1a" providerId="LiveId" clId="{F85E33DA-2FD9-49F7-B768-663F3C6CF8D1}" dt="2020-06-05T08:28:17.328" v="3440" actId="20577"/>
          <ac:spMkLst>
            <pc:docMk/>
            <pc:sldMk cId="587240765" sldId="1649"/>
            <ac:spMk id="23" creationId="{7E42C4C7-1162-4AC9-B404-38A829C12A37}"/>
          </ac:spMkLst>
        </pc:spChg>
      </pc:sldChg>
      <pc:sldChg chg="del">
        <pc:chgData name="Francisco Artes" userId="5be56ff3f51c4e1a" providerId="LiveId" clId="{F85E33DA-2FD9-49F7-B768-663F3C6CF8D1}" dt="2020-06-05T17:10:42.374" v="4484" actId="47"/>
        <pc:sldMkLst>
          <pc:docMk/>
          <pc:sldMk cId="3674649562" sldId="1650"/>
        </pc:sldMkLst>
      </pc:sldChg>
      <pc:sldChg chg="del">
        <pc:chgData name="Francisco Artes" userId="5be56ff3f51c4e1a" providerId="LiveId" clId="{F85E33DA-2FD9-49F7-B768-663F3C6CF8D1}" dt="2020-06-05T17:06:56.659" v="4436" actId="47"/>
        <pc:sldMkLst>
          <pc:docMk/>
          <pc:sldMk cId="1018917320" sldId="1651"/>
        </pc:sldMkLst>
      </pc:sldChg>
      <pc:sldChg chg="addSp modSp mod">
        <pc:chgData name="Francisco Artes" userId="5be56ff3f51c4e1a" providerId="LiveId" clId="{F85E33DA-2FD9-49F7-B768-663F3C6CF8D1}" dt="2020-06-05T17:18:42.762" v="4997"/>
        <pc:sldMkLst>
          <pc:docMk/>
          <pc:sldMk cId="704743514" sldId="1652"/>
        </pc:sldMkLst>
        <pc:spChg chg="mod">
          <ac:chgData name="Francisco Artes" userId="5be56ff3f51c4e1a" providerId="LiveId" clId="{F85E33DA-2FD9-49F7-B768-663F3C6CF8D1}" dt="2020-06-05T17:18:31.897" v="4995" actId="27636"/>
          <ac:spMkLst>
            <pc:docMk/>
            <pc:sldMk cId="704743514" sldId="1652"/>
            <ac:spMk id="6" creationId="{AF6DD2F8-BFD4-4E42-82C6-11957DC94A6E}"/>
          </ac:spMkLst>
        </pc:spChg>
        <pc:spChg chg="add mod">
          <ac:chgData name="Francisco Artes" userId="5be56ff3f51c4e1a" providerId="LiveId" clId="{F85E33DA-2FD9-49F7-B768-663F3C6CF8D1}" dt="2020-06-05T17:18:42.762" v="4997"/>
          <ac:spMkLst>
            <pc:docMk/>
            <pc:sldMk cId="704743514" sldId="1652"/>
            <ac:spMk id="9" creationId="{A7BA2999-2857-4DEB-BC53-6329D5837EDF}"/>
          </ac:spMkLst>
        </pc:spChg>
        <pc:spChg chg="mod">
          <ac:chgData name="Francisco Artes" userId="5be56ff3f51c4e1a" providerId="LiveId" clId="{F85E33DA-2FD9-49F7-B768-663F3C6CF8D1}" dt="2020-06-05T17:08:52.560" v="4475" actId="20577"/>
          <ac:spMkLst>
            <pc:docMk/>
            <pc:sldMk cId="704743514" sldId="1652"/>
            <ac:spMk id="16" creationId="{B7496752-7AC1-B641-B89C-0B14FD3D41E7}"/>
          </ac:spMkLst>
        </pc:spChg>
        <pc:picChg chg="mod">
          <ac:chgData name="Francisco Artes" userId="5be56ff3f51c4e1a" providerId="LiveId" clId="{F85E33DA-2FD9-49F7-B768-663F3C6CF8D1}" dt="2020-06-05T17:11:19.381" v="4490" actId="14100"/>
          <ac:picMkLst>
            <pc:docMk/>
            <pc:sldMk cId="704743514" sldId="1652"/>
            <ac:picMk id="2" creationId="{71A31A4D-41FF-4305-BA82-B5F9D6125853}"/>
          </ac:picMkLst>
        </pc:picChg>
      </pc:sldChg>
      <pc:sldChg chg="modSp del mod">
        <pc:chgData name="Francisco Artes" userId="5be56ff3f51c4e1a" providerId="LiveId" clId="{F85E33DA-2FD9-49F7-B768-663F3C6CF8D1}" dt="2020-06-05T17:19:17.304" v="4998" actId="47"/>
        <pc:sldMkLst>
          <pc:docMk/>
          <pc:sldMk cId="676448237" sldId="1654"/>
        </pc:sldMkLst>
        <pc:spChg chg="mod">
          <ac:chgData name="Francisco Artes" userId="5be56ff3f51c4e1a" providerId="LiveId" clId="{F85E33DA-2FD9-49F7-B768-663F3C6CF8D1}" dt="2020-06-05T17:18:13.970" v="4984" actId="21"/>
          <ac:spMkLst>
            <pc:docMk/>
            <pc:sldMk cId="676448237" sldId="1654"/>
            <ac:spMk id="23" creationId="{7E42C4C7-1162-4AC9-B404-38A829C12A37}"/>
          </ac:spMkLst>
        </pc:spChg>
      </pc:sldChg>
      <pc:sldChg chg="addSp modSp mod">
        <pc:chgData name="Francisco Artes" userId="5be56ff3f51c4e1a" providerId="LiveId" clId="{F85E33DA-2FD9-49F7-B768-663F3C6CF8D1}" dt="2020-06-05T17:43:50.360" v="6504"/>
        <pc:sldMkLst>
          <pc:docMk/>
          <pc:sldMk cId="3640963235" sldId="1655"/>
        </pc:sldMkLst>
        <pc:spChg chg="add mod">
          <ac:chgData name="Francisco Artes" userId="5be56ff3f51c4e1a" providerId="LiveId" clId="{F85E33DA-2FD9-49F7-B768-663F3C6CF8D1}" dt="2020-06-05T17:43:50.360" v="6504"/>
          <ac:spMkLst>
            <pc:docMk/>
            <pc:sldMk cId="3640963235" sldId="1655"/>
            <ac:spMk id="5" creationId="{3E39CA25-3977-4C1E-8E28-9A7769DD573A}"/>
          </ac:spMkLst>
        </pc:spChg>
        <pc:spChg chg="mod">
          <ac:chgData name="Francisco Artes" userId="5be56ff3f51c4e1a" providerId="LiveId" clId="{F85E33DA-2FD9-49F7-B768-663F3C6CF8D1}" dt="2020-06-05T17:43:26.443" v="6472" actId="1036"/>
          <ac:spMkLst>
            <pc:docMk/>
            <pc:sldMk cId="3640963235" sldId="1655"/>
            <ac:spMk id="23" creationId="{7E42C4C7-1162-4AC9-B404-38A829C12A37}"/>
          </ac:spMkLst>
        </pc:spChg>
      </pc:sldChg>
      <pc:sldChg chg="addSp modSp mod">
        <pc:chgData name="Francisco Artes" userId="5be56ff3f51c4e1a" providerId="LiveId" clId="{F85E33DA-2FD9-49F7-B768-663F3C6CF8D1}" dt="2020-06-05T17:43:49.395" v="6503"/>
        <pc:sldMkLst>
          <pc:docMk/>
          <pc:sldMk cId="1958187941" sldId="1656"/>
        </pc:sldMkLst>
        <pc:spChg chg="add mod">
          <ac:chgData name="Francisco Artes" userId="5be56ff3f51c4e1a" providerId="LiveId" clId="{F85E33DA-2FD9-49F7-B768-663F3C6CF8D1}" dt="2020-06-05T17:43:49.395" v="6503"/>
          <ac:spMkLst>
            <pc:docMk/>
            <pc:sldMk cId="1958187941" sldId="1656"/>
            <ac:spMk id="5" creationId="{95299075-23D0-42DE-B2CE-0F267D053926}"/>
          </ac:spMkLst>
        </pc:spChg>
        <pc:spChg chg="mod">
          <ac:chgData name="Francisco Artes" userId="5be56ff3f51c4e1a" providerId="LiveId" clId="{F85E33DA-2FD9-49F7-B768-663F3C6CF8D1}" dt="2020-06-05T17:43:19.138" v="6451" actId="1035"/>
          <ac:spMkLst>
            <pc:docMk/>
            <pc:sldMk cId="1958187941" sldId="1656"/>
            <ac:spMk id="23" creationId="{7E42C4C7-1162-4AC9-B404-38A829C12A37}"/>
          </ac:spMkLst>
        </pc:spChg>
      </pc:sldChg>
      <pc:sldChg chg="addSp modSp mod">
        <pc:chgData name="Francisco Artes" userId="5be56ff3f51c4e1a" providerId="LiveId" clId="{F85E33DA-2FD9-49F7-B768-663F3C6CF8D1}" dt="2020-06-05T17:43:48.460" v="6502"/>
        <pc:sldMkLst>
          <pc:docMk/>
          <pc:sldMk cId="3517137615" sldId="1657"/>
        </pc:sldMkLst>
        <pc:spChg chg="add mod">
          <ac:chgData name="Francisco Artes" userId="5be56ff3f51c4e1a" providerId="LiveId" clId="{F85E33DA-2FD9-49F7-B768-663F3C6CF8D1}" dt="2020-06-05T17:43:48.460" v="6502"/>
          <ac:spMkLst>
            <pc:docMk/>
            <pc:sldMk cId="3517137615" sldId="1657"/>
            <ac:spMk id="5" creationId="{32515CA3-3A42-4639-938F-BD9E15AA8C68}"/>
          </ac:spMkLst>
        </pc:spChg>
        <pc:spChg chg="mod">
          <ac:chgData name="Francisco Artes" userId="5be56ff3f51c4e1a" providerId="LiveId" clId="{F85E33DA-2FD9-49F7-B768-663F3C6CF8D1}" dt="2020-06-05T17:43:12.158" v="6426" actId="1036"/>
          <ac:spMkLst>
            <pc:docMk/>
            <pc:sldMk cId="3517137615" sldId="1657"/>
            <ac:spMk id="23" creationId="{7E42C4C7-1162-4AC9-B404-38A829C12A37}"/>
          </ac:spMkLst>
        </pc:spChg>
      </pc:sldChg>
      <pc:sldChg chg="addSp modSp mod">
        <pc:chgData name="Francisco Artes" userId="5be56ff3f51c4e1a" providerId="LiveId" clId="{F85E33DA-2FD9-49F7-B768-663F3C6CF8D1}" dt="2020-06-05T17:43:47.508" v="6501"/>
        <pc:sldMkLst>
          <pc:docMk/>
          <pc:sldMk cId="490033000" sldId="1658"/>
        </pc:sldMkLst>
        <pc:spChg chg="add mod">
          <ac:chgData name="Francisco Artes" userId="5be56ff3f51c4e1a" providerId="LiveId" clId="{F85E33DA-2FD9-49F7-B768-663F3C6CF8D1}" dt="2020-06-05T17:43:47.508" v="6501"/>
          <ac:spMkLst>
            <pc:docMk/>
            <pc:sldMk cId="490033000" sldId="1658"/>
            <ac:spMk id="5" creationId="{E96D7629-B3F9-415D-B362-7AE5EAC9A140}"/>
          </ac:spMkLst>
        </pc:spChg>
        <pc:spChg chg="mod">
          <ac:chgData name="Francisco Artes" userId="5be56ff3f51c4e1a" providerId="LiveId" clId="{F85E33DA-2FD9-49F7-B768-663F3C6CF8D1}" dt="2020-06-05T17:43:05.517" v="6397" actId="1035"/>
          <ac:spMkLst>
            <pc:docMk/>
            <pc:sldMk cId="490033000" sldId="1658"/>
            <ac:spMk id="23" creationId="{7E42C4C7-1162-4AC9-B404-38A829C12A37}"/>
          </ac:spMkLst>
        </pc:spChg>
      </pc:sldChg>
      <pc:sldChg chg="addSp modSp mod">
        <pc:chgData name="Francisco Artes" userId="5be56ff3f51c4e1a" providerId="LiveId" clId="{F85E33DA-2FD9-49F7-B768-663F3C6CF8D1}" dt="2020-06-05T17:43:46.286" v="6500"/>
        <pc:sldMkLst>
          <pc:docMk/>
          <pc:sldMk cId="562350086" sldId="1659"/>
        </pc:sldMkLst>
        <pc:spChg chg="add mod">
          <ac:chgData name="Francisco Artes" userId="5be56ff3f51c4e1a" providerId="LiveId" clId="{F85E33DA-2FD9-49F7-B768-663F3C6CF8D1}" dt="2020-06-05T17:43:46.286" v="6500"/>
          <ac:spMkLst>
            <pc:docMk/>
            <pc:sldMk cId="562350086" sldId="1659"/>
            <ac:spMk id="5" creationId="{AF9AA353-47FD-46B0-8988-473675A9ECFA}"/>
          </ac:spMkLst>
        </pc:spChg>
        <pc:spChg chg="mod">
          <ac:chgData name="Francisco Artes" userId="5be56ff3f51c4e1a" providerId="LiveId" clId="{F85E33DA-2FD9-49F7-B768-663F3C6CF8D1}" dt="2020-06-05T17:42:58.876" v="6377" actId="27636"/>
          <ac:spMkLst>
            <pc:docMk/>
            <pc:sldMk cId="562350086" sldId="1659"/>
            <ac:spMk id="23" creationId="{7E42C4C7-1162-4AC9-B404-38A829C12A37}"/>
          </ac:spMkLst>
        </pc:spChg>
      </pc:sldChg>
      <pc:sldChg chg="addSp modSp mod">
        <pc:chgData name="Francisco Artes" userId="5be56ff3f51c4e1a" providerId="LiveId" clId="{F85E33DA-2FD9-49F7-B768-663F3C6CF8D1}" dt="2020-06-05T17:43:51.628" v="6505"/>
        <pc:sldMkLst>
          <pc:docMk/>
          <pc:sldMk cId="4239018718" sldId="1660"/>
        </pc:sldMkLst>
        <pc:spChg chg="add mod">
          <ac:chgData name="Francisco Artes" userId="5be56ff3f51c4e1a" providerId="LiveId" clId="{F85E33DA-2FD9-49F7-B768-663F3C6CF8D1}" dt="2020-06-05T17:43:51.628" v="6505"/>
          <ac:spMkLst>
            <pc:docMk/>
            <pc:sldMk cId="4239018718" sldId="1660"/>
            <ac:spMk id="5" creationId="{75937010-1916-4EFE-9596-74B8DC4CDB69}"/>
          </ac:spMkLst>
        </pc:spChg>
        <pc:spChg chg="mod">
          <ac:chgData name="Francisco Artes" userId="5be56ff3f51c4e1a" providerId="LiveId" clId="{F85E33DA-2FD9-49F7-B768-663F3C6CF8D1}" dt="2020-06-05T17:43:33.156" v="6499" actId="1036"/>
          <ac:spMkLst>
            <pc:docMk/>
            <pc:sldMk cId="4239018718" sldId="1660"/>
            <ac:spMk id="23" creationId="{7E42C4C7-1162-4AC9-B404-38A829C12A37}"/>
          </ac:spMkLst>
        </pc:spChg>
      </pc:sldChg>
      <pc:sldChg chg="addSp modSp">
        <pc:chgData name="Francisco Artes" userId="5be56ff3f51c4e1a" providerId="LiveId" clId="{F85E33DA-2FD9-49F7-B768-663F3C6CF8D1}" dt="2020-06-05T17:45:21.825" v="6508"/>
        <pc:sldMkLst>
          <pc:docMk/>
          <pc:sldMk cId="1310448150" sldId="1662"/>
        </pc:sldMkLst>
        <pc:spChg chg="add mod">
          <ac:chgData name="Francisco Artes" userId="5be56ff3f51c4e1a" providerId="LiveId" clId="{F85E33DA-2FD9-49F7-B768-663F3C6CF8D1}" dt="2020-06-05T17:45:21.825" v="6508"/>
          <ac:spMkLst>
            <pc:docMk/>
            <pc:sldMk cId="1310448150" sldId="1662"/>
            <ac:spMk id="7" creationId="{A10DFA87-3593-49BD-BF01-29D283C50436}"/>
          </ac:spMkLst>
        </pc:spChg>
      </pc:sldChg>
      <pc:sldChg chg="addSp modSp mod">
        <pc:chgData name="Francisco Artes" userId="5be56ff3f51c4e1a" providerId="LiveId" clId="{F85E33DA-2FD9-49F7-B768-663F3C6CF8D1}" dt="2020-06-05T18:26:03.935" v="7446" actId="1036"/>
        <pc:sldMkLst>
          <pc:docMk/>
          <pc:sldMk cId="2434358677" sldId="1673"/>
        </pc:sldMkLst>
        <pc:spChg chg="add mod">
          <ac:chgData name="Francisco Artes" userId="5be56ff3f51c4e1a" providerId="LiveId" clId="{F85E33DA-2FD9-49F7-B768-663F3C6CF8D1}" dt="2020-06-05T18:17:33.372" v="7336"/>
          <ac:spMkLst>
            <pc:docMk/>
            <pc:sldMk cId="2434358677" sldId="1673"/>
            <ac:spMk id="5" creationId="{1D63A8C8-C985-4898-9595-24DA87D100A0}"/>
          </ac:spMkLst>
        </pc:spChg>
        <pc:spChg chg="mod">
          <ac:chgData name="Francisco Artes" userId="5be56ff3f51c4e1a" providerId="LiveId" clId="{F85E33DA-2FD9-49F7-B768-663F3C6CF8D1}" dt="2020-06-05T18:26:03.935" v="7446" actId="1036"/>
          <ac:spMkLst>
            <pc:docMk/>
            <pc:sldMk cId="2434358677" sldId="1673"/>
            <ac:spMk id="23" creationId="{7E42C4C7-1162-4AC9-B404-38A829C12A37}"/>
          </ac:spMkLst>
        </pc:spChg>
      </pc:sldChg>
      <pc:sldChg chg="addSp modSp mod">
        <pc:chgData name="Francisco Artes" userId="5be56ff3f51c4e1a" providerId="LiveId" clId="{F85E33DA-2FD9-49F7-B768-663F3C6CF8D1}" dt="2020-06-05T18:33:09.563" v="7617"/>
        <pc:sldMkLst>
          <pc:docMk/>
          <pc:sldMk cId="986131738" sldId="1674"/>
        </pc:sldMkLst>
        <pc:spChg chg="add mod">
          <ac:chgData name="Francisco Artes" userId="5be56ff3f51c4e1a" providerId="LiveId" clId="{F85E33DA-2FD9-49F7-B768-663F3C6CF8D1}" dt="2020-06-05T18:33:09.563" v="7617"/>
          <ac:spMkLst>
            <pc:docMk/>
            <pc:sldMk cId="986131738" sldId="1674"/>
            <ac:spMk id="5" creationId="{4CF90356-5908-4123-8098-A29869AC3C4C}"/>
          </ac:spMkLst>
        </pc:spChg>
        <pc:spChg chg="mod">
          <ac:chgData name="Francisco Artes" userId="5be56ff3f51c4e1a" providerId="LiveId" clId="{F85E33DA-2FD9-49F7-B768-663F3C6CF8D1}" dt="2020-06-05T18:07:12.186" v="7108" actId="20577"/>
          <ac:spMkLst>
            <pc:docMk/>
            <pc:sldMk cId="986131738" sldId="1674"/>
            <ac:spMk id="16" creationId="{B7496752-7AC1-B641-B89C-0B14FD3D41E7}"/>
          </ac:spMkLst>
        </pc:spChg>
        <pc:spChg chg="mod">
          <ac:chgData name="Francisco Artes" userId="5be56ff3f51c4e1a" providerId="LiveId" clId="{F85E33DA-2FD9-49F7-B768-663F3C6CF8D1}" dt="2020-06-05T18:33:02.622" v="7616" actId="20577"/>
          <ac:spMkLst>
            <pc:docMk/>
            <pc:sldMk cId="986131738" sldId="1674"/>
            <ac:spMk id="23" creationId="{7E42C4C7-1162-4AC9-B404-38A829C12A37}"/>
          </ac:spMkLst>
        </pc:spChg>
      </pc:sldChg>
      <pc:sldChg chg="addSp modSp">
        <pc:chgData name="Francisco Artes" userId="5be56ff3f51c4e1a" providerId="LiveId" clId="{F85E33DA-2FD9-49F7-B768-663F3C6CF8D1}" dt="2020-06-05T17:46:40.081" v="6516"/>
        <pc:sldMkLst>
          <pc:docMk/>
          <pc:sldMk cId="3277104819" sldId="1677"/>
        </pc:sldMkLst>
        <pc:spChg chg="add mod">
          <ac:chgData name="Francisco Artes" userId="5be56ff3f51c4e1a" providerId="LiveId" clId="{F85E33DA-2FD9-49F7-B768-663F3C6CF8D1}" dt="2020-06-05T17:46:40.081" v="6516"/>
          <ac:spMkLst>
            <pc:docMk/>
            <pc:sldMk cId="3277104819" sldId="1677"/>
            <ac:spMk id="8" creationId="{9370CDCB-0771-415E-8A28-47537073A227}"/>
          </ac:spMkLst>
        </pc:spChg>
      </pc:sldChg>
      <pc:sldChg chg="addSp delSp modSp mod">
        <pc:chgData name="Francisco Artes" userId="5be56ff3f51c4e1a" providerId="LiveId" clId="{F85E33DA-2FD9-49F7-B768-663F3C6CF8D1}" dt="2020-06-05T17:24:06.070" v="5132"/>
        <pc:sldMkLst>
          <pc:docMk/>
          <pc:sldMk cId="2167343851" sldId="1691"/>
        </pc:sldMkLst>
        <pc:spChg chg="add mod">
          <ac:chgData name="Francisco Artes" userId="5be56ff3f51c4e1a" providerId="LiveId" clId="{F85E33DA-2FD9-49F7-B768-663F3C6CF8D1}" dt="2020-06-05T17:24:00.101" v="5131" actId="14100"/>
          <ac:spMkLst>
            <pc:docMk/>
            <pc:sldMk cId="2167343851" sldId="1691"/>
            <ac:spMk id="5" creationId="{1B493C68-A70A-4711-AC96-0A022355F49A}"/>
          </ac:spMkLst>
        </pc:spChg>
        <pc:spChg chg="add mod">
          <ac:chgData name="Francisco Artes" userId="5be56ff3f51c4e1a" providerId="LiveId" clId="{F85E33DA-2FD9-49F7-B768-663F3C6CF8D1}" dt="2020-06-05T17:24:06.070" v="5132"/>
          <ac:spMkLst>
            <pc:docMk/>
            <pc:sldMk cId="2167343851" sldId="1691"/>
            <ac:spMk id="6" creationId="{DF9827C3-060D-4A3B-8DD8-F77FB391D48C}"/>
          </ac:spMkLst>
        </pc:spChg>
        <pc:spChg chg="mod">
          <ac:chgData name="Francisco Artes" userId="5be56ff3f51c4e1a" providerId="LiveId" clId="{F85E33DA-2FD9-49F7-B768-663F3C6CF8D1}" dt="2020-06-05T17:22:23.500" v="5099" actId="20577"/>
          <ac:spMkLst>
            <pc:docMk/>
            <pc:sldMk cId="2167343851" sldId="1691"/>
            <ac:spMk id="16" creationId="{B7496752-7AC1-B641-B89C-0B14FD3D41E7}"/>
          </ac:spMkLst>
        </pc:spChg>
        <pc:spChg chg="del mod">
          <ac:chgData name="Francisco Artes" userId="5be56ff3f51c4e1a" providerId="LiveId" clId="{F85E33DA-2FD9-49F7-B768-663F3C6CF8D1}" dt="2020-06-05T17:23:37.881" v="5124" actId="478"/>
          <ac:spMkLst>
            <pc:docMk/>
            <pc:sldMk cId="2167343851" sldId="1691"/>
            <ac:spMk id="23" creationId="{7E42C4C7-1162-4AC9-B404-38A829C12A37}"/>
          </ac:spMkLst>
        </pc:spChg>
      </pc:sldChg>
      <pc:sldChg chg="addSp modSp mod">
        <pc:chgData name="Francisco Artes" userId="5be56ff3f51c4e1a" providerId="LiveId" clId="{F85E33DA-2FD9-49F7-B768-663F3C6CF8D1}" dt="2020-06-05T18:26:24.737" v="7495" actId="1037"/>
        <pc:sldMkLst>
          <pc:docMk/>
          <pc:sldMk cId="1001777831" sldId="1693"/>
        </pc:sldMkLst>
        <pc:spChg chg="mod">
          <ac:chgData name="Francisco Artes" userId="5be56ff3f51c4e1a" providerId="LiveId" clId="{F85E33DA-2FD9-49F7-B768-663F3C6CF8D1}" dt="2020-06-05T18:26:13.006" v="7462" actId="1035"/>
          <ac:spMkLst>
            <pc:docMk/>
            <pc:sldMk cId="1001777831" sldId="1693"/>
            <ac:spMk id="6" creationId="{D91D0B81-66D4-41AA-8037-BCF55201B138}"/>
          </ac:spMkLst>
        </pc:spChg>
        <pc:spChg chg="add mod">
          <ac:chgData name="Francisco Artes" userId="5be56ff3f51c4e1a" providerId="LiveId" clId="{F85E33DA-2FD9-49F7-B768-663F3C6CF8D1}" dt="2020-06-05T17:45:35.258" v="6509"/>
          <ac:spMkLst>
            <pc:docMk/>
            <pc:sldMk cId="1001777831" sldId="1693"/>
            <ac:spMk id="7" creationId="{913BED2D-E618-49A4-B540-1CBC56FF0579}"/>
          </ac:spMkLst>
        </pc:spChg>
        <pc:picChg chg="mod">
          <ac:chgData name="Francisco Artes" userId="5be56ff3f51c4e1a" providerId="LiveId" clId="{F85E33DA-2FD9-49F7-B768-663F3C6CF8D1}" dt="2020-06-05T18:26:24.737" v="7495" actId="1037"/>
          <ac:picMkLst>
            <pc:docMk/>
            <pc:sldMk cId="1001777831" sldId="1693"/>
            <ac:picMk id="2" creationId="{3C42638A-C72B-4000-88CC-DADF3D159292}"/>
          </ac:picMkLst>
        </pc:picChg>
      </pc:sldChg>
      <pc:sldChg chg="modSp del mod">
        <pc:chgData name="Francisco Artes" userId="5be56ff3f51c4e1a" providerId="LiveId" clId="{F85E33DA-2FD9-49F7-B768-663F3C6CF8D1}" dt="2020-06-05T18:02:58.096" v="7047" actId="47"/>
        <pc:sldMkLst>
          <pc:docMk/>
          <pc:sldMk cId="1774799134" sldId="1694"/>
        </pc:sldMkLst>
        <pc:spChg chg="mod">
          <ac:chgData name="Francisco Artes" userId="5be56ff3f51c4e1a" providerId="LiveId" clId="{F85E33DA-2FD9-49F7-B768-663F3C6CF8D1}" dt="2020-06-05T18:02:47.431" v="7043" actId="21"/>
          <ac:spMkLst>
            <pc:docMk/>
            <pc:sldMk cId="1774799134" sldId="1694"/>
            <ac:spMk id="5" creationId="{72D1D976-25C2-4649-9CE1-D00D98B4C687}"/>
          </ac:spMkLst>
        </pc:spChg>
      </pc:sldChg>
      <pc:sldChg chg="modSp del mod">
        <pc:chgData name="Francisco Artes" userId="5be56ff3f51c4e1a" providerId="LiveId" clId="{F85E33DA-2FD9-49F7-B768-663F3C6CF8D1}" dt="2020-06-05T18:06:13.681" v="7072" actId="47"/>
        <pc:sldMkLst>
          <pc:docMk/>
          <pc:sldMk cId="2848616273" sldId="1695"/>
        </pc:sldMkLst>
        <pc:spChg chg="mod">
          <ac:chgData name="Francisco Artes" userId="5be56ff3f51c4e1a" providerId="LiveId" clId="{F85E33DA-2FD9-49F7-B768-663F3C6CF8D1}" dt="2020-06-05T18:05:52.397" v="7068" actId="27636"/>
          <ac:spMkLst>
            <pc:docMk/>
            <pc:sldMk cId="2848616273" sldId="1695"/>
            <ac:spMk id="23" creationId="{7E42C4C7-1162-4AC9-B404-38A829C12A37}"/>
          </ac:spMkLst>
        </pc:spChg>
      </pc:sldChg>
      <pc:sldChg chg="addSp modSp mod">
        <pc:chgData name="Francisco Artes" userId="5be56ff3f51c4e1a" providerId="LiveId" clId="{F85E33DA-2FD9-49F7-B768-663F3C6CF8D1}" dt="2020-06-05T18:06:56.740" v="7085" actId="20577"/>
        <pc:sldMkLst>
          <pc:docMk/>
          <pc:sldMk cId="4246361386" sldId="1696"/>
        </pc:sldMkLst>
        <pc:spChg chg="add mod">
          <ac:chgData name="Francisco Artes" userId="5be56ff3f51c4e1a" providerId="LiveId" clId="{F85E33DA-2FD9-49F7-B768-663F3C6CF8D1}" dt="2020-06-05T17:45:48.351" v="6510"/>
          <ac:spMkLst>
            <pc:docMk/>
            <pc:sldMk cId="4246361386" sldId="1696"/>
            <ac:spMk id="6" creationId="{D4694DE9-CBCD-4718-A48F-5B9D9CEAA435}"/>
          </ac:spMkLst>
        </pc:spChg>
        <pc:spChg chg="add mod">
          <ac:chgData name="Francisco Artes" userId="5be56ff3f51c4e1a" providerId="LiveId" clId="{F85E33DA-2FD9-49F7-B768-663F3C6CF8D1}" dt="2020-06-05T17:53:36.221" v="6736" actId="1076"/>
          <ac:spMkLst>
            <pc:docMk/>
            <pc:sldMk cId="4246361386" sldId="1696"/>
            <ac:spMk id="7" creationId="{3DFB1FCD-46D8-46CE-BA24-CB13159A33FB}"/>
          </ac:spMkLst>
        </pc:spChg>
        <pc:spChg chg="add mod">
          <ac:chgData name="Francisco Artes" userId="5be56ff3f51c4e1a" providerId="LiveId" clId="{F85E33DA-2FD9-49F7-B768-663F3C6CF8D1}" dt="2020-06-05T18:01:07.337" v="7033" actId="1035"/>
          <ac:spMkLst>
            <pc:docMk/>
            <pc:sldMk cId="4246361386" sldId="1696"/>
            <ac:spMk id="8" creationId="{54EC0BC6-D3D6-4132-8D58-D2F079C8F698}"/>
          </ac:spMkLst>
        </pc:spChg>
        <pc:spChg chg="mod">
          <ac:chgData name="Francisco Artes" userId="5be56ff3f51c4e1a" providerId="LiveId" clId="{F85E33DA-2FD9-49F7-B768-663F3C6CF8D1}" dt="2020-06-05T18:06:56.740" v="7085" actId="20577"/>
          <ac:spMkLst>
            <pc:docMk/>
            <pc:sldMk cId="4246361386" sldId="1696"/>
            <ac:spMk id="16" creationId="{B7496752-7AC1-B641-B89C-0B14FD3D41E7}"/>
          </ac:spMkLst>
        </pc:spChg>
        <pc:picChg chg="mod">
          <ac:chgData name="Francisco Artes" userId="5be56ff3f51c4e1a" providerId="LiveId" clId="{F85E33DA-2FD9-49F7-B768-663F3C6CF8D1}" dt="2020-06-05T17:52:56.986" v="6734" actId="1038"/>
          <ac:picMkLst>
            <pc:docMk/>
            <pc:sldMk cId="4246361386" sldId="1696"/>
            <ac:picMk id="2" creationId="{06E36FC6-0119-4AFA-B7C2-E15263D15803}"/>
          </ac:picMkLst>
        </pc:picChg>
      </pc:sldChg>
      <pc:sldChg chg="modSp del mod">
        <pc:chgData name="Francisco Artes" userId="5be56ff3f51c4e1a" providerId="LiveId" clId="{F85E33DA-2FD9-49F7-B768-663F3C6CF8D1}" dt="2020-06-05T18:01:33.446" v="7034" actId="47"/>
        <pc:sldMkLst>
          <pc:docMk/>
          <pc:sldMk cId="2342728542" sldId="1697"/>
        </pc:sldMkLst>
        <pc:spChg chg="mod">
          <ac:chgData name="Francisco Artes" userId="5be56ff3f51c4e1a" providerId="LiveId" clId="{F85E33DA-2FD9-49F7-B768-663F3C6CF8D1}" dt="2020-06-05T18:00:44.900" v="7015" actId="21"/>
          <ac:spMkLst>
            <pc:docMk/>
            <pc:sldMk cId="2342728542" sldId="1697"/>
            <ac:spMk id="5" creationId="{72D1D976-25C2-4649-9CE1-D00D98B4C687}"/>
          </ac:spMkLst>
        </pc:spChg>
      </pc:sldChg>
      <pc:sldChg chg="addSp modSp">
        <pc:chgData name="Francisco Artes" userId="5be56ff3f51c4e1a" providerId="LiveId" clId="{F85E33DA-2FD9-49F7-B768-663F3C6CF8D1}" dt="2020-06-05T17:46:57.516" v="6519"/>
        <pc:sldMkLst>
          <pc:docMk/>
          <pc:sldMk cId="3505837978" sldId="1705"/>
        </pc:sldMkLst>
        <pc:spChg chg="add mod">
          <ac:chgData name="Francisco Artes" userId="5be56ff3f51c4e1a" providerId="LiveId" clId="{F85E33DA-2FD9-49F7-B768-663F3C6CF8D1}" dt="2020-06-05T17:46:57.516" v="6519"/>
          <ac:spMkLst>
            <pc:docMk/>
            <pc:sldMk cId="3505837978" sldId="1705"/>
            <ac:spMk id="5" creationId="{E0F5CCC8-F4A5-4BC3-8CE0-DF37A9C13C4D}"/>
          </ac:spMkLst>
        </pc:spChg>
      </pc:sldChg>
      <pc:sldChg chg="modSp del mod">
        <pc:chgData name="Francisco Artes" userId="5be56ff3f51c4e1a" providerId="LiveId" clId="{F85E33DA-2FD9-49F7-B768-663F3C6CF8D1}" dt="2020-06-05T06:05:44.701" v="2737" actId="47"/>
        <pc:sldMkLst>
          <pc:docMk/>
          <pc:sldMk cId="2169552313" sldId="1709"/>
        </pc:sldMkLst>
        <pc:spChg chg="mod">
          <ac:chgData name="Francisco Artes" userId="5be56ff3f51c4e1a" providerId="LiveId" clId="{F85E33DA-2FD9-49F7-B768-663F3C6CF8D1}" dt="2020-06-05T05:52:20.236" v="1949" actId="20577"/>
          <ac:spMkLst>
            <pc:docMk/>
            <pc:sldMk cId="2169552313" sldId="1709"/>
            <ac:spMk id="23" creationId="{7E42C4C7-1162-4AC9-B404-38A829C12A37}"/>
          </ac:spMkLst>
        </pc:spChg>
      </pc:sldChg>
      <pc:sldChg chg="modSp add del mod">
        <pc:chgData name="Francisco Artes" userId="5be56ff3f51c4e1a" providerId="LiveId" clId="{F85E33DA-2FD9-49F7-B768-663F3C6CF8D1}" dt="2020-06-05T06:05:42.277" v="2736" actId="47"/>
        <pc:sldMkLst>
          <pc:docMk/>
          <pc:sldMk cId="3886915172" sldId="1710"/>
        </pc:sldMkLst>
        <pc:spChg chg="mod">
          <ac:chgData name="Francisco Artes" userId="5be56ff3f51c4e1a" providerId="LiveId" clId="{F85E33DA-2FD9-49F7-B768-663F3C6CF8D1}" dt="2020-06-05T05:52:05.445" v="1944" actId="20577"/>
          <ac:spMkLst>
            <pc:docMk/>
            <pc:sldMk cId="3886915172" sldId="1710"/>
            <ac:spMk id="23" creationId="{7E42C4C7-1162-4AC9-B404-38A829C12A37}"/>
          </ac:spMkLst>
        </pc:spChg>
      </pc:sldChg>
      <pc:sldChg chg="addSp delSp modSp new mod ord">
        <pc:chgData name="Francisco Artes" userId="5be56ff3f51c4e1a" providerId="LiveId" clId="{F85E33DA-2FD9-49F7-B768-663F3C6CF8D1}" dt="2020-06-05T09:05:58.369" v="4316"/>
        <pc:sldMkLst>
          <pc:docMk/>
          <pc:sldMk cId="958105935" sldId="1711"/>
        </pc:sldMkLst>
        <pc:spChg chg="del">
          <ac:chgData name="Francisco Artes" userId="5be56ff3f51c4e1a" providerId="LiveId" clId="{F85E33DA-2FD9-49F7-B768-663F3C6CF8D1}" dt="2020-06-05T06:04:56.840" v="2733" actId="478"/>
          <ac:spMkLst>
            <pc:docMk/>
            <pc:sldMk cId="958105935" sldId="1711"/>
            <ac:spMk id="2" creationId="{2B9FB022-7CFB-4642-BE4D-32455E5F8EE3}"/>
          </ac:spMkLst>
        </pc:spChg>
        <pc:spChg chg="add mod">
          <ac:chgData name="Francisco Artes" userId="5be56ff3f51c4e1a" providerId="LiveId" clId="{F85E33DA-2FD9-49F7-B768-663F3C6CF8D1}" dt="2020-06-05T09:01:57.225" v="4170" actId="20577"/>
          <ac:spMkLst>
            <pc:docMk/>
            <pc:sldMk cId="958105935" sldId="1711"/>
            <ac:spMk id="3" creationId="{0D8BC702-104B-4398-888A-9860C8D62191}"/>
          </ac:spMkLst>
        </pc:spChg>
        <pc:spChg chg="add mod">
          <ac:chgData name="Francisco Artes" userId="5be56ff3f51c4e1a" providerId="LiveId" clId="{F85E33DA-2FD9-49F7-B768-663F3C6CF8D1}" dt="2020-06-05T08:39:28.928" v="3846" actId="20577"/>
          <ac:spMkLst>
            <pc:docMk/>
            <pc:sldMk cId="958105935" sldId="1711"/>
            <ac:spMk id="4" creationId="{B9B5ED4E-DDCD-4FED-8FAF-2E0A7FC484C3}"/>
          </ac:spMkLst>
        </pc:spChg>
        <pc:spChg chg="add del mod">
          <ac:chgData name="Francisco Artes" userId="5be56ff3f51c4e1a" providerId="LiveId" clId="{F85E33DA-2FD9-49F7-B768-663F3C6CF8D1}" dt="2020-06-05T08:45:38.430" v="3957" actId="478"/>
          <ac:spMkLst>
            <pc:docMk/>
            <pc:sldMk cId="958105935" sldId="1711"/>
            <ac:spMk id="6" creationId="{16E31139-B750-4D38-9B42-6F3F32C3A499}"/>
          </ac:spMkLst>
        </pc:spChg>
        <pc:spChg chg="add mod">
          <ac:chgData name="Francisco Artes" userId="5be56ff3f51c4e1a" providerId="LiveId" clId="{F85E33DA-2FD9-49F7-B768-663F3C6CF8D1}" dt="2020-06-05T08:58:13.757" v="4099" actId="1076"/>
          <ac:spMkLst>
            <pc:docMk/>
            <pc:sldMk cId="958105935" sldId="1711"/>
            <ac:spMk id="8" creationId="{76F9B0C0-3D57-40E1-B3B7-ACA554BF544B}"/>
          </ac:spMkLst>
        </pc:spChg>
        <pc:spChg chg="add mod">
          <ac:chgData name="Francisco Artes" userId="5be56ff3f51c4e1a" providerId="LiveId" clId="{F85E33DA-2FD9-49F7-B768-663F3C6CF8D1}" dt="2020-06-05T08:58:13.757" v="4099" actId="1076"/>
          <ac:spMkLst>
            <pc:docMk/>
            <pc:sldMk cId="958105935" sldId="1711"/>
            <ac:spMk id="10" creationId="{9BFBE7AC-5AED-4184-B529-0139CC95CFBC}"/>
          </ac:spMkLst>
        </pc:spChg>
        <pc:spChg chg="add mod">
          <ac:chgData name="Francisco Artes" userId="5be56ff3f51c4e1a" providerId="LiveId" clId="{F85E33DA-2FD9-49F7-B768-663F3C6CF8D1}" dt="2020-06-05T09:05:58.369" v="4316"/>
          <ac:spMkLst>
            <pc:docMk/>
            <pc:sldMk cId="958105935" sldId="1711"/>
            <ac:spMk id="11" creationId="{BCE4E20D-1828-4044-85D5-A31D23FC3B7E}"/>
          </ac:spMkLst>
        </pc:spChg>
        <pc:picChg chg="add del mod">
          <ac:chgData name="Francisco Artes" userId="5be56ff3f51c4e1a" providerId="LiveId" clId="{F85E33DA-2FD9-49F7-B768-663F3C6CF8D1}" dt="2020-06-05T08:45:32.347" v="3956" actId="478"/>
          <ac:picMkLst>
            <pc:docMk/>
            <pc:sldMk cId="958105935" sldId="1711"/>
            <ac:picMk id="5" creationId="{2A9F2B12-5D55-46C3-8C00-EC14C5A0C8B8}"/>
          </ac:picMkLst>
        </pc:picChg>
        <pc:picChg chg="add mod">
          <ac:chgData name="Francisco Artes" userId="5be56ff3f51c4e1a" providerId="LiveId" clId="{F85E33DA-2FD9-49F7-B768-663F3C6CF8D1}" dt="2020-06-05T08:58:13.757" v="4099" actId="1076"/>
          <ac:picMkLst>
            <pc:docMk/>
            <pc:sldMk cId="958105935" sldId="1711"/>
            <ac:picMk id="7" creationId="{08CE7A7C-C8FC-4510-B178-28FB875D9A0E}"/>
          </ac:picMkLst>
        </pc:picChg>
        <pc:picChg chg="add mod">
          <ac:chgData name="Francisco Artes" userId="5be56ff3f51c4e1a" providerId="LiveId" clId="{F85E33DA-2FD9-49F7-B768-663F3C6CF8D1}" dt="2020-06-05T08:58:13.757" v="4099" actId="1076"/>
          <ac:picMkLst>
            <pc:docMk/>
            <pc:sldMk cId="958105935" sldId="1711"/>
            <ac:picMk id="9" creationId="{E186B58F-CA29-4B6F-9767-021D983A374D}"/>
          </ac:picMkLst>
        </pc:picChg>
      </pc:sldChg>
      <pc:sldChg chg="new del">
        <pc:chgData name="Francisco Artes" userId="5be56ff3f51c4e1a" providerId="LiveId" clId="{F85E33DA-2FD9-49F7-B768-663F3C6CF8D1}" dt="2020-06-05T08:00:00.030" v="3111" actId="680"/>
        <pc:sldMkLst>
          <pc:docMk/>
          <pc:sldMk cId="890112098" sldId="1712"/>
        </pc:sldMkLst>
      </pc:sldChg>
      <pc:sldChg chg="addSp delSp modSp new mod">
        <pc:chgData name="Francisco Artes" userId="5be56ff3f51c4e1a" providerId="LiveId" clId="{F85E33DA-2FD9-49F7-B768-663F3C6CF8D1}" dt="2020-06-05T17:46:34.892" v="6515"/>
        <pc:sldMkLst>
          <pc:docMk/>
          <pc:sldMk cId="3468777896" sldId="1712"/>
        </pc:sldMkLst>
        <pc:spChg chg="del">
          <ac:chgData name="Francisco Artes" userId="5be56ff3f51c4e1a" providerId="LiveId" clId="{F85E33DA-2FD9-49F7-B768-663F3C6CF8D1}" dt="2020-06-05T08:06:16.393" v="3247" actId="478"/>
          <ac:spMkLst>
            <pc:docMk/>
            <pc:sldMk cId="3468777896" sldId="1712"/>
            <ac:spMk id="2" creationId="{7452A360-1BA8-45F7-B44C-4510AAD1EF4B}"/>
          </ac:spMkLst>
        </pc:spChg>
        <pc:spChg chg="add mod">
          <ac:chgData name="Francisco Artes" userId="5be56ff3f51c4e1a" providerId="LiveId" clId="{F85E33DA-2FD9-49F7-B768-663F3C6CF8D1}" dt="2020-06-05T08:09:26.079" v="3302" actId="14100"/>
          <ac:spMkLst>
            <pc:docMk/>
            <pc:sldMk cId="3468777896" sldId="1712"/>
            <ac:spMk id="4" creationId="{2FFEBD86-EB6A-44B3-B035-173D6F58E949}"/>
          </ac:spMkLst>
        </pc:spChg>
        <pc:spChg chg="add mod">
          <ac:chgData name="Francisco Artes" userId="5be56ff3f51c4e1a" providerId="LiveId" clId="{F85E33DA-2FD9-49F7-B768-663F3C6CF8D1}" dt="2020-06-05T17:46:34.892" v="6515"/>
          <ac:spMkLst>
            <pc:docMk/>
            <pc:sldMk cId="3468777896" sldId="1712"/>
            <ac:spMk id="5" creationId="{93B96498-E2B0-4B2D-BA5F-760027BDB689}"/>
          </ac:spMkLst>
        </pc:spChg>
        <pc:picChg chg="add mod">
          <ac:chgData name="Francisco Artes" userId="5be56ff3f51c4e1a" providerId="LiveId" clId="{F85E33DA-2FD9-49F7-B768-663F3C6CF8D1}" dt="2020-06-05T08:09:45.556" v="3304" actId="1076"/>
          <ac:picMkLst>
            <pc:docMk/>
            <pc:sldMk cId="3468777896" sldId="1712"/>
            <ac:picMk id="3" creationId="{33F32D1B-A159-40D5-873D-A321F3BAC375}"/>
          </ac:picMkLst>
        </pc:picChg>
      </pc:sldChg>
      <pc:sldChg chg="addSp modSp add mod">
        <pc:chgData name="Francisco Artes" userId="5be56ff3f51c4e1a" providerId="LiveId" clId="{F85E33DA-2FD9-49F7-B768-663F3C6CF8D1}" dt="2020-06-05T09:06:00.694" v="4317"/>
        <pc:sldMkLst>
          <pc:docMk/>
          <pc:sldMk cId="2397131228" sldId="1713"/>
        </pc:sldMkLst>
        <pc:spChg chg="mod">
          <ac:chgData name="Francisco Artes" userId="5be56ff3f51c4e1a" providerId="LiveId" clId="{F85E33DA-2FD9-49F7-B768-663F3C6CF8D1}" dt="2020-06-05T09:03:25.578" v="4235" actId="1035"/>
          <ac:spMkLst>
            <pc:docMk/>
            <pc:sldMk cId="2397131228" sldId="1713"/>
            <ac:spMk id="3" creationId="{0D8BC702-104B-4398-888A-9860C8D62191}"/>
          </ac:spMkLst>
        </pc:spChg>
        <pc:spChg chg="mod">
          <ac:chgData name="Francisco Artes" userId="5be56ff3f51c4e1a" providerId="LiveId" clId="{F85E33DA-2FD9-49F7-B768-663F3C6CF8D1}" dt="2020-06-05T08:39:21.752" v="3837" actId="20577"/>
          <ac:spMkLst>
            <pc:docMk/>
            <pc:sldMk cId="2397131228" sldId="1713"/>
            <ac:spMk id="4" creationId="{B9B5ED4E-DDCD-4FED-8FAF-2E0A7FC484C3}"/>
          </ac:spMkLst>
        </pc:spChg>
        <pc:spChg chg="add mod">
          <ac:chgData name="Francisco Artes" userId="5be56ff3f51c4e1a" providerId="LiveId" clId="{F85E33DA-2FD9-49F7-B768-663F3C6CF8D1}" dt="2020-06-05T08:56:00.236" v="4044" actId="1076"/>
          <ac:spMkLst>
            <pc:docMk/>
            <pc:sldMk cId="2397131228" sldId="1713"/>
            <ac:spMk id="5" creationId="{8E43A6B2-7195-4E75-A212-952B39FCCD26}"/>
          </ac:spMkLst>
        </pc:spChg>
        <pc:spChg chg="add mod">
          <ac:chgData name="Francisco Artes" userId="5be56ff3f51c4e1a" providerId="LiveId" clId="{F85E33DA-2FD9-49F7-B768-663F3C6CF8D1}" dt="2020-06-05T08:56:00.236" v="4044" actId="1076"/>
          <ac:spMkLst>
            <pc:docMk/>
            <pc:sldMk cId="2397131228" sldId="1713"/>
            <ac:spMk id="7" creationId="{A2BB7429-96B5-4D14-B66F-9A7AECC0D776}"/>
          </ac:spMkLst>
        </pc:spChg>
        <pc:spChg chg="add mod">
          <ac:chgData name="Francisco Artes" userId="5be56ff3f51c4e1a" providerId="LiveId" clId="{F85E33DA-2FD9-49F7-B768-663F3C6CF8D1}" dt="2020-06-05T09:06:00.694" v="4317"/>
          <ac:spMkLst>
            <pc:docMk/>
            <pc:sldMk cId="2397131228" sldId="1713"/>
            <ac:spMk id="8" creationId="{54E6B288-A170-49C0-9C70-E6766D704008}"/>
          </ac:spMkLst>
        </pc:spChg>
        <pc:picChg chg="add mod">
          <ac:chgData name="Francisco Artes" userId="5be56ff3f51c4e1a" providerId="LiveId" clId="{F85E33DA-2FD9-49F7-B768-663F3C6CF8D1}" dt="2020-06-05T08:56:00.236" v="4044" actId="1076"/>
          <ac:picMkLst>
            <pc:docMk/>
            <pc:sldMk cId="2397131228" sldId="1713"/>
            <ac:picMk id="2" creationId="{93A8907B-BBFC-457E-9668-F533692E906C}"/>
          </ac:picMkLst>
        </pc:picChg>
        <pc:picChg chg="add mod">
          <ac:chgData name="Francisco Artes" userId="5be56ff3f51c4e1a" providerId="LiveId" clId="{F85E33DA-2FD9-49F7-B768-663F3C6CF8D1}" dt="2020-06-05T08:56:00.236" v="4044" actId="1076"/>
          <ac:picMkLst>
            <pc:docMk/>
            <pc:sldMk cId="2397131228" sldId="1713"/>
            <ac:picMk id="6" creationId="{2F893C83-8045-4898-946A-D904E14BCED3}"/>
          </ac:picMkLst>
        </pc:picChg>
      </pc:sldChg>
      <pc:sldChg chg="addSp delSp modSp new del mod">
        <pc:chgData name="Francisco Artes" userId="5be56ff3f51c4e1a" providerId="LiveId" clId="{F85E33DA-2FD9-49F7-B768-663F3C6CF8D1}" dt="2020-06-05T17:23:52.111" v="5127" actId="47"/>
        <pc:sldMkLst>
          <pc:docMk/>
          <pc:sldMk cId="1867928930" sldId="1714"/>
        </pc:sldMkLst>
        <pc:spChg chg="add del mod">
          <ac:chgData name="Francisco Artes" userId="5be56ff3f51c4e1a" providerId="LiveId" clId="{F85E33DA-2FD9-49F7-B768-663F3C6CF8D1}" dt="2020-06-05T17:23:42.677" v="5125" actId="21"/>
          <ac:spMkLst>
            <pc:docMk/>
            <pc:sldMk cId="1867928930" sldId="1714"/>
            <ac:spMk id="3" creationId="{58BD6543-2884-4D3F-A618-CFCEDFD8B88F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29FC915-C65D-AD40-8E09-EFF85FDFB102}" type="doc">
      <dgm:prSet loTypeId="urn:microsoft.com/office/officeart/2005/8/layout/hChevron3" loCatId="" qsTypeId="urn:microsoft.com/office/officeart/2005/8/quickstyle/simple1" qsCatId="simple" csTypeId="urn:microsoft.com/office/officeart/2005/8/colors/accent1_2" csCatId="accent1" phldr="1"/>
      <dgm:spPr/>
    </dgm:pt>
    <dgm:pt modelId="{2712BB3C-F3B6-3849-92CF-51B833896C55}">
      <dgm:prSet phldrT="[Texto]"/>
      <dgm:spPr/>
      <dgm:t>
        <a:bodyPr/>
        <a:lstStyle/>
        <a:p>
          <a:r>
            <a:rPr lang="es-ES"/>
            <a:t>Sprint</a:t>
          </a:r>
          <a:endParaRPr lang="es-ES" dirty="0"/>
        </a:p>
      </dgm:t>
    </dgm:pt>
    <dgm:pt modelId="{393E49F1-8EDB-7347-BBEA-78C1895F8077}" type="parTrans" cxnId="{FD5BA17F-CA41-7D4B-985B-E44EA7252C56}">
      <dgm:prSet/>
      <dgm:spPr/>
      <dgm:t>
        <a:bodyPr/>
        <a:lstStyle/>
        <a:p>
          <a:endParaRPr lang="es-ES"/>
        </a:p>
      </dgm:t>
    </dgm:pt>
    <dgm:pt modelId="{C4EC1547-8070-9541-A2FF-7BC890F9DC27}" type="sibTrans" cxnId="{FD5BA17F-CA41-7D4B-985B-E44EA7252C56}">
      <dgm:prSet/>
      <dgm:spPr/>
      <dgm:t>
        <a:bodyPr/>
        <a:lstStyle/>
        <a:p>
          <a:endParaRPr lang="es-ES"/>
        </a:p>
      </dgm:t>
    </dgm:pt>
    <dgm:pt modelId="{C8A446BF-778B-BE48-A2EC-DAD0F2CE1F7A}">
      <dgm:prSet phldrT="[Texto]"/>
      <dgm:spPr/>
      <dgm:t>
        <a:bodyPr/>
        <a:lstStyle/>
        <a:p>
          <a:r>
            <a:rPr lang="es-ES" dirty="0"/>
            <a:t>Sprint</a:t>
          </a:r>
        </a:p>
      </dgm:t>
    </dgm:pt>
    <dgm:pt modelId="{11848CE7-8B10-0E4D-8460-AE6E4BCC1524}" type="parTrans" cxnId="{F97483A2-E2B4-E54D-A32D-E8D4A88AD512}">
      <dgm:prSet/>
      <dgm:spPr/>
      <dgm:t>
        <a:bodyPr/>
        <a:lstStyle/>
        <a:p>
          <a:endParaRPr lang="es-ES"/>
        </a:p>
      </dgm:t>
    </dgm:pt>
    <dgm:pt modelId="{A8D2D7B8-3F7E-0748-B0B9-D172307D1792}" type="sibTrans" cxnId="{F97483A2-E2B4-E54D-A32D-E8D4A88AD512}">
      <dgm:prSet/>
      <dgm:spPr/>
      <dgm:t>
        <a:bodyPr/>
        <a:lstStyle/>
        <a:p>
          <a:endParaRPr lang="es-ES"/>
        </a:p>
      </dgm:t>
    </dgm:pt>
    <dgm:pt modelId="{826121F7-37CA-0045-8E23-D19B686FD416}">
      <dgm:prSet phldrT="[Texto]"/>
      <dgm:spPr/>
      <dgm:t>
        <a:bodyPr/>
        <a:lstStyle/>
        <a:p>
          <a:r>
            <a:rPr lang="es-ES" dirty="0"/>
            <a:t>Sprint</a:t>
          </a:r>
        </a:p>
      </dgm:t>
    </dgm:pt>
    <dgm:pt modelId="{0124829E-FA5A-E74D-BA8B-04C9264E6C4E}" type="parTrans" cxnId="{BB1F0C8E-478F-324D-9AAB-D21DA83CC158}">
      <dgm:prSet/>
      <dgm:spPr/>
      <dgm:t>
        <a:bodyPr/>
        <a:lstStyle/>
        <a:p>
          <a:endParaRPr lang="es-ES"/>
        </a:p>
      </dgm:t>
    </dgm:pt>
    <dgm:pt modelId="{611E9539-4D78-0D43-94CA-44AB28A4C16A}" type="sibTrans" cxnId="{BB1F0C8E-478F-324D-9AAB-D21DA83CC158}">
      <dgm:prSet/>
      <dgm:spPr/>
      <dgm:t>
        <a:bodyPr/>
        <a:lstStyle/>
        <a:p>
          <a:endParaRPr lang="es-ES"/>
        </a:p>
      </dgm:t>
    </dgm:pt>
    <dgm:pt modelId="{4441844E-32B6-D04E-9F56-4FA22A21281B}">
      <dgm:prSet phldrT="[Texto]"/>
      <dgm:spPr/>
      <dgm:t>
        <a:bodyPr/>
        <a:lstStyle/>
        <a:p>
          <a:r>
            <a:rPr lang="es-ES" dirty="0"/>
            <a:t>Sprint</a:t>
          </a:r>
        </a:p>
      </dgm:t>
    </dgm:pt>
    <dgm:pt modelId="{AEF1F4E8-14B1-9645-9CA6-A9E53F6ED5FE}" type="parTrans" cxnId="{7F8192E2-3B07-374D-9AE5-D153EBA21C7E}">
      <dgm:prSet/>
      <dgm:spPr/>
      <dgm:t>
        <a:bodyPr/>
        <a:lstStyle/>
        <a:p>
          <a:endParaRPr lang="es-ES"/>
        </a:p>
      </dgm:t>
    </dgm:pt>
    <dgm:pt modelId="{9A86093C-93A6-354F-8083-B3BEAA51007E}" type="sibTrans" cxnId="{7F8192E2-3B07-374D-9AE5-D153EBA21C7E}">
      <dgm:prSet/>
      <dgm:spPr/>
      <dgm:t>
        <a:bodyPr/>
        <a:lstStyle/>
        <a:p>
          <a:endParaRPr lang="es-ES"/>
        </a:p>
      </dgm:t>
    </dgm:pt>
    <dgm:pt modelId="{49434A5B-AC9A-0944-AE8F-AD6740BFCEC9}">
      <dgm:prSet phldrT="[Texto]"/>
      <dgm:spPr/>
      <dgm:t>
        <a:bodyPr/>
        <a:lstStyle/>
        <a:p>
          <a:r>
            <a:rPr lang="es-ES" dirty="0"/>
            <a:t>Sprint</a:t>
          </a:r>
        </a:p>
      </dgm:t>
    </dgm:pt>
    <dgm:pt modelId="{9F3F9412-D236-3C48-951F-D2ABB02B0563}" type="parTrans" cxnId="{743E15E7-91DC-D642-AC19-3C0BA491E647}">
      <dgm:prSet/>
      <dgm:spPr/>
      <dgm:t>
        <a:bodyPr/>
        <a:lstStyle/>
        <a:p>
          <a:endParaRPr lang="es-ES"/>
        </a:p>
      </dgm:t>
    </dgm:pt>
    <dgm:pt modelId="{873267D4-5C9D-C84F-AE7A-61FF4AC500D4}" type="sibTrans" cxnId="{743E15E7-91DC-D642-AC19-3C0BA491E647}">
      <dgm:prSet/>
      <dgm:spPr/>
      <dgm:t>
        <a:bodyPr/>
        <a:lstStyle/>
        <a:p>
          <a:endParaRPr lang="es-ES"/>
        </a:p>
      </dgm:t>
    </dgm:pt>
    <dgm:pt modelId="{43DFA835-B67C-6A44-8382-3B859152E50F}">
      <dgm:prSet phldrT="[Texto]"/>
      <dgm:spPr/>
      <dgm:t>
        <a:bodyPr/>
        <a:lstStyle/>
        <a:p>
          <a:r>
            <a:rPr lang="es-ES" dirty="0"/>
            <a:t>Sprint</a:t>
          </a:r>
        </a:p>
      </dgm:t>
    </dgm:pt>
    <dgm:pt modelId="{BB08F1BA-4DF2-A54B-9DE3-B42E1F8DFBBB}" type="parTrans" cxnId="{6C60ECB0-7DC1-A348-B00F-BCB392E174DD}">
      <dgm:prSet/>
      <dgm:spPr/>
      <dgm:t>
        <a:bodyPr/>
        <a:lstStyle/>
        <a:p>
          <a:endParaRPr lang="es-ES"/>
        </a:p>
      </dgm:t>
    </dgm:pt>
    <dgm:pt modelId="{1F49F537-DD55-9C4B-B800-0997F3F0CF97}" type="sibTrans" cxnId="{6C60ECB0-7DC1-A348-B00F-BCB392E174DD}">
      <dgm:prSet/>
      <dgm:spPr/>
      <dgm:t>
        <a:bodyPr/>
        <a:lstStyle/>
        <a:p>
          <a:endParaRPr lang="es-ES"/>
        </a:p>
      </dgm:t>
    </dgm:pt>
    <dgm:pt modelId="{12CEA3A9-6D28-774F-A396-668A08F97AE3}">
      <dgm:prSet phldrT="[Texto]"/>
      <dgm:spPr/>
      <dgm:t>
        <a:bodyPr/>
        <a:lstStyle/>
        <a:p>
          <a:r>
            <a:rPr lang="es-ES" dirty="0"/>
            <a:t>Sprint</a:t>
          </a:r>
        </a:p>
      </dgm:t>
    </dgm:pt>
    <dgm:pt modelId="{8D3C1A7A-5EE1-194E-8341-4E36B1CD1F13}" type="parTrans" cxnId="{F4808DB2-ADA3-4142-9DCA-E924643E658D}">
      <dgm:prSet/>
      <dgm:spPr/>
      <dgm:t>
        <a:bodyPr/>
        <a:lstStyle/>
        <a:p>
          <a:endParaRPr lang="es-ES"/>
        </a:p>
      </dgm:t>
    </dgm:pt>
    <dgm:pt modelId="{19028550-3D96-B04F-8A4A-B924C09C6343}" type="sibTrans" cxnId="{F4808DB2-ADA3-4142-9DCA-E924643E658D}">
      <dgm:prSet/>
      <dgm:spPr/>
      <dgm:t>
        <a:bodyPr/>
        <a:lstStyle/>
        <a:p>
          <a:endParaRPr lang="es-ES"/>
        </a:p>
      </dgm:t>
    </dgm:pt>
    <dgm:pt modelId="{FC1D4E8A-6574-6144-B428-93BAA5BA3742}">
      <dgm:prSet phldrT="[Texto]"/>
      <dgm:spPr/>
      <dgm:t>
        <a:bodyPr/>
        <a:lstStyle/>
        <a:p>
          <a:r>
            <a:rPr lang="es-ES" dirty="0"/>
            <a:t>Sprint</a:t>
          </a:r>
        </a:p>
      </dgm:t>
    </dgm:pt>
    <dgm:pt modelId="{6E0DF722-EC9D-514D-8167-1F3FFB8F68F1}" type="parTrans" cxnId="{E616D172-1B4C-BC43-874D-B164F9437EF6}">
      <dgm:prSet/>
      <dgm:spPr/>
      <dgm:t>
        <a:bodyPr/>
        <a:lstStyle/>
        <a:p>
          <a:endParaRPr lang="es-ES"/>
        </a:p>
      </dgm:t>
    </dgm:pt>
    <dgm:pt modelId="{4C40FAF4-EDEE-8841-8CBA-5B91FACB6DD4}" type="sibTrans" cxnId="{E616D172-1B4C-BC43-874D-B164F9437EF6}">
      <dgm:prSet/>
      <dgm:spPr/>
      <dgm:t>
        <a:bodyPr/>
        <a:lstStyle/>
        <a:p>
          <a:endParaRPr lang="es-ES"/>
        </a:p>
      </dgm:t>
    </dgm:pt>
    <dgm:pt modelId="{6874FC7F-EBC5-2F47-A976-3B26575A3E94}">
      <dgm:prSet phldrT="[Texto]"/>
      <dgm:spPr/>
      <dgm:t>
        <a:bodyPr/>
        <a:lstStyle/>
        <a:p>
          <a:r>
            <a:rPr lang="es-ES" dirty="0"/>
            <a:t>Sprint</a:t>
          </a:r>
        </a:p>
      </dgm:t>
    </dgm:pt>
    <dgm:pt modelId="{50413D9A-91D7-BE41-9F44-238FFABD4FDB}" type="parTrans" cxnId="{F695AC13-7CEA-114F-8977-D27FDCD68B84}">
      <dgm:prSet/>
      <dgm:spPr/>
      <dgm:t>
        <a:bodyPr/>
        <a:lstStyle/>
        <a:p>
          <a:endParaRPr lang="es-ES"/>
        </a:p>
      </dgm:t>
    </dgm:pt>
    <dgm:pt modelId="{2F5728DB-5158-5646-B05A-795B7AE44B4C}" type="sibTrans" cxnId="{F695AC13-7CEA-114F-8977-D27FDCD68B84}">
      <dgm:prSet/>
      <dgm:spPr/>
      <dgm:t>
        <a:bodyPr/>
        <a:lstStyle/>
        <a:p>
          <a:endParaRPr lang="es-ES"/>
        </a:p>
      </dgm:t>
    </dgm:pt>
    <dgm:pt modelId="{0680EDDA-B8FA-5E43-8F42-24E55D5CABC3}">
      <dgm:prSet phldrT="[Texto]"/>
      <dgm:spPr/>
      <dgm:t>
        <a:bodyPr/>
        <a:lstStyle/>
        <a:p>
          <a:r>
            <a:rPr lang="es-ES"/>
            <a:t>Sprint</a:t>
          </a:r>
          <a:endParaRPr lang="es-ES" dirty="0"/>
        </a:p>
      </dgm:t>
    </dgm:pt>
    <dgm:pt modelId="{BE932EB3-2935-AA4E-AC2F-73C92C35F13E}" type="parTrans" cxnId="{C3DB6582-F7A6-7049-803F-0D673B5065A0}">
      <dgm:prSet/>
      <dgm:spPr/>
      <dgm:t>
        <a:bodyPr/>
        <a:lstStyle/>
        <a:p>
          <a:endParaRPr lang="es-ES"/>
        </a:p>
      </dgm:t>
    </dgm:pt>
    <dgm:pt modelId="{DC31D8ED-E52B-264A-8316-1466540B6B3F}" type="sibTrans" cxnId="{C3DB6582-F7A6-7049-803F-0D673B5065A0}">
      <dgm:prSet/>
      <dgm:spPr/>
      <dgm:t>
        <a:bodyPr/>
        <a:lstStyle/>
        <a:p>
          <a:endParaRPr lang="es-ES"/>
        </a:p>
      </dgm:t>
    </dgm:pt>
    <dgm:pt modelId="{67DCD334-D481-4048-9219-184E956FB4D8}" type="pres">
      <dgm:prSet presAssocID="{C29FC915-C65D-AD40-8E09-EFF85FDFB102}" presName="Name0" presStyleCnt="0">
        <dgm:presLayoutVars>
          <dgm:dir/>
          <dgm:resizeHandles val="exact"/>
        </dgm:presLayoutVars>
      </dgm:prSet>
      <dgm:spPr/>
    </dgm:pt>
    <dgm:pt modelId="{8F0A9106-78A8-A14F-9CC4-3CAE2310D191}" type="pres">
      <dgm:prSet presAssocID="{2712BB3C-F3B6-3849-92CF-51B833896C55}" presName="parTxOnly" presStyleLbl="node1" presStyleIdx="0" presStyleCnt="10">
        <dgm:presLayoutVars>
          <dgm:bulletEnabled val="1"/>
        </dgm:presLayoutVars>
      </dgm:prSet>
      <dgm:spPr/>
    </dgm:pt>
    <dgm:pt modelId="{E0D4A7DC-A62C-744B-BEBF-E0773EE04D2D}" type="pres">
      <dgm:prSet presAssocID="{C4EC1547-8070-9541-A2FF-7BC890F9DC27}" presName="parSpace" presStyleCnt="0"/>
      <dgm:spPr/>
    </dgm:pt>
    <dgm:pt modelId="{0458EEC1-86E7-F944-8B40-CAFE58102704}" type="pres">
      <dgm:prSet presAssocID="{C8A446BF-778B-BE48-A2EC-DAD0F2CE1F7A}" presName="parTxOnly" presStyleLbl="node1" presStyleIdx="1" presStyleCnt="10">
        <dgm:presLayoutVars>
          <dgm:bulletEnabled val="1"/>
        </dgm:presLayoutVars>
      </dgm:prSet>
      <dgm:spPr/>
    </dgm:pt>
    <dgm:pt modelId="{0A918744-6F69-9641-9DE9-640BC88B2B0F}" type="pres">
      <dgm:prSet presAssocID="{A8D2D7B8-3F7E-0748-B0B9-D172307D1792}" presName="parSpace" presStyleCnt="0"/>
      <dgm:spPr/>
    </dgm:pt>
    <dgm:pt modelId="{15AE3F0B-1BB4-3A40-B5A3-28BCBC05C10D}" type="pres">
      <dgm:prSet presAssocID="{826121F7-37CA-0045-8E23-D19B686FD416}" presName="parTxOnly" presStyleLbl="node1" presStyleIdx="2" presStyleCnt="10">
        <dgm:presLayoutVars>
          <dgm:bulletEnabled val="1"/>
        </dgm:presLayoutVars>
      </dgm:prSet>
      <dgm:spPr/>
    </dgm:pt>
    <dgm:pt modelId="{3AB9116B-40FC-E54C-8548-AE8664ECF6C9}" type="pres">
      <dgm:prSet presAssocID="{611E9539-4D78-0D43-94CA-44AB28A4C16A}" presName="parSpace" presStyleCnt="0"/>
      <dgm:spPr/>
    </dgm:pt>
    <dgm:pt modelId="{9D2BB338-1ACF-4647-B587-6C9EF7E3A21A}" type="pres">
      <dgm:prSet presAssocID="{4441844E-32B6-D04E-9F56-4FA22A21281B}" presName="parTxOnly" presStyleLbl="node1" presStyleIdx="3" presStyleCnt="10">
        <dgm:presLayoutVars>
          <dgm:bulletEnabled val="1"/>
        </dgm:presLayoutVars>
      </dgm:prSet>
      <dgm:spPr/>
    </dgm:pt>
    <dgm:pt modelId="{9E1C6818-865C-9D42-A31B-B828148E9D3B}" type="pres">
      <dgm:prSet presAssocID="{9A86093C-93A6-354F-8083-B3BEAA51007E}" presName="parSpace" presStyleCnt="0"/>
      <dgm:spPr/>
    </dgm:pt>
    <dgm:pt modelId="{D177F7E7-5E6D-0C48-9323-F94CD854C0EC}" type="pres">
      <dgm:prSet presAssocID="{49434A5B-AC9A-0944-AE8F-AD6740BFCEC9}" presName="parTxOnly" presStyleLbl="node1" presStyleIdx="4" presStyleCnt="10">
        <dgm:presLayoutVars>
          <dgm:bulletEnabled val="1"/>
        </dgm:presLayoutVars>
      </dgm:prSet>
      <dgm:spPr/>
    </dgm:pt>
    <dgm:pt modelId="{D5C3E447-671D-5C48-B1D5-5ABF7C21C8D7}" type="pres">
      <dgm:prSet presAssocID="{873267D4-5C9D-C84F-AE7A-61FF4AC500D4}" presName="parSpace" presStyleCnt="0"/>
      <dgm:spPr/>
    </dgm:pt>
    <dgm:pt modelId="{6BC3D1FB-55A4-8442-B640-DDCC96DA5383}" type="pres">
      <dgm:prSet presAssocID="{43DFA835-B67C-6A44-8382-3B859152E50F}" presName="parTxOnly" presStyleLbl="node1" presStyleIdx="5" presStyleCnt="10">
        <dgm:presLayoutVars>
          <dgm:bulletEnabled val="1"/>
        </dgm:presLayoutVars>
      </dgm:prSet>
      <dgm:spPr/>
    </dgm:pt>
    <dgm:pt modelId="{DF53143D-EF3C-AF43-8F2B-14591FC129D2}" type="pres">
      <dgm:prSet presAssocID="{1F49F537-DD55-9C4B-B800-0997F3F0CF97}" presName="parSpace" presStyleCnt="0"/>
      <dgm:spPr/>
    </dgm:pt>
    <dgm:pt modelId="{056E017B-03C2-0A47-8EF5-BA864863D8F4}" type="pres">
      <dgm:prSet presAssocID="{12CEA3A9-6D28-774F-A396-668A08F97AE3}" presName="parTxOnly" presStyleLbl="node1" presStyleIdx="6" presStyleCnt="10">
        <dgm:presLayoutVars>
          <dgm:bulletEnabled val="1"/>
        </dgm:presLayoutVars>
      </dgm:prSet>
      <dgm:spPr/>
    </dgm:pt>
    <dgm:pt modelId="{9597DE7A-482D-B44B-804D-7911E57CA001}" type="pres">
      <dgm:prSet presAssocID="{19028550-3D96-B04F-8A4A-B924C09C6343}" presName="parSpace" presStyleCnt="0"/>
      <dgm:spPr/>
    </dgm:pt>
    <dgm:pt modelId="{F40F99A3-3358-5348-969D-E4FE4D0B3076}" type="pres">
      <dgm:prSet presAssocID="{FC1D4E8A-6574-6144-B428-93BAA5BA3742}" presName="parTxOnly" presStyleLbl="node1" presStyleIdx="7" presStyleCnt="10">
        <dgm:presLayoutVars>
          <dgm:bulletEnabled val="1"/>
        </dgm:presLayoutVars>
      </dgm:prSet>
      <dgm:spPr/>
    </dgm:pt>
    <dgm:pt modelId="{FC059BC1-E7D1-A246-85E7-ADE9D5519466}" type="pres">
      <dgm:prSet presAssocID="{4C40FAF4-EDEE-8841-8CBA-5B91FACB6DD4}" presName="parSpace" presStyleCnt="0"/>
      <dgm:spPr/>
    </dgm:pt>
    <dgm:pt modelId="{319360BA-2DEA-DA47-A712-6004F847A0C0}" type="pres">
      <dgm:prSet presAssocID="{6874FC7F-EBC5-2F47-A976-3B26575A3E94}" presName="parTxOnly" presStyleLbl="node1" presStyleIdx="8" presStyleCnt="10">
        <dgm:presLayoutVars>
          <dgm:bulletEnabled val="1"/>
        </dgm:presLayoutVars>
      </dgm:prSet>
      <dgm:spPr/>
    </dgm:pt>
    <dgm:pt modelId="{60AF334E-DA9F-3A42-9520-E736E62100A8}" type="pres">
      <dgm:prSet presAssocID="{2F5728DB-5158-5646-B05A-795B7AE44B4C}" presName="parSpace" presStyleCnt="0"/>
      <dgm:spPr/>
    </dgm:pt>
    <dgm:pt modelId="{5B4A9E5C-C54D-E943-B502-B33C3CE81BCF}" type="pres">
      <dgm:prSet presAssocID="{0680EDDA-B8FA-5E43-8F42-24E55D5CABC3}" presName="parTxOnly" presStyleLbl="node1" presStyleIdx="9" presStyleCnt="10">
        <dgm:presLayoutVars>
          <dgm:bulletEnabled val="1"/>
        </dgm:presLayoutVars>
      </dgm:prSet>
      <dgm:spPr/>
    </dgm:pt>
  </dgm:ptLst>
  <dgm:cxnLst>
    <dgm:cxn modelId="{86576A09-06E3-074A-ACA7-DC8C21CD857C}" type="presOf" srcId="{C8A446BF-778B-BE48-A2EC-DAD0F2CE1F7A}" destId="{0458EEC1-86E7-F944-8B40-CAFE58102704}" srcOrd="0" destOrd="0" presId="urn:microsoft.com/office/officeart/2005/8/layout/hChevron3"/>
    <dgm:cxn modelId="{0B89D50A-F425-9243-A211-C46A91669916}" type="presOf" srcId="{0680EDDA-B8FA-5E43-8F42-24E55D5CABC3}" destId="{5B4A9E5C-C54D-E943-B502-B33C3CE81BCF}" srcOrd="0" destOrd="0" presId="urn:microsoft.com/office/officeart/2005/8/layout/hChevron3"/>
    <dgm:cxn modelId="{F695AC13-7CEA-114F-8977-D27FDCD68B84}" srcId="{C29FC915-C65D-AD40-8E09-EFF85FDFB102}" destId="{6874FC7F-EBC5-2F47-A976-3B26575A3E94}" srcOrd="8" destOrd="0" parTransId="{50413D9A-91D7-BE41-9F44-238FFABD4FDB}" sibTransId="{2F5728DB-5158-5646-B05A-795B7AE44B4C}"/>
    <dgm:cxn modelId="{923F8916-4897-A147-B205-3D798B2BB538}" type="presOf" srcId="{C29FC915-C65D-AD40-8E09-EFF85FDFB102}" destId="{67DCD334-D481-4048-9219-184E956FB4D8}" srcOrd="0" destOrd="0" presId="urn:microsoft.com/office/officeart/2005/8/layout/hChevron3"/>
    <dgm:cxn modelId="{FE8EBE16-A1A1-544F-B9A3-D13660E4ED07}" type="presOf" srcId="{FC1D4E8A-6574-6144-B428-93BAA5BA3742}" destId="{F40F99A3-3358-5348-969D-E4FE4D0B3076}" srcOrd="0" destOrd="0" presId="urn:microsoft.com/office/officeart/2005/8/layout/hChevron3"/>
    <dgm:cxn modelId="{66C6C13D-4090-754A-8221-6352BD1513A7}" type="presOf" srcId="{826121F7-37CA-0045-8E23-D19B686FD416}" destId="{15AE3F0B-1BB4-3A40-B5A3-28BCBC05C10D}" srcOrd="0" destOrd="0" presId="urn:microsoft.com/office/officeart/2005/8/layout/hChevron3"/>
    <dgm:cxn modelId="{E616D172-1B4C-BC43-874D-B164F9437EF6}" srcId="{C29FC915-C65D-AD40-8E09-EFF85FDFB102}" destId="{FC1D4E8A-6574-6144-B428-93BAA5BA3742}" srcOrd="7" destOrd="0" parTransId="{6E0DF722-EC9D-514D-8167-1F3FFB8F68F1}" sibTransId="{4C40FAF4-EDEE-8841-8CBA-5B91FACB6DD4}"/>
    <dgm:cxn modelId="{FD5BA17F-CA41-7D4B-985B-E44EA7252C56}" srcId="{C29FC915-C65D-AD40-8E09-EFF85FDFB102}" destId="{2712BB3C-F3B6-3849-92CF-51B833896C55}" srcOrd="0" destOrd="0" parTransId="{393E49F1-8EDB-7347-BBEA-78C1895F8077}" sibTransId="{C4EC1547-8070-9541-A2FF-7BC890F9DC27}"/>
    <dgm:cxn modelId="{C3DB6582-F7A6-7049-803F-0D673B5065A0}" srcId="{C29FC915-C65D-AD40-8E09-EFF85FDFB102}" destId="{0680EDDA-B8FA-5E43-8F42-24E55D5CABC3}" srcOrd="9" destOrd="0" parTransId="{BE932EB3-2935-AA4E-AC2F-73C92C35F13E}" sibTransId="{DC31D8ED-E52B-264A-8316-1466540B6B3F}"/>
    <dgm:cxn modelId="{BB1F0C8E-478F-324D-9AAB-D21DA83CC158}" srcId="{C29FC915-C65D-AD40-8E09-EFF85FDFB102}" destId="{826121F7-37CA-0045-8E23-D19B686FD416}" srcOrd="2" destOrd="0" parTransId="{0124829E-FA5A-E74D-BA8B-04C9264E6C4E}" sibTransId="{611E9539-4D78-0D43-94CA-44AB28A4C16A}"/>
    <dgm:cxn modelId="{AD34E69C-5B25-2541-80AF-29FC7D1645DB}" type="presOf" srcId="{49434A5B-AC9A-0944-AE8F-AD6740BFCEC9}" destId="{D177F7E7-5E6D-0C48-9323-F94CD854C0EC}" srcOrd="0" destOrd="0" presId="urn:microsoft.com/office/officeart/2005/8/layout/hChevron3"/>
    <dgm:cxn modelId="{F97483A2-E2B4-E54D-A32D-E8D4A88AD512}" srcId="{C29FC915-C65D-AD40-8E09-EFF85FDFB102}" destId="{C8A446BF-778B-BE48-A2EC-DAD0F2CE1F7A}" srcOrd="1" destOrd="0" parTransId="{11848CE7-8B10-0E4D-8460-AE6E4BCC1524}" sibTransId="{A8D2D7B8-3F7E-0748-B0B9-D172307D1792}"/>
    <dgm:cxn modelId="{6C60ECB0-7DC1-A348-B00F-BCB392E174DD}" srcId="{C29FC915-C65D-AD40-8E09-EFF85FDFB102}" destId="{43DFA835-B67C-6A44-8382-3B859152E50F}" srcOrd="5" destOrd="0" parTransId="{BB08F1BA-4DF2-A54B-9DE3-B42E1F8DFBBB}" sibTransId="{1F49F537-DD55-9C4B-B800-0997F3F0CF97}"/>
    <dgm:cxn modelId="{F4808DB2-ADA3-4142-9DCA-E924643E658D}" srcId="{C29FC915-C65D-AD40-8E09-EFF85FDFB102}" destId="{12CEA3A9-6D28-774F-A396-668A08F97AE3}" srcOrd="6" destOrd="0" parTransId="{8D3C1A7A-5EE1-194E-8341-4E36B1CD1F13}" sibTransId="{19028550-3D96-B04F-8A4A-B924C09C6343}"/>
    <dgm:cxn modelId="{D00A56BD-9CD8-854C-92D9-7491C9F31D27}" type="presOf" srcId="{4441844E-32B6-D04E-9F56-4FA22A21281B}" destId="{9D2BB338-1ACF-4647-B587-6C9EF7E3A21A}" srcOrd="0" destOrd="0" presId="urn:microsoft.com/office/officeart/2005/8/layout/hChevron3"/>
    <dgm:cxn modelId="{B8112CC0-4214-3D46-8206-B871A130B86F}" type="presOf" srcId="{2712BB3C-F3B6-3849-92CF-51B833896C55}" destId="{8F0A9106-78A8-A14F-9CC4-3CAE2310D191}" srcOrd="0" destOrd="0" presId="urn:microsoft.com/office/officeart/2005/8/layout/hChevron3"/>
    <dgm:cxn modelId="{30880CCD-44EC-E84A-BEEC-814B111FAD05}" type="presOf" srcId="{43DFA835-B67C-6A44-8382-3B859152E50F}" destId="{6BC3D1FB-55A4-8442-B640-DDCC96DA5383}" srcOrd="0" destOrd="0" presId="urn:microsoft.com/office/officeart/2005/8/layout/hChevron3"/>
    <dgm:cxn modelId="{616E31D5-17B4-F344-9976-9704F5F1FB81}" type="presOf" srcId="{6874FC7F-EBC5-2F47-A976-3B26575A3E94}" destId="{319360BA-2DEA-DA47-A712-6004F847A0C0}" srcOrd="0" destOrd="0" presId="urn:microsoft.com/office/officeart/2005/8/layout/hChevron3"/>
    <dgm:cxn modelId="{4928ABDE-FBBB-CB43-AE75-B2AC99608470}" type="presOf" srcId="{12CEA3A9-6D28-774F-A396-668A08F97AE3}" destId="{056E017B-03C2-0A47-8EF5-BA864863D8F4}" srcOrd="0" destOrd="0" presId="urn:microsoft.com/office/officeart/2005/8/layout/hChevron3"/>
    <dgm:cxn modelId="{7F8192E2-3B07-374D-9AE5-D153EBA21C7E}" srcId="{C29FC915-C65D-AD40-8E09-EFF85FDFB102}" destId="{4441844E-32B6-D04E-9F56-4FA22A21281B}" srcOrd="3" destOrd="0" parTransId="{AEF1F4E8-14B1-9645-9CA6-A9E53F6ED5FE}" sibTransId="{9A86093C-93A6-354F-8083-B3BEAA51007E}"/>
    <dgm:cxn modelId="{743E15E7-91DC-D642-AC19-3C0BA491E647}" srcId="{C29FC915-C65D-AD40-8E09-EFF85FDFB102}" destId="{49434A5B-AC9A-0944-AE8F-AD6740BFCEC9}" srcOrd="4" destOrd="0" parTransId="{9F3F9412-D236-3C48-951F-D2ABB02B0563}" sibTransId="{873267D4-5C9D-C84F-AE7A-61FF4AC500D4}"/>
    <dgm:cxn modelId="{59DAAC5D-E2DC-8E42-A51D-8309C36A9AB3}" type="presParOf" srcId="{67DCD334-D481-4048-9219-184E956FB4D8}" destId="{8F0A9106-78A8-A14F-9CC4-3CAE2310D191}" srcOrd="0" destOrd="0" presId="urn:microsoft.com/office/officeart/2005/8/layout/hChevron3"/>
    <dgm:cxn modelId="{93741472-1724-3543-82F2-E5F8C12E9038}" type="presParOf" srcId="{67DCD334-D481-4048-9219-184E956FB4D8}" destId="{E0D4A7DC-A62C-744B-BEBF-E0773EE04D2D}" srcOrd="1" destOrd="0" presId="urn:microsoft.com/office/officeart/2005/8/layout/hChevron3"/>
    <dgm:cxn modelId="{B27B60DD-EEBE-D445-A047-86B15738956D}" type="presParOf" srcId="{67DCD334-D481-4048-9219-184E956FB4D8}" destId="{0458EEC1-86E7-F944-8B40-CAFE58102704}" srcOrd="2" destOrd="0" presId="urn:microsoft.com/office/officeart/2005/8/layout/hChevron3"/>
    <dgm:cxn modelId="{75CAF190-C70D-EA49-980D-58DAFFDF8678}" type="presParOf" srcId="{67DCD334-D481-4048-9219-184E956FB4D8}" destId="{0A918744-6F69-9641-9DE9-640BC88B2B0F}" srcOrd="3" destOrd="0" presId="urn:microsoft.com/office/officeart/2005/8/layout/hChevron3"/>
    <dgm:cxn modelId="{84007DE8-BCE4-DB4D-B262-859DEBDAA7D5}" type="presParOf" srcId="{67DCD334-D481-4048-9219-184E956FB4D8}" destId="{15AE3F0B-1BB4-3A40-B5A3-28BCBC05C10D}" srcOrd="4" destOrd="0" presId="urn:microsoft.com/office/officeart/2005/8/layout/hChevron3"/>
    <dgm:cxn modelId="{9B4CB0B3-D6DA-384C-B646-EEC99176407F}" type="presParOf" srcId="{67DCD334-D481-4048-9219-184E956FB4D8}" destId="{3AB9116B-40FC-E54C-8548-AE8664ECF6C9}" srcOrd="5" destOrd="0" presId="urn:microsoft.com/office/officeart/2005/8/layout/hChevron3"/>
    <dgm:cxn modelId="{63918009-2040-714A-89A0-68119FA66157}" type="presParOf" srcId="{67DCD334-D481-4048-9219-184E956FB4D8}" destId="{9D2BB338-1ACF-4647-B587-6C9EF7E3A21A}" srcOrd="6" destOrd="0" presId="urn:microsoft.com/office/officeart/2005/8/layout/hChevron3"/>
    <dgm:cxn modelId="{4A9BF22E-591A-F747-AB46-051B04EB2243}" type="presParOf" srcId="{67DCD334-D481-4048-9219-184E956FB4D8}" destId="{9E1C6818-865C-9D42-A31B-B828148E9D3B}" srcOrd="7" destOrd="0" presId="urn:microsoft.com/office/officeart/2005/8/layout/hChevron3"/>
    <dgm:cxn modelId="{6A515136-6021-0E48-8228-2461420BC8E9}" type="presParOf" srcId="{67DCD334-D481-4048-9219-184E956FB4D8}" destId="{D177F7E7-5E6D-0C48-9323-F94CD854C0EC}" srcOrd="8" destOrd="0" presId="urn:microsoft.com/office/officeart/2005/8/layout/hChevron3"/>
    <dgm:cxn modelId="{136BA1BA-39D8-0E47-8C73-7131445A1028}" type="presParOf" srcId="{67DCD334-D481-4048-9219-184E956FB4D8}" destId="{D5C3E447-671D-5C48-B1D5-5ABF7C21C8D7}" srcOrd="9" destOrd="0" presId="urn:microsoft.com/office/officeart/2005/8/layout/hChevron3"/>
    <dgm:cxn modelId="{6BCE60F1-2450-6546-9D97-9931BB99E4F7}" type="presParOf" srcId="{67DCD334-D481-4048-9219-184E956FB4D8}" destId="{6BC3D1FB-55A4-8442-B640-DDCC96DA5383}" srcOrd="10" destOrd="0" presId="urn:microsoft.com/office/officeart/2005/8/layout/hChevron3"/>
    <dgm:cxn modelId="{7F5274E4-70DC-0B48-A143-7F00BDDCA946}" type="presParOf" srcId="{67DCD334-D481-4048-9219-184E956FB4D8}" destId="{DF53143D-EF3C-AF43-8F2B-14591FC129D2}" srcOrd="11" destOrd="0" presId="urn:microsoft.com/office/officeart/2005/8/layout/hChevron3"/>
    <dgm:cxn modelId="{19C1601A-9346-C243-B951-416804F33E28}" type="presParOf" srcId="{67DCD334-D481-4048-9219-184E956FB4D8}" destId="{056E017B-03C2-0A47-8EF5-BA864863D8F4}" srcOrd="12" destOrd="0" presId="urn:microsoft.com/office/officeart/2005/8/layout/hChevron3"/>
    <dgm:cxn modelId="{F78CDA53-64F2-FB49-B834-FF54AE779B0C}" type="presParOf" srcId="{67DCD334-D481-4048-9219-184E956FB4D8}" destId="{9597DE7A-482D-B44B-804D-7911E57CA001}" srcOrd="13" destOrd="0" presId="urn:microsoft.com/office/officeart/2005/8/layout/hChevron3"/>
    <dgm:cxn modelId="{504D5A09-8F3B-E44F-BB30-F8571EB0F220}" type="presParOf" srcId="{67DCD334-D481-4048-9219-184E956FB4D8}" destId="{F40F99A3-3358-5348-969D-E4FE4D0B3076}" srcOrd="14" destOrd="0" presId="urn:microsoft.com/office/officeart/2005/8/layout/hChevron3"/>
    <dgm:cxn modelId="{91599469-A383-0A4D-B81F-B1C2EA691BB6}" type="presParOf" srcId="{67DCD334-D481-4048-9219-184E956FB4D8}" destId="{FC059BC1-E7D1-A246-85E7-ADE9D5519466}" srcOrd="15" destOrd="0" presId="urn:microsoft.com/office/officeart/2005/8/layout/hChevron3"/>
    <dgm:cxn modelId="{CFD203BD-BF66-A044-8E71-513A0EA01F8A}" type="presParOf" srcId="{67DCD334-D481-4048-9219-184E956FB4D8}" destId="{319360BA-2DEA-DA47-A712-6004F847A0C0}" srcOrd="16" destOrd="0" presId="urn:microsoft.com/office/officeart/2005/8/layout/hChevron3"/>
    <dgm:cxn modelId="{2FAFD0FE-69DF-134E-8A42-575A21BF190E}" type="presParOf" srcId="{67DCD334-D481-4048-9219-184E956FB4D8}" destId="{60AF334E-DA9F-3A42-9520-E736E62100A8}" srcOrd="17" destOrd="0" presId="urn:microsoft.com/office/officeart/2005/8/layout/hChevron3"/>
    <dgm:cxn modelId="{0BD0524F-0FAF-204D-B3B7-3762A6EBDC77}" type="presParOf" srcId="{67DCD334-D481-4048-9219-184E956FB4D8}" destId="{5B4A9E5C-C54D-E943-B502-B33C3CE81BCF}" srcOrd="1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60AD791A-D729-6149-8E90-12EA982AF24A}" type="doc">
      <dgm:prSet loTypeId="urn:microsoft.com/office/officeart/2008/layout/VerticalCurvedList" loCatId="list" qsTypeId="urn:microsoft.com/office/officeart/2005/8/quickstyle/simple3" qsCatId="simple" csTypeId="urn:microsoft.com/office/officeart/2005/8/colors/accent1_2" csCatId="accent1"/>
      <dgm:spPr/>
      <dgm:t>
        <a:bodyPr/>
        <a:lstStyle/>
        <a:p>
          <a:endParaRPr lang="es-ES"/>
        </a:p>
      </dgm:t>
    </dgm:pt>
    <dgm:pt modelId="{E9766559-76E1-6449-BE7F-F7452C51ACFB}">
      <dgm:prSet/>
      <dgm:spPr/>
      <dgm:t>
        <a:bodyPr/>
        <a:lstStyle/>
        <a:p>
          <a:r>
            <a:rPr lang="es-ES_tradnl"/>
            <a:t>Conocida</a:t>
          </a:r>
          <a:endParaRPr lang="es-ES"/>
        </a:p>
      </dgm:t>
    </dgm:pt>
    <dgm:pt modelId="{B4295843-6F16-5A48-A004-A6BD9C47F9E5}" type="parTrans" cxnId="{14C48FC1-8332-5A40-9827-49918DA93709}">
      <dgm:prSet/>
      <dgm:spPr/>
      <dgm:t>
        <a:bodyPr/>
        <a:lstStyle/>
        <a:p>
          <a:endParaRPr lang="es-ES"/>
        </a:p>
      </dgm:t>
    </dgm:pt>
    <dgm:pt modelId="{96B34273-44C9-F846-95FC-2B604D45F3D1}" type="sibTrans" cxnId="{14C48FC1-8332-5A40-9827-49918DA93709}">
      <dgm:prSet/>
      <dgm:spPr/>
      <dgm:t>
        <a:bodyPr/>
        <a:lstStyle/>
        <a:p>
          <a:endParaRPr lang="es-ES"/>
        </a:p>
      </dgm:t>
    </dgm:pt>
    <dgm:pt modelId="{B768AA02-DB89-034E-BC9E-C70EB890FA47}">
      <dgm:prSet/>
      <dgm:spPr/>
      <dgm:t>
        <a:bodyPr/>
        <a:lstStyle/>
        <a:p>
          <a:r>
            <a:rPr lang="es-ES_tradnl"/>
            <a:t>Sencilla</a:t>
          </a:r>
          <a:endParaRPr lang="es-ES"/>
        </a:p>
      </dgm:t>
    </dgm:pt>
    <dgm:pt modelId="{4DE1FC1F-31E1-8349-98BE-67268DF004B9}" type="parTrans" cxnId="{94589F3B-933D-2549-B959-018121DCF715}">
      <dgm:prSet/>
      <dgm:spPr/>
      <dgm:t>
        <a:bodyPr/>
        <a:lstStyle/>
        <a:p>
          <a:endParaRPr lang="es-ES"/>
        </a:p>
      </dgm:t>
    </dgm:pt>
    <dgm:pt modelId="{08E201CB-C964-0D45-8EFD-AA295B323753}" type="sibTrans" cxnId="{94589F3B-933D-2549-B959-018121DCF715}">
      <dgm:prSet/>
      <dgm:spPr/>
      <dgm:t>
        <a:bodyPr/>
        <a:lstStyle/>
        <a:p>
          <a:endParaRPr lang="es-ES"/>
        </a:p>
      </dgm:t>
    </dgm:pt>
    <dgm:pt modelId="{B3A36818-914F-824D-9241-5D95E7353439}">
      <dgm:prSet/>
      <dgm:spPr/>
      <dgm:t>
        <a:bodyPr/>
        <a:lstStyle/>
        <a:p>
          <a:r>
            <a:rPr lang="es-ES_tradnl"/>
            <a:t>Precisa</a:t>
          </a:r>
          <a:endParaRPr lang="es-ES"/>
        </a:p>
      </dgm:t>
    </dgm:pt>
    <dgm:pt modelId="{82702D11-AD57-094C-82FD-E6A492A49FB7}" type="parTrans" cxnId="{34D6007F-244D-EB44-9A6F-E29595E33B07}">
      <dgm:prSet/>
      <dgm:spPr/>
      <dgm:t>
        <a:bodyPr/>
        <a:lstStyle/>
        <a:p>
          <a:endParaRPr lang="es-ES"/>
        </a:p>
      </dgm:t>
    </dgm:pt>
    <dgm:pt modelId="{9534F8F0-9228-D046-9DFA-9D52E252FE87}" type="sibTrans" cxnId="{34D6007F-244D-EB44-9A6F-E29595E33B07}">
      <dgm:prSet/>
      <dgm:spPr/>
      <dgm:t>
        <a:bodyPr/>
        <a:lstStyle/>
        <a:p>
          <a:endParaRPr lang="es-ES"/>
        </a:p>
      </dgm:t>
    </dgm:pt>
    <dgm:pt modelId="{35DCE2AC-3FF3-BD4B-945A-207C9706472B}">
      <dgm:prSet/>
      <dgm:spPr/>
      <dgm:t>
        <a:bodyPr/>
        <a:lstStyle/>
        <a:p>
          <a:r>
            <a:rPr lang="es-ES_tradnl"/>
            <a:t>Estable</a:t>
          </a:r>
          <a:endParaRPr lang="es-ES"/>
        </a:p>
      </dgm:t>
    </dgm:pt>
    <dgm:pt modelId="{89B311A7-37FB-614E-9034-6AC371C4513E}" type="parTrans" cxnId="{C0DDA5D8-1C49-2F4B-B461-88F31C1C2D89}">
      <dgm:prSet/>
      <dgm:spPr/>
      <dgm:t>
        <a:bodyPr/>
        <a:lstStyle/>
        <a:p>
          <a:endParaRPr lang="es-ES"/>
        </a:p>
      </dgm:t>
    </dgm:pt>
    <dgm:pt modelId="{DA83505B-C690-E04E-AB1C-CD73F693183C}" type="sibTrans" cxnId="{C0DDA5D8-1C49-2F4B-B461-88F31C1C2D89}">
      <dgm:prSet/>
      <dgm:spPr/>
      <dgm:t>
        <a:bodyPr/>
        <a:lstStyle/>
        <a:p>
          <a:endParaRPr lang="es-ES"/>
        </a:p>
      </dgm:t>
    </dgm:pt>
    <dgm:pt modelId="{CAF42285-F5FC-EB43-B14A-09B8F22FA832}" type="pres">
      <dgm:prSet presAssocID="{60AD791A-D729-6149-8E90-12EA982AF24A}" presName="Name0" presStyleCnt="0">
        <dgm:presLayoutVars>
          <dgm:chMax val="7"/>
          <dgm:chPref val="7"/>
          <dgm:dir/>
        </dgm:presLayoutVars>
      </dgm:prSet>
      <dgm:spPr/>
    </dgm:pt>
    <dgm:pt modelId="{5C70DCDC-32BA-BD4F-82DC-347AC95DE387}" type="pres">
      <dgm:prSet presAssocID="{60AD791A-D729-6149-8E90-12EA982AF24A}" presName="Name1" presStyleCnt="0"/>
      <dgm:spPr/>
    </dgm:pt>
    <dgm:pt modelId="{92E46D16-F44C-6547-90F5-E6DC2B1CC14F}" type="pres">
      <dgm:prSet presAssocID="{60AD791A-D729-6149-8E90-12EA982AF24A}" presName="cycle" presStyleCnt="0"/>
      <dgm:spPr/>
    </dgm:pt>
    <dgm:pt modelId="{B31EE33E-CBF1-004F-9E69-B3024A8D8E23}" type="pres">
      <dgm:prSet presAssocID="{60AD791A-D729-6149-8E90-12EA982AF24A}" presName="srcNode" presStyleLbl="node1" presStyleIdx="0" presStyleCnt="4"/>
      <dgm:spPr/>
    </dgm:pt>
    <dgm:pt modelId="{E681B5C4-DB25-C646-A525-25C74624ED60}" type="pres">
      <dgm:prSet presAssocID="{60AD791A-D729-6149-8E90-12EA982AF24A}" presName="conn" presStyleLbl="parChTrans1D2" presStyleIdx="0" presStyleCnt="1"/>
      <dgm:spPr/>
    </dgm:pt>
    <dgm:pt modelId="{FEBC4561-8983-574B-B091-EA11ACF51CBF}" type="pres">
      <dgm:prSet presAssocID="{60AD791A-D729-6149-8E90-12EA982AF24A}" presName="extraNode" presStyleLbl="node1" presStyleIdx="0" presStyleCnt="4"/>
      <dgm:spPr/>
    </dgm:pt>
    <dgm:pt modelId="{FDAA5036-93AE-B14D-8EBB-3DEB2BD0F478}" type="pres">
      <dgm:prSet presAssocID="{60AD791A-D729-6149-8E90-12EA982AF24A}" presName="dstNode" presStyleLbl="node1" presStyleIdx="0" presStyleCnt="4"/>
      <dgm:spPr/>
    </dgm:pt>
    <dgm:pt modelId="{9CE5BEF1-D022-D647-AE74-F41F815F8101}" type="pres">
      <dgm:prSet presAssocID="{E9766559-76E1-6449-BE7F-F7452C51ACFB}" presName="text_1" presStyleLbl="node1" presStyleIdx="0" presStyleCnt="4">
        <dgm:presLayoutVars>
          <dgm:bulletEnabled val="1"/>
        </dgm:presLayoutVars>
      </dgm:prSet>
      <dgm:spPr/>
    </dgm:pt>
    <dgm:pt modelId="{8F21F40C-8D41-DB41-A2C9-DB95E6F93C5B}" type="pres">
      <dgm:prSet presAssocID="{E9766559-76E1-6449-BE7F-F7452C51ACFB}" presName="accent_1" presStyleCnt="0"/>
      <dgm:spPr/>
    </dgm:pt>
    <dgm:pt modelId="{D4978897-2E9B-FC4E-BEF9-D67CC719E5B6}" type="pres">
      <dgm:prSet presAssocID="{E9766559-76E1-6449-BE7F-F7452C51ACFB}" presName="accentRepeatNode" presStyleLbl="solidFgAcc1" presStyleIdx="0" presStyleCnt="4"/>
      <dgm:spPr/>
    </dgm:pt>
    <dgm:pt modelId="{208BB904-6CE4-9F4C-907D-25580D634F97}" type="pres">
      <dgm:prSet presAssocID="{B768AA02-DB89-034E-BC9E-C70EB890FA47}" presName="text_2" presStyleLbl="node1" presStyleIdx="1" presStyleCnt="4">
        <dgm:presLayoutVars>
          <dgm:bulletEnabled val="1"/>
        </dgm:presLayoutVars>
      </dgm:prSet>
      <dgm:spPr/>
    </dgm:pt>
    <dgm:pt modelId="{B7C9D926-E002-EB47-A616-EC7AB205A283}" type="pres">
      <dgm:prSet presAssocID="{B768AA02-DB89-034E-BC9E-C70EB890FA47}" presName="accent_2" presStyleCnt="0"/>
      <dgm:spPr/>
    </dgm:pt>
    <dgm:pt modelId="{F5C5889A-7B1A-0E44-A764-24D2BF8F7D23}" type="pres">
      <dgm:prSet presAssocID="{B768AA02-DB89-034E-BC9E-C70EB890FA47}" presName="accentRepeatNode" presStyleLbl="solidFgAcc1" presStyleIdx="1" presStyleCnt="4"/>
      <dgm:spPr/>
    </dgm:pt>
    <dgm:pt modelId="{DF6FBBE5-EF9E-FD45-BADA-AF62694DF09A}" type="pres">
      <dgm:prSet presAssocID="{B3A36818-914F-824D-9241-5D95E7353439}" presName="text_3" presStyleLbl="node1" presStyleIdx="2" presStyleCnt="4">
        <dgm:presLayoutVars>
          <dgm:bulletEnabled val="1"/>
        </dgm:presLayoutVars>
      </dgm:prSet>
      <dgm:spPr/>
    </dgm:pt>
    <dgm:pt modelId="{66DED88E-0FFC-954B-B85A-DDC0DDA454E7}" type="pres">
      <dgm:prSet presAssocID="{B3A36818-914F-824D-9241-5D95E7353439}" presName="accent_3" presStyleCnt="0"/>
      <dgm:spPr/>
    </dgm:pt>
    <dgm:pt modelId="{43FC0FAA-CF2F-1C48-BF4E-DA936DB58192}" type="pres">
      <dgm:prSet presAssocID="{B3A36818-914F-824D-9241-5D95E7353439}" presName="accentRepeatNode" presStyleLbl="solidFgAcc1" presStyleIdx="2" presStyleCnt="4"/>
      <dgm:spPr/>
    </dgm:pt>
    <dgm:pt modelId="{78B44C66-318C-4D43-A882-D5224A88D81E}" type="pres">
      <dgm:prSet presAssocID="{35DCE2AC-3FF3-BD4B-945A-207C9706472B}" presName="text_4" presStyleLbl="node1" presStyleIdx="3" presStyleCnt="4">
        <dgm:presLayoutVars>
          <dgm:bulletEnabled val="1"/>
        </dgm:presLayoutVars>
      </dgm:prSet>
      <dgm:spPr/>
    </dgm:pt>
    <dgm:pt modelId="{24850CA1-6328-954F-A703-984A765340AD}" type="pres">
      <dgm:prSet presAssocID="{35DCE2AC-3FF3-BD4B-945A-207C9706472B}" presName="accent_4" presStyleCnt="0"/>
      <dgm:spPr/>
    </dgm:pt>
    <dgm:pt modelId="{2E270158-F85D-1742-A971-51248689333A}" type="pres">
      <dgm:prSet presAssocID="{35DCE2AC-3FF3-BD4B-945A-207C9706472B}" presName="accentRepeatNode" presStyleLbl="solidFgAcc1" presStyleIdx="3" presStyleCnt="4"/>
      <dgm:spPr/>
    </dgm:pt>
  </dgm:ptLst>
  <dgm:cxnLst>
    <dgm:cxn modelId="{327C5E13-61BD-B243-9CA6-388857A4A432}" type="presOf" srcId="{E9766559-76E1-6449-BE7F-F7452C51ACFB}" destId="{9CE5BEF1-D022-D647-AE74-F41F815F8101}" srcOrd="0" destOrd="0" presId="urn:microsoft.com/office/officeart/2008/layout/VerticalCurvedList"/>
    <dgm:cxn modelId="{E7D3C534-B1A6-1941-BCA8-C7F12E00EC33}" type="presOf" srcId="{B768AA02-DB89-034E-BC9E-C70EB890FA47}" destId="{208BB904-6CE4-9F4C-907D-25580D634F97}" srcOrd="0" destOrd="0" presId="urn:microsoft.com/office/officeart/2008/layout/VerticalCurvedList"/>
    <dgm:cxn modelId="{94589F3B-933D-2549-B959-018121DCF715}" srcId="{60AD791A-D729-6149-8E90-12EA982AF24A}" destId="{B768AA02-DB89-034E-BC9E-C70EB890FA47}" srcOrd="1" destOrd="0" parTransId="{4DE1FC1F-31E1-8349-98BE-67268DF004B9}" sibTransId="{08E201CB-C964-0D45-8EFD-AA295B323753}"/>
    <dgm:cxn modelId="{34D6007F-244D-EB44-9A6F-E29595E33B07}" srcId="{60AD791A-D729-6149-8E90-12EA982AF24A}" destId="{B3A36818-914F-824D-9241-5D95E7353439}" srcOrd="2" destOrd="0" parTransId="{82702D11-AD57-094C-82FD-E6A492A49FB7}" sibTransId="{9534F8F0-9228-D046-9DFA-9D52E252FE87}"/>
    <dgm:cxn modelId="{94B6359D-6A6D-F844-8C4D-CDF2FC37014A}" type="presOf" srcId="{60AD791A-D729-6149-8E90-12EA982AF24A}" destId="{CAF42285-F5FC-EB43-B14A-09B8F22FA832}" srcOrd="0" destOrd="0" presId="urn:microsoft.com/office/officeart/2008/layout/VerticalCurvedList"/>
    <dgm:cxn modelId="{4D0FE8A4-B14E-AE4F-8A2B-538D8FEB08E7}" type="presOf" srcId="{B3A36818-914F-824D-9241-5D95E7353439}" destId="{DF6FBBE5-EF9E-FD45-BADA-AF62694DF09A}" srcOrd="0" destOrd="0" presId="urn:microsoft.com/office/officeart/2008/layout/VerticalCurvedList"/>
    <dgm:cxn modelId="{B7B367B2-F29D-C04D-B728-B816C2906FEF}" type="presOf" srcId="{35DCE2AC-3FF3-BD4B-945A-207C9706472B}" destId="{78B44C66-318C-4D43-A882-D5224A88D81E}" srcOrd="0" destOrd="0" presId="urn:microsoft.com/office/officeart/2008/layout/VerticalCurvedList"/>
    <dgm:cxn modelId="{14C48FC1-8332-5A40-9827-49918DA93709}" srcId="{60AD791A-D729-6149-8E90-12EA982AF24A}" destId="{E9766559-76E1-6449-BE7F-F7452C51ACFB}" srcOrd="0" destOrd="0" parTransId="{B4295843-6F16-5A48-A004-A6BD9C47F9E5}" sibTransId="{96B34273-44C9-F846-95FC-2B604D45F3D1}"/>
    <dgm:cxn modelId="{C0DDA5D8-1C49-2F4B-B461-88F31C1C2D89}" srcId="{60AD791A-D729-6149-8E90-12EA982AF24A}" destId="{35DCE2AC-3FF3-BD4B-945A-207C9706472B}" srcOrd="3" destOrd="0" parTransId="{89B311A7-37FB-614E-9034-6AC371C4513E}" sibTransId="{DA83505B-C690-E04E-AB1C-CD73F693183C}"/>
    <dgm:cxn modelId="{5F216EE5-530D-714E-895E-E775B9AB2B56}" type="presOf" srcId="{96B34273-44C9-F846-95FC-2B604D45F3D1}" destId="{E681B5C4-DB25-C646-A525-25C74624ED60}" srcOrd="0" destOrd="0" presId="urn:microsoft.com/office/officeart/2008/layout/VerticalCurvedList"/>
    <dgm:cxn modelId="{32F46A09-00E9-B94E-8DAA-1DBD30E5209F}" type="presParOf" srcId="{CAF42285-F5FC-EB43-B14A-09B8F22FA832}" destId="{5C70DCDC-32BA-BD4F-82DC-347AC95DE387}" srcOrd="0" destOrd="0" presId="urn:microsoft.com/office/officeart/2008/layout/VerticalCurvedList"/>
    <dgm:cxn modelId="{4043021C-32C6-2546-9438-412269286977}" type="presParOf" srcId="{5C70DCDC-32BA-BD4F-82DC-347AC95DE387}" destId="{92E46D16-F44C-6547-90F5-E6DC2B1CC14F}" srcOrd="0" destOrd="0" presId="urn:microsoft.com/office/officeart/2008/layout/VerticalCurvedList"/>
    <dgm:cxn modelId="{D492BFC9-092A-4945-BECC-B5D8784C59C0}" type="presParOf" srcId="{92E46D16-F44C-6547-90F5-E6DC2B1CC14F}" destId="{B31EE33E-CBF1-004F-9E69-B3024A8D8E23}" srcOrd="0" destOrd="0" presId="urn:microsoft.com/office/officeart/2008/layout/VerticalCurvedList"/>
    <dgm:cxn modelId="{469FE7C5-1B8E-244B-84FB-2D77F3F043B7}" type="presParOf" srcId="{92E46D16-F44C-6547-90F5-E6DC2B1CC14F}" destId="{E681B5C4-DB25-C646-A525-25C74624ED60}" srcOrd="1" destOrd="0" presId="urn:microsoft.com/office/officeart/2008/layout/VerticalCurvedList"/>
    <dgm:cxn modelId="{3A160040-814E-F34A-B79D-5DF4E090B9EA}" type="presParOf" srcId="{92E46D16-F44C-6547-90F5-E6DC2B1CC14F}" destId="{FEBC4561-8983-574B-B091-EA11ACF51CBF}" srcOrd="2" destOrd="0" presId="urn:microsoft.com/office/officeart/2008/layout/VerticalCurvedList"/>
    <dgm:cxn modelId="{DCC13B29-5DB5-D042-97E9-5CD8AB33F9A7}" type="presParOf" srcId="{92E46D16-F44C-6547-90F5-E6DC2B1CC14F}" destId="{FDAA5036-93AE-B14D-8EBB-3DEB2BD0F478}" srcOrd="3" destOrd="0" presId="urn:microsoft.com/office/officeart/2008/layout/VerticalCurvedList"/>
    <dgm:cxn modelId="{19014302-B56F-7B4E-AE13-624975A18A1B}" type="presParOf" srcId="{5C70DCDC-32BA-BD4F-82DC-347AC95DE387}" destId="{9CE5BEF1-D022-D647-AE74-F41F815F8101}" srcOrd="1" destOrd="0" presId="urn:microsoft.com/office/officeart/2008/layout/VerticalCurvedList"/>
    <dgm:cxn modelId="{31D16422-00EF-6341-AB25-5465ACE15185}" type="presParOf" srcId="{5C70DCDC-32BA-BD4F-82DC-347AC95DE387}" destId="{8F21F40C-8D41-DB41-A2C9-DB95E6F93C5B}" srcOrd="2" destOrd="0" presId="urn:microsoft.com/office/officeart/2008/layout/VerticalCurvedList"/>
    <dgm:cxn modelId="{E1962BFD-FC81-6C4C-BC8A-BBBFEF9B910F}" type="presParOf" srcId="{8F21F40C-8D41-DB41-A2C9-DB95E6F93C5B}" destId="{D4978897-2E9B-FC4E-BEF9-D67CC719E5B6}" srcOrd="0" destOrd="0" presId="urn:microsoft.com/office/officeart/2008/layout/VerticalCurvedList"/>
    <dgm:cxn modelId="{7871A0E2-77EA-5B49-AA3D-6456AF137DE4}" type="presParOf" srcId="{5C70DCDC-32BA-BD4F-82DC-347AC95DE387}" destId="{208BB904-6CE4-9F4C-907D-25580D634F97}" srcOrd="3" destOrd="0" presId="urn:microsoft.com/office/officeart/2008/layout/VerticalCurvedList"/>
    <dgm:cxn modelId="{32A9D105-F7FD-E842-8C20-05464874B181}" type="presParOf" srcId="{5C70DCDC-32BA-BD4F-82DC-347AC95DE387}" destId="{B7C9D926-E002-EB47-A616-EC7AB205A283}" srcOrd="4" destOrd="0" presId="urn:microsoft.com/office/officeart/2008/layout/VerticalCurvedList"/>
    <dgm:cxn modelId="{9916C242-C768-DE48-8328-D3127F2BC390}" type="presParOf" srcId="{B7C9D926-E002-EB47-A616-EC7AB205A283}" destId="{F5C5889A-7B1A-0E44-A764-24D2BF8F7D23}" srcOrd="0" destOrd="0" presId="urn:microsoft.com/office/officeart/2008/layout/VerticalCurvedList"/>
    <dgm:cxn modelId="{E9570F7E-22D5-B24E-BC49-3A27A48AFDDC}" type="presParOf" srcId="{5C70DCDC-32BA-BD4F-82DC-347AC95DE387}" destId="{DF6FBBE5-EF9E-FD45-BADA-AF62694DF09A}" srcOrd="5" destOrd="0" presId="urn:microsoft.com/office/officeart/2008/layout/VerticalCurvedList"/>
    <dgm:cxn modelId="{DAF59EC7-9B5B-F441-8284-1F44C81B3C01}" type="presParOf" srcId="{5C70DCDC-32BA-BD4F-82DC-347AC95DE387}" destId="{66DED88E-0FFC-954B-B85A-DDC0DDA454E7}" srcOrd="6" destOrd="0" presId="urn:microsoft.com/office/officeart/2008/layout/VerticalCurvedList"/>
    <dgm:cxn modelId="{96850796-AD92-6243-BC1D-F228D11F67D0}" type="presParOf" srcId="{66DED88E-0FFC-954B-B85A-DDC0DDA454E7}" destId="{43FC0FAA-CF2F-1C48-BF4E-DA936DB58192}" srcOrd="0" destOrd="0" presId="urn:microsoft.com/office/officeart/2008/layout/VerticalCurvedList"/>
    <dgm:cxn modelId="{FC802EAF-473D-AC41-94B3-C072FCC483AC}" type="presParOf" srcId="{5C70DCDC-32BA-BD4F-82DC-347AC95DE387}" destId="{78B44C66-318C-4D43-A882-D5224A88D81E}" srcOrd="7" destOrd="0" presId="urn:microsoft.com/office/officeart/2008/layout/VerticalCurvedList"/>
    <dgm:cxn modelId="{BC268CF8-1F2D-2A4E-9A3B-2C8C68C6D13D}" type="presParOf" srcId="{5C70DCDC-32BA-BD4F-82DC-347AC95DE387}" destId="{24850CA1-6328-954F-A703-984A765340AD}" srcOrd="8" destOrd="0" presId="urn:microsoft.com/office/officeart/2008/layout/VerticalCurvedList"/>
    <dgm:cxn modelId="{42FD9934-2AD4-4D44-AB6B-E00ADF8BB1C1}" type="presParOf" srcId="{24850CA1-6328-954F-A703-984A765340AD}" destId="{2E270158-F85D-1742-A971-51248689333A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A8B74E73-64CC-9643-8BAB-951C65615F30}" type="doc">
      <dgm:prSet loTypeId="urn:microsoft.com/office/officeart/2005/8/layout/hChevron3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s-ES"/>
        </a:p>
      </dgm:t>
    </dgm:pt>
    <dgm:pt modelId="{4FC5D98F-4261-3B45-84F3-438DF0449116}">
      <dgm:prSet/>
      <dgm:spPr/>
      <dgm:t>
        <a:bodyPr/>
        <a:lstStyle/>
        <a:p>
          <a:r>
            <a:rPr lang="es-ES_tradnl" dirty="0"/>
            <a:t>Asignar valor al concepto </a:t>
          </a:r>
          <a:r>
            <a:rPr lang="es-ES_tradnl" dirty="0">
              <a:solidFill>
                <a:srgbClr val="FFFF00"/>
              </a:solidFill>
            </a:rPr>
            <a:t>“Punto” </a:t>
          </a:r>
          <a:r>
            <a:rPr lang="es-ES_tradnl" dirty="0"/>
            <a:t>a partir de la historia de referencia pensando en la utilidad y practicidad para las futuras historias</a:t>
          </a:r>
          <a:endParaRPr lang="es-ES" dirty="0"/>
        </a:p>
      </dgm:t>
    </dgm:pt>
    <dgm:pt modelId="{7476B20B-8EF3-1244-AF24-334FAE0F573B}" type="parTrans" cxnId="{3AA5F417-B0E2-C545-AC14-9D10EE025113}">
      <dgm:prSet/>
      <dgm:spPr/>
      <dgm:t>
        <a:bodyPr/>
        <a:lstStyle/>
        <a:p>
          <a:endParaRPr lang="es-ES"/>
        </a:p>
      </dgm:t>
    </dgm:pt>
    <dgm:pt modelId="{D8260E43-CB22-3D42-ACF7-60752974516E}" type="sibTrans" cxnId="{3AA5F417-B0E2-C545-AC14-9D10EE025113}">
      <dgm:prSet/>
      <dgm:spPr/>
      <dgm:t>
        <a:bodyPr/>
        <a:lstStyle/>
        <a:p>
          <a:endParaRPr lang="es-ES"/>
        </a:p>
      </dgm:t>
    </dgm:pt>
    <dgm:pt modelId="{3F2D5DBF-BA1E-F94A-BC77-AA42EDD63B61}" type="pres">
      <dgm:prSet presAssocID="{A8B74E73-64CC-9643-8BAB-951C65615F30}" presName="Name0" presStyleCnt="0">
        <dgm:presLayoutVars>
          <dgm:dir/>
          <dgm:resizeHandles val="exact"/>
        </dgm:presLayoutVars>
      </dgm:prSet>
      <dgm:spPr/>
    </dgm:pt>
    <dgm:pt modelId="{F0A23144-C717-B947-A9B9-AF9F3D1E1061}" type="pres">
      <dgm:prSet presAssocID="{4FC5D98F-4261-3B45-84F3-438DF0449116}" presName="parTxOnly" presStyleLbl="node1" presStyleIdx="0" presStyleCnt="1">
        <dgm:presLayoutVars>
          <dgm:bulletEnabled val="1"/>
        </dgm:presLayoutVars>
      </dgm:prSet>
      <dgm:spPr/>
    </dgm:pt>
  </dgm:ptLst>
  <dgm:cxnLst>
    <dgm:cxn modelId="{3AA5F417-B0E2-C545-AC14-9D10EE025113}" srcId="{A8B74E73-64CC-9643-8BAB-951C65615F30}" destId="{4FC5D98F-4261-3B45-84F3-438DF0449116}" srcOrd="0" destOrd="0" parTransId="{7476B20B-8EF3-1244-AF24-334FAE0F573B}" sibTransId="{D8260E43-CB22-3D42-ACF7-60752974516E}"/>
    <dgm:cxn modelId="{E31B63C5-7989-944D-A1AB-05D527364B46}" type="presOf" srcId="{4FC5D98F-4261-3B45-84F3-438DF0449116}" destId="{F0A23144-C717-B947-A9B9-AF9F3D1E1061}" srcOrd="0" destOrd="0" presId="urn:microsoft.com/office/officeart/2005/8/layout/hChevron3"/>
    <dgm:cxn modelId="{B11118DF-0AAE-E74D-812F-C1B1634386B5}" type="presOf" srcId="{A8B74E73-64CC-9643-8BAB-951C65615F30}" destId="{3F2D5DBF-BA1E-F94A-BC77-AA42EDD63B61}" srcOrd="0" destOrd="0" presId="urn:microsoft.com/office/officeart/2005/8/layout/hChevron3"/>
    <dgm:cxn modelId="{CA7F7DF4-6824-F040-9213-EBB3A2526FC7}" type="presParOf" srcId="{3F2D5DBF-BA1E-F94A-BC77-AA42EDD63B61}" destId="{F0A23144-C717-B947-A9B9-AF9F3D1E1061}" srcOrd="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91645EEF-671D-D64E-A8E1-5C7B113D2F3C}" type="doc">
      <dgm:prSet loTypeId="urn:microsoft.com/office/officeart/2005/8/layout/vProcess5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22EE34E8-A1B3-7A41-96B6-AC9CE621ECB1}">
      <dgm:prSet/>
      <dgm:spPr/>
      <dgm:t>
        <a:bodyPr/>
        <a:lstStyle/>
        <a:p>
          <a:r>
            <a:rPr lang="es-ES" dirty="0"/>
            <a:t>Se acuerda la </a:t>
          </a:r>
          <a:r>
            <a:rPr lang="es-ES" dirty="0">
              <a:solidFill>
                <a:srgbClr val="FFFF00"/>
              </a:solidFill>
            </a:rPr>
            <a:t>longitud del sprint</a:t>
          </a:r>
        </a:p>
      </dgm:t>
    </dgm:pt>
    <dgm:pt modelId="{34EAA8CC-F96E-484E-A612-4B867A52C42A}" type="parTrans" cxnId="{A533BF89-BE92-0042-8FC3-E017F52C07CD}">
      <dgm:prSet/>
      <dgm:spPr/>
      <dgm:t>
        <a:bodyPr/>
        <a:lstStyle/>
        <a:p>
          <a:endParaRPr lang="es-ES"/>
        </a:p>
      </dgm:t>
    </dgm:pt>
    <dgm:pt modelId="{A2432EFF-32D3-2240-BA6F-F6E2E0B718CB}" type="sibTrans" cxnId="{A533BF89-BE92-0042-8FC3-E017F52C07CD}">
      <dgm:prSet/>
      <dgm:spPr/>
      <dgm:t>
        <a:bodyPr/>
        <a:lstStyle/>
        <a:p>
          <a:endParaRPr lang="es-ES"/>
        </a:p>
      </dgm:t>
    </dgm:pt>
    <dgm:pt modelId="{0B229766-8E7E-D941-9EFD-E724BC5E6202}">
      <dgm:prSet/>
      <dgm:spPr/>
      <dgm:t>
        <a:bodyPr/>
        <a:lstStyle/>
        <a:p>
          <a:r>
            <a:rPr lang="es-ES_tradnl" dirty="0"/>
            <a:t>Cálculo con Planning Poker de </a:t>
          </a:r>
          <a:r>
            <a:rPr lang="es-ES_tradnl" dirty="0">
              <a:solidFill>
                <a:srgbClr val="FFFF00"/>
              </a:solidFill>
            </a:rPr>
            <a:t>cuantas veces sería capaz un miembro del equipo de desarrollar la historia de referencia en un sprint</a:t>
          </a:r>
          <a:endParaRPr lang="es-ES" dirty="0">
            <a:solidFill>
              <a:srgbClr val="FFFF00"/>
            </a:solidFill>
          </a:endParaRPr>
        </a:p>
      </dgm:t>
    </dgm:pt>
    <dgm:pt modelId="{63C0033D-62F7-2B41-9AFA-F118E640F228}" type="parTrans" cxnId="{F278C99D-0C4F-CF4E-9F33-7DBBE4CFEFB6}">
      <dgm:prSet/>
      <dgm:spPr/>
      <dgm:t>
        <a:bodyPr/>
        <a:lstStyle/>
        <a:p>
          <a:endParaRPr lang="es-ES"/>
        </a:p>
      </dgm:t>
    </dgm:pt>
    <dgm:pt modelId="{CA6243D5-8EEF-0742-9A8D-92D62F3640AD}" type="sibTrans" cxnId="{F278C99D-0C4F-CF4E-9F33-7DBBE4CFEFB6}">
      <dgm:prSet/>
      <dgm:spPr/>
      <dgm:t>
        <a:bodyPr/>
        <a:lstStyle/>
        <a:p>
          <a:endParaRPr lang="es-ES"/>
        </a:p>
      </dgm:t>
    </dgm:pt>
    <dgm:pt modelId="{97E57506-C23A-7841-9E81-D09815A0064C}">
      <dgm:prSet/>
      <dgm:spPr/>
      <dgm:t>
        <a:bodyPr/>
        <a:lstStyle/>
        <a:p>
          <a:r>
            <a:rPr lang="es-ES_tradnl" dirty="0">
              <a:solidFill>
                <a:srgbClr val="FFFF00"/>
              </a:solidFill>
            </a:rPr>
            <a:t>Capacidad o Velocidad del equipo </a:t>
          </a:r>
          <a:r>
            <a:rPr lang="es-ES_tradnl" dirty="0"/>
            <a:t>= número de veces por consenso * esfuerzo de la H.U. Referencia * número de integrantes del equipo de desarrollo</a:t>
          </a:r>
          <a:endParaRPr lang="es-ES" dirty="0"/>
        </a:p>
      </dgm:t>
    </dgm:pt>
    <dgm:pt modelId="{63101D20-A4FF-0048-9ECF-4247DF2F9AF1}" type="parTrans" cxnId="{645F29C0-D4AF-DD47-A784-2CC94D984863}">
      <dgm:prSet/>
      <dgm:spPr/>
      <dgm:t>
        <a:bodyPr/>
        <a:lstStyle/>
        <a:p>
          <a:endParaRPr lang="es-ES"/>
        </a:p>
      </dgm:t>
    </dgm:pt>
    <dgm:pt modelId="{CF5FABB8-DDBD-4D46-A51A-107D12328828}" type="sibTrans" cxnId="{645F29C0-D4AF-DD47-A784-2CC94D984863}">
      <dgm:prSet/>
      <dgm:spPr/>
      <dgm:t>
        <a:bodyPr/>
        <a:lstStyle/>
        <a:p>
          <a:endParaRPr lang="es-ES"/>
        </a:p>
      </dgm:t>
    </dgm:pt>
    <dgm:pt modelId="{4B4290F5-EF27-174C-BFB3-E895D68E3ECA}" type="pres">
      <dgm:prSet presAssocID="{91645EEF-671D-D64E-A8E1-5C7B113D2F3C}" presName="outerComposite" presStyleCnt="0">
        <dgm:presLayoutVars>
          <dgm:chMax val="5"/>
          <dgm:dir/>
          <dgm:resizeHandles val="exact"/>
        </dgm:presLayoutVars>
      </dgm:prSet>
      <dgm:spPr/>
    </dgm:pt>
    <dgm:pt modelId="{206FC084-662E-CF4E-A073-F0A1C6A75CA3}" type="pres">
      <dgm:prSet presAssocID="{91645EEF-671D-D64E-A8E1-5C7B113D2F3C}" presName="dummyMaxCanvas" presStyleCnt="0">
        <dgm:presLayoutVars/>
      </dgm:prSet>
      <dgm:spPr/>
    </dgm:pt>
    <dgm:pt modelId="{6554AFF1-D7B5-834D-AEF1-79017A0A32EF}" type="pres">
      <dgm:prSet presAssocID="{91645EEF-671D-D64E-A8E1-5C7B113D2F3C}" presName="ThreeNodes_1" presStyleLbl="node1" presStyleIdx="0" presStyleCnt="3">
        <dgm:presLayoutVars>
          <dgm:bulletEnabled val="1"/>
        </dgm:presLayoutVars>
      </dgm:prSet>
      <dgm:spPr/>
    </dgm:pt>
    <dgm:pt modelId="{B52BA1DE-C97F-EF40-8D0A-D6AD8422E7B9}" type="pres">
      <dgm:prSet presAssocID="{91645EEF-671D-D64E-A8E1-5C7B113D2F3C}" presName="ThreeNodes_2" presStyleLbl="node1" presStyleIdx="1" presStyleCnt="3">
        <dgm:presLayoutVars>
          <dgm:bulletEnabled val="1"/>
        </dgm:presLayoutVars>
      </dgm:prSet>
      <dgm:spPr/>
    </dgm:pt>
    <dgm:pt modelId="{106C68D3-E365-7A41-BB97-DEDB598F0EF5}" type="pres">
      <dgm:prSet presAssocID="{91645EEF-671D-D64E-A8E1-5C7B113D2F3C}" presName="ThreeNodes_3" presStyleLbl="node1" presStyleIdx="2" presStyleCnt="3">
        <dgm:presLayoutVars>
          <dgm:bulletEnabled val="1"/>
        </dgm:presLayoutVars>
      </dgm:prSet>
      <dgm:spPr/>
    </dgm:pt>
    <dgm:pt modelId="{29ABA875-DFA0-5548-83E3-81B2191171E6}" type="pres">
      <dgm:prSet presAssocID="{91645EEF-671D-D64E-A8E1-5C7B113D2F3C}" presName="ThreeConn_1-2" presStyleLbl="fgAccFollowNode1" presStyleIdx="0" presStyleCnt="2">
        <dgm:presLayoutVars>
          <dgm:bulletEnabled val="1"/>
        </dgm:presLayoutVars>
      </dgm:prSet>
      <dgm:spPr/>
    </dgm:pt>
    <dgm:pt modelId="{DB4F8126-9451-0446-9748-5267FD4D228F}" type="pres">
      <dgm:prSet presAssocID="{91645EEF-671D-D64E-A8E1-5C7B113D2F3C}" presName="ThreeConn_2-3" presStyleLbl="fgAccFollowNode1" presStyleIdx="1" presStyleCnt="2">
        <dgm:presLayoutVars>
          <dgm:bulletEnabled val="1"/>
        </dgm:presLayoutVars>
      </dgm:prSet>
      <dgm:spPr/>
    </dgm:pt>
    <dgm:pt modelId="{887DE0E0-7E1D-704A-8C8B-0C32C4B2F02A}" type="pres">
      <dgm:prSet presAssocID="{91645EEF-671D-D64E-A8E1-5C7B113D2F3C}" presName="ThreeNodes_1_text" presStyleLbl="node1" presStyleIdx="2" presStyleCnt="3">
        <dgm:presLayoutVars>
          <dgm:bulletEnabled val="1"/>
        </dgm:presLayoutVars>
      </dgm:prSet>
      <dgm:spPr/>
    </dgm:pt>
    <dgm:pt modelId="{BFF3DBF9-CECF-264E-A29C-EEB78ADF8F79}" type="pres">
      <dgm:prSet presAssocID="{91645EEF-671D-D64E-A8E1-5C7B113D2F3C}" presName="ThreeNodes_2_text" presStyleLbl="node1" presStyleIdx="2" presStyleCnt="3">
        <dgm:presLayoutVars>
          <dgm:bulletEnabled val="1"/>
        </dgm:presLayoutVars>
      </dgm:prSet>
      <dgm:spPr/>
    </dgm:pt>
    <dgm:pt modelId="{C0F03BB8-E88F-9B49-AA7F-7DD01F959E1D}" type="pres">
      <dgm:prSet presAssocID="{91645EEF-671D-D64E-A8E1-5C7B113D2F3C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E3308C26-AE0E-634E-8660-7C7BD01F0CC7}" type="presOf" srcId="{CA6243D5-8EEF-0742-9A8D-92D62F3640AD}" destId="{DB4F8126-9451-0446-9748-5267FD4D228F}" srcOrd="0" destOrd="0" presId="urn:microsoft.com/office/officeart/2005/8/layout/vProcess5"/>
    <dgm:cxn modelId="{5F430631-3706-2140-A367-8EEF196C8220}" type="presOf" srcId="{0B229766-8E7E-D941-9EFD-E724BC5E6202}" destId="{BFF3DBF9-CECF-264E-A29C-EEB78ADF8F79}" srcOrd="1" destOrd="0" presId="urn:microsoft.com/office/officeart/2005/8/layout/vProcess5"/>
    <dgm:cxn modelId="{73987549-5A2E-7949-9155-B87DE6F33539}" type="presOf" srcId="{97E57506-C23A-7841-9E81-D09815A0064C}" destId="{C0F03BB8-E88F-9B49-AA7F-7DD01F959E1D}" srcOrd="1" destOrd="0" presId="urn:microsoft.com/office/officeart/2005/8/layout/vProcess5"/>
    <dgm:cxn modelId="{73F6BC70-41EA-044C-8D0F-A4502835A825}" type="presOf" srcId="{22EE34E8-A1B3-7A41-96B6-AC9CE621ECB1}" destId="{887DE0E0-7E1D-704A-8C8B-0C32C4B2F02A}" srcOrd="1" destOrd="0" presId="urn:microsoft.com/office/officeart/2005/8/layout/vProcess5"/>
    <dgm:cxn modelId="{E12F5972-255C-1441-81B6-345A93034B23}" type="presOf" srcId="{97E57506-C23A-7841-9E81-D09815A0064C}" destId="{106C68D3-E365-7A41-BB97-DEDB598F0EF5}" srcOrd="0" destOrd="0" presId="urn:microsoft.com/office/officeart/2005/8/layout/vProcess5"/>
    <dgm:cxn modelId="{8184385A-BF86-C748-AE4D-0425E9EF0263}" type="presOf" srcId="{22EE34E8-A1B3-7A41-96B6-AC9CE621ECB1}" destId="{6554AFF1-D7B5-834D-AEF1-79017A0A32EF}" srcOrd="0" destOrd="0" presId="urn:microsoft.com/office/officeart/2005/8/layout/vProcess5"/>
    <dgm:cxn modelId="{B2047E81-B42B-7646-974F-D94EC913B0BA}" type="presOf" srcId="{A2432EFF-32D3-2240-BA6F-F6E2E0B718CB}" destId="{29ABA875-DFA0-5548-83E3-81B2191171E6}" srcOrd="0" destOrd="0" presId="urn:microsoft.com/office/officeart/2005/8/layout/vProcess5"/>
    <dgm:cxn modelId="{7C3F2182-C9DB-C94E-851A-24C81262C863}" type="presOf" srcId="{0B229766-8E7E-D941-9EFD-E724BC5E6202}" destId="{B52BA1DE-C97F-EF40-8D0A-D6AD8422E7B9}" srcOrd="0" destOrd="0" presId="urn:microsoft.com/office/officeart/2005/8/layout/vProcess5"/>
    <dgm:cxn modelId="{A533BF89-BE92-0042-8FC3-E017F52C07CD}" srcId="{91645EEF-671D-D64E-A8E1-5C7B113D2F3C}" destId="{22EE34E8-A1B3-7A41-96B6-AC9CE621ECB1}" srcOrd="0" destOrd="0" parTransId="{34EAA8CC-F96E-484E-A612-4B867A52C42A}" sibTransId="{A2432EFF-32D3-2240-BA6F-F6E2E0B718CB}"/>
    <dgm:cxn modelId="{F278C99D-0C4F-CF4E-9F33-7DBBE4CFEFB6}" srcId="{91645EEF-671D-D64E-A8E1-5C7B113D2F3C}" destId="{0B229766-8E7E-D941-9EFD-E724BC5E6202}" srcOrd="1" destOrd="0" parTransId="{63C0033D-62F7-2B41-9AFA-F118E640F228}" sibTransId="{CA6243D5-8EEF-0742-9A8D-92D62F3640AD}"/>
    <dgm:cxn modelId="{645F29C0-D4AF-DD47-A784-2CC94D984863}" srcId="{91645EEF-671D-D64E-A8E1-5C7B113D2F3C}" destId="{97E57506-C23A-7841-9E81-D09815A0064C}" srcOrd="2" destOrd="0" parTransId="{63101D20-A4FF-0048-9ECF-4247DF2F9AF1}" sibTransId="{CF5FABB8-DDBD-4D46-A51A-107D12328828}"/>
    <dgm:cxn modelId="{5FD42AD2-A7AF-C54B-B1F4-CB644D6948D9}" type="presOf" srcId="{91645EEF-671D-D64E-A8E1-5C7B113D2F3C}" destId="{4B4290F5-EF27-174C-BFB3-E895D68E3ECA}" srcOrd="0" destOrd="0" presId="urn:microsoft.com/office/officeart/2005/8/layout/vProcess5"/>
    <dgm:cxn modelId="{D3DE23BD-CCF5-7947-936A-95B13807E4CF}" type="presParOf" srcId="{4B4290F5-EF27-174C-BFB3-E895D68E3ECA}" destId="{206FC084-662E-CF4E-A073-F0A1C6A75CA3}" srcOrd="0" destOrd="0" presId="urn:microsoft.com/office/officeart/2005/8/layout/vProcess5"/>
    <dgm:cxn modelId="{5778D0CF-32E1-4144-91AB-5E9592CB048D}" type="presParOf" srcId="{4B4290F5-EF27-174C-BFB3-E895D68E3ECA}" destId="{6554AFF1-D7B5-834D-AEF1-79017A0A32EF}" srcOrd="1" destOrd="0" presId="urn:microsoft.com/office/officeart/2005/8/layout/vProcess5"/>
    <dgm:cxn modelId="{5C1DA547-618F-3E4C-A8E5-F4AF57E2E83F}" type="presParOf" srcId="{4B4290F5-EF27-174C-BFB3-E895D68E3ECA}" destId="{B52BA1DE-C97F-EF40-8D0A-D6AD8422E7B9}" srcOrd="2" destOrd="0" presId="urn:microsoft.com/office/officeart/2005/8/layout/vProcess5"/>
    <dgm:cxn modelId="{2C63B0A0-F87F-B840-B93D-49ED240451FC}" type="presParOf" srcId="{4B4290F5-EF27-174C-BFB3-E895D68E3ECA}" destId="{106C68D3-E365-7A41-BB97-DEDB598F0EF5}" srcOrd="3" destOrd="0" presId="urn:microsoft.com/office/officeart/2005/8/layout/vProcess5"/>
    <dgm:cxn modelId="{00577CE4-2142-4840-B556-FA37E4941A30}" type="presParOf" srcId="{4B4290F5-EF27-174C-BFB3-E895D68E3ECA}" destId="{29ABA875-DFA0-5548-83E3-81B2191171E6}" srcOrd="4" destOrd="0" presId="urn:microsoft.com/office/officeart/2005/8/layout/vProcess5"/>
    <dgm:cxn modelId="{D33DEA3B-1E8B-0843-80C8-8DD3F6C07046}" type="presParOf" srcId="{4B4290F5-EF27-174C-BFB3-E895D68E3ECA}" destId="{DB4F8126-9451-0446-9748-5267FD4D228F}" srcOrd="5" destOrd="0" presId="urn:microsoft.com/office/officeart/2005/8/layout/vProcess5"/>
    <dgm:cxn modelId="{0C1A210B-7C87-ED43-B2E8-FB593C3D3C0A}" type="presParOf" srcId="{4B4290F5-EF27-174C-BFB3-E895D68E3ECA}" destId="{887DE0E0-7E1D-704A-8C8B-0C32C4B2F02A}" srcOrd="6" destOrd="0" presId="urn:microsoft.com/office/officeart/2005/8/layout/vProcess5"/>
    <dgm:cxn modelId="{DE675328-214F-374A-84A7-582BB71AFB5A}" type="presParOf" srcId="{4B4290F5-EF27-174C-BFB3-E895D68E3ECA}" destId="{BFF3DBF9-CECF-264E-A29C-EEB78ADF8F79}" srcOrd="7" destOrd="0" presId="urn:microsoft.com/office/officeart/2005/8/layout/vProcess5"/>
    <dgm:cxn modelId="{66E1F9C5-6108-2948-94FF-C7EEDCEEDFE1}" type="presParOf" srcId="{4B4290F5-EF27-174C-BFB3-E895D68E3ECA}" destId="{C0F03BB8-E88F-9B49-AA7F-7DD01F959E1D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A8B74E73-64CC-9643-8BAB-951C65615F30}" type="doc">
      <dgm:prSet loTypeId="urn:microsoft.com/office/officeart/2005/8/layout/vList6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4FC5D98F-4261-3B45-84F3-438DF0449116}">
      <dgm:prSet/>
      <dgm:spPr/>
      <dgm:t>
        <a:bodyPr/>
        <a:lstStyle/>
        <a:p>
          <a:r>
            <a:rPr lang="es-ES_tradnl" dirty="0"/>
            <a:t>Estimar los elementos del backlog que vamos a planificar dentro del sprint</a:t>
          </a:r>
          <a:endParaRPr lang="es-ES" dirty="0"/>
        </a:p>
      </dgm:t>
    </dgm:pt>
    <dgm:pt modelId="{7476B20B-8EF3-1244-AF24-334FAE0F573B}" type="parTrans" cxnId="{3AA5F417-B0E2-C545-AC14-9D10EE025113}">
      <dgm:prSet/>
      <dgm:spPr/>
      <dgm:t>
        <a:bodyPr/>
        <a:lstStyle/>
        <a:p>
          <a:endParaRPr lang="es-ES"/>
        </a:p>
      </dgm:t>
    </dgm:pt>
    <dgm:pt modelId="{D8260E43-CB22-3D42-ACF7-60752974516E}" type="sibTrans" cxnId="{3AA5F417-B0E2-C545-AC14-9D10EE025113}">
      <dgm:prSet/>
      <dgm:spPr/>
      <dgm:t>
        <a:bodyPr/>
        <a:lstStyle/>
        <a:p>
          <a:endParaRPr lang="es-ES"/>
        </a:p>
      </dgm:t>
    </dgm:pt>
    <dgm:pt modelId="{CA8F10CB-3BAD-FB46-8A52-7435A112F589}" type="pres">
      <dgm:prSet presAssocID="{A8B74E73-64CC-9643-8BAB-951C65615F30}" presName="Name0" presStyleCnt="0">
        <dgm:presLayoutVars>
          <dgm:dir/>
          <dgm:animLvl val="lvl"/>
          <dgm:resizeHandles/>
        </dgm:presLayoutVars>
      </dgm:prSet>
      <dgm:spPr/>
    </dgm:pt>
    <dgm:pt modelId="{D5821E1B-2662-F448-8F43-8074B294AA7A}" type="pres">
      <dgm:prSet presAssocID="{4FC5D98F-4261-3B45-84F3-438DF0449116}" presName="linNode" presStyleCnt="0"/>
      <dgm:spPr/>
    </dgm:pt>
    <dgm:pt modelId="{049E9910-FE4D-FC49-A79E-FCC89A3B7250}" type="pres">
      <dgm:prSet presAssocID="{4FC5D98F-4261-3B45-84F3-438DF0449116}" presName="parentShp" presStyleLbl="node1" presStyleIdx="0" presStyleCnt="1">
        <dgm:presLayoutVars>
          <dgm:bulletEnabled val="1"/>
        </dgm:presLayoutVars>
      </dgm:prSet>
      <dgm:spPr/>
    </dgm:pt>
    <dgm:pt modelId="{C358D5F5-DAE6-EE46-A61C-ADE943FCAD1E}" type="pres">
      <dgm:prSet presAssocID="{4FC5D98F-4261-3B45-84F3-438DF0449116}" presName="childShp" presStyleLbl="bgAccFollowNode1" presStyleIdx="0" presStyleCnt="1">
        <dgm:presLayoutVars>
          <dgm:bulletEnabled val="1"/>
        </dgm:presLayoutVars>
      </dgm:prSet>
      <dgm:spPr/>
    </dgm:pt>
  </dgm:ptLst>
  <dgm:cxnLst>
    <dgm:cxn modelId="{3AA5F417-B0E2-C545-AC14-9D10EE025113}" srcId="{A8B74E73-64CC-9643-8BAB-951C65615F30}" destId="{4FC5D98F-4261-3B45-84F3-438DF0449116}" srcOrd="0" destOrd="0" parTransId="{7476B20B-8EF3-1244-AF24-334FAE0F573B}" sibTransId="{D8260E43-CB22-3D42-ACF7-60752974516E}"/>
    <dgm:cxn modelId="{854051A2-CC0D-F14C-8999-671D9D974B40}" type="presOf" srcId="{A8B74E73-64CC-9643-8BAB-951C65615F30}" destId="{CA8F10CB-3BAD-FB46-8A52-7435A112F589}" srcOrd="0" destOrd="0" presId="urn:microsoft.com/office/officeart/2005/8/layout/vList6"/>
    <dgm:cxn modelId="{EEAE92C1-417C-264C-8381-2FC0FF36724C}" type="presOf" srcId="{4FC5D98F-4261-3B45-84F3-438DF0449116}" destId="{049E9910-FE4D-FC49-A79E-FCC89A3B7250}" srcOrd="0" destOrd="0" presId="urn:microsoft.com/office/officeart/2005/8/layout/vList6"/>
    <dgm:cxn modelId="{85549DFC-C623-9247-B754-9CC6E9DB5973}" type="presParOf" srcId="{CA8F10CB-3BAD-FB46-8A52-7435A112F589}" destId="{D5821E1B-2662-F448-8F43-8074B294AA7A}" srcOrd="0" destOrd="0" presId="urn:microsoft.com/office/officeart/2005/8/layout/vList6"/>
    <dgm:cxn modelId="{8D902D92-2C59-F04D-8B25-58A2065B7450}" type="presParOf" srcId="{D5821E1B-2662-F448-8F43-8074B294AA7A}" destId="{049E9910-FE4D-FC49-A79E-FCC89A3B7250}" srcOrd="0" destOrd="0" presId="urn:microsoft.com/office/officeart/2005/8/layout/vList6"/>
    <dgm:cxn modelId="{6A07E313-3C82-584C-BFB8-3EB2A4283285}" type="presParOf" srcId="{D5821E1B-2662-F448-8F43-8074B294AA7A}" destId="{C358D5F5-DAE6-EE46-A61C-ADE943FCAD1E}" srcOrd="1" destOrd="0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251BB5EB-5612-6B47-8DE9-221E0AB26BCF}" type="doc">
      <dgm:prSet loTypeId="urn:microsoft.com/office/officeart/2008/layout/LinedLis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C328E8F1-6648-514D-8039-EA0C683271D8}">
      <dgm:prSet phldrT="[Texto]"/>
      <dgm:spPr/>
      <dgm:t>
        <a:bodyPr/>
        <a:lstStyle/>
        <a:p>
          <a:r>
            <a:rPr lang="es-ES" dirty="0"/>
            <a:t> </a:t>
          </a:r>
        </a:p>
      </dgm:t>
    </dgm:pt>
    <dgm:pt modelId="{7F558864-AAF8-8E40-805F-78D72958BAC5}" type="parTrans" cxnId="{F5F3712D-BA7D-1A41-86A7-195928E7A3BB}">
      <dgm:prSet/>
      <dgm:spPr/>
      <dgm:t>
        <a:bodyPr/>
        <a:lstStyle/>
        <a:p>
          <a:endParaRPr lang="es-ES"/>
        </a:p>
      </dgm:t>
    </dgm:pt>
    <dgm:pt modelId="{342F7156-0F69-B449-B331-50F4AE8F2565}" type="sibTrans" cxnId="{F5F3712D-BA7D-1A41-86A7-195928E7A3BB}">
      <dgm:prSet/>
      <dgm:spPr/>
      <dgm:t>
        <a:bodyPr/>
        <a:lstStyle/>
        <a:p>
          <a:endParaRPr lang="es-ES"/>
        </a:p>
      </dgm:t>
    </dgm:pt>
    <dgm:pt modelId="{6A4D205E-A01B-5B4B-9F2B-B0B79FA5EE8D}">
      <dgm:prSet phldrT="[Texto]"/>
      <dgm:spPr/>
      <dgm:t>
        <a:bodyPr/>
        <a:lstStyle/>
        <a:p>
          <a:endParaRPr lang="es-ES" dirty="0"/>
        </a:p>
      </dgm:t>
    </dgm:pt>
    <dgm:pt modelId="{C99BDB7B-6DF4-9C4A-ACE5-72736B4CE740}" type="parTrans" cxnId="{9D9091E1-EE76-C346-AF22-2F0C0BE41461}">
      <dgm:prSet/>
      <dgm:spPr/>
      <dgm:t>
        <a:bodyPr/>
        <a:lstStyle/>
        <a:p>
          <a:endParaRPr lang="es-ES"/>
        </a:p>
      </dgm:t>
    </dgm:pt>
    <dgm:pt modelId="{90CEF983-99D0-234A-849B-ED4FF923F578}" type="sibTrans" cxnId="{9D9091E1-EE76-C346-AF22-2F0C0BE41461}">
      <dgm:prSet/>
      <dgm:spPr/>
      <dgm:t>
        <a:bodyPr/>
        <a:lstStyle/>
        <a:p>
          <a:endParaRPr lang="es-ES"/>
        </a:p>
      </dgm:t>
    </dgm:pt>
    <dgm:pt modelId="{CD9CA175-7F6D-1945-A6C1-A913ABFA149E}">
      <dgm:prSet phldrT="[Texto]"/>
      <dgm:spPr/>
      <dgm:t>
        <a:bodyPr/>
        <a:lstStyle/>
        <a:p>
          <a:endParaRPr lang="es-ES" dirty="0"/>
        </a:p>
      </dgm:t>
    </dgm:pt>
    <dgm:pt modelId="{2A209A87-32DB-C845-B839-7C0E49652034}" type="parTrans" cxnId="{AA77EFF0-E6E6-3245-80A6-758F82EC959E}">
      <dgm:prSet/>
      <dgm:spPr/>
      <dgm:t>
        <a:bodyPr/>
        <a:lstStyle/>
        <a:p>
          <a:endParaRPr lang="es-ES"/>
        </a:p>
      </dgm:t>
    </dgm:pt>
    <dgm:pt modelId="{C87D7E83-0A35-BA4E-8818-2074A0112AA8}" type="sibTrans" cxnId="{AA77EFF0-E6E6-3245-80A6-758F82EC959E}">
      <dgm:prSet/>
      <dgm:spPr/>
      <dgm:t>
        <a:bodyPr/>
        <a:lstStyle/>
        <a:p>
          <a:endParaRPr lang="es-ES"/>
        </a:p>
      </dgm:t>
    </dgm:pt>
    <dgm:pt modelId="{A58FDB6B-5D5A-3A45-B51B-83C67C058088}">
      <dgm:prSet phldrT="[Texto]"/>
      <dgm:spPr/>
      <dgm:t>
        <a:bodyPr/>
        <a:lstStyle/>
        <a:p>
          <a:endParaRPr lang="es-ES" dirty="0"/>
        </a:p>
      </dgm:t>
    </dgm:pt>
    <dgm:pt modelId="{9DEBF63F-8DD3-2A49-84D4-FC09A35B2C91}" type="parTrans" cxnId="{B62738EF-59E4-604B-95D5-1E7561F62249}">
      <dgm:prSet/>
      <dgm:spPr/>
      <dgm:t>
        <a:bodyPr/>
        <a:lstStyle/>
        <a:p>
          <a:endParaRPr lang="es-ES"/>
        </a:p>
      </dgm:t>
    </dgm:pt>
    <dgm:pt modelId="{04F46DFB-2DD2-744E-A937-095A639B4060}" type="sibTrans" cxnId="{B62738EF-59E4-604B-95D5-1E7561F62249}">
      <dgm:prSet/>
      <dgm:spPr/>
      <dgm:t>
        <a:bodyPr/>
        <a:lstStyle/>
        <a:p>
          <a:endParaRPr lang="es-ES"/>
        </a:p>
      </dgm:t>
    </dgm:pt>
    <dgm:pt modelId="{A7D22D53-1BA0-504F-86D7-BA465A08BA78}">
      <dgm:prSet phldrT="[Texto]"/>
      <dgm:spPr/>
      <dgm:t>
        <a:bodyPr/>
        <a:lstStyle/>
        <a:p>
          <a:endParaRPr lang="es-ES" dirty="0"/>
        </a:p>
      </dgm:t>
    </dgm:pt>
    <dgm:pt modelId="{F85FE6B1-B155-4442-BBED-167590AC7B58}" type="parTrans" cxnId="{FFB1923E-73DF-2B47-B553-A73EB6E87034}">
      <dgm:prSet/>
      <dgm:spPr/>
      <dgm:t>
        <a:bodyPr/>
        <a:lstStyle/>
        <a:p>
          <a:endParaRPr lang="es-ES"/>
        </a:p>
      </dgm:t>
    </dgm:pt>
    <dgm:pt modelId="{6F2C356A-21E9-DA4B-8942-31F06CB92315}" type="sibTrans" cxnId="{FFB1923E-73DF-2B47-B553-A73EB6E87034}">
      <dgm:prSet/>
      <dgm:spPr/>
      <dgm:t>
        <a:bodyPr/>
        <a:lstStyle/>
        <a:p>
          <a:endParaRPr lang="es-ES"/>
        </a:p>
      </dgm:t>
    </dgm:pt>
    <dgm:pt modelId="{BFC259CB-6395-4B4C-860D-EC8DFB7CBCAD}">
      <dgm:prSet phldrT="[Texto]"/>
      <dgm:spPr/>
      <dgm:t>
        <a:bodyPr/>
        <a:lstStyle/>
        <a:p>
          <a:endParaRPr lang="es-ES" dirty="0"/>
        </a:p>
      </dgm:t>
    </dgm:pt>
    <dgm:pt modelId="{6C4C9415-8F5E-A24A-9069-21C249C787DE}" type="parTrans" cxnId="{E314C95C-617F-9A40-B60B-D49F1760F56B}">
      <dgm:prSet/>
      <dgm:spPr/>
      <dgm:t>
        <a:bodyPr/>
        <a:lstStyle/>
        <a:p>
          <a:endParaRPr lang="es-ES"/>
        </a:p>
      </dgm:t>
    </dgm:pt>
    <dgm:pt modelId="{B14091C5-675E-D24D-B7AD-A514EF0FB6FB}" type="sibTrans" cxnId="{E314C95C-617F-9A40-B60B-D49F1760F56B}">
      <dgm:prSet/>
      <dgm:spPr/>
      <dgm:t>
        <a:bodyPr/>
        <a:lstStyle/>
        <a:p>
          <a:endParaRPr lang="es-ES"/>
        </a:p>
      </dgm:t>
    </dgm:pt>
    <dgm:pt modelId="{E9A90D16-164A-F64C-929F-40AFC99680B5}">
      <dgm:prSet phldrT="[Texto]"/>
      <dgm:spPr/>
      <dgm:t>
        <a:bodyPr/>
        <a:lstStyle/>
        <a:p>
          <a:endParaRPr lang="es-ES" dirty="0"/>
        </a:p>
      </dgm:t>
    </dgm:pt>
    <dgm:pt modelId="{B102E981-E438-704A-8F1E-8A18B10DB50C}" type="parTrans" cxnId="{65D4BD54-01B8-9147-A734-A4A2010EEF9E}">
      <dgm:prSet/>
      <dgm:spPr/>
      <dgm:t>
        <a:bodyPr/>
        <a:lstStyle/>
        <a:p>
          <a:endParaRPr lang="es-ES"/>
        </a:p>
      </dgm:t>
    </dgm:pt>
    <dgm:pt modelId="{DBD72B56-2077-824D-8BFD-FBCF46061B8A}" type="sibTrans" cxnId="{65D4BD54-01B8-9147-A734-A4A2010EEF9E}">
      <dgm:prSet/>
      <dgm:spPr/>
      <dgm:t>
        <a:bodyPr/>
        <a:lstStyle/>
        <a:p>
          <a:endParaRPr lang="es-ES"/>
        </a:p>
      </dgm:t>
    </dgm:pt>
    <dgm:pt modelId="{2D6E995C-D8A6-6247-AB4D-46923152CF2F}">
      <dgm:prSet phldrT="[Texto]"/>
      <dgm:spPr/>
      <dgm:t>
        <a:bodyPr/>
        <a:lstStyle/>
        <a:p>
          <a:endParaRPr lang="es-ES" dirty="0"/>
        </a:p>
      </dgm:t>
    </dgm:pt>
    <dgm:pt modelId="{A2AF7D58-4EB6-A441-A815-8E73FC6EC3FC}" type="parTrans" cxnId="{52790CCB-24D1-CD48-B872-0DCF3CEEC3C1}">
      <dgm:prSet/>
      <dgm:spPr/>
      <dgm:t>
        <a:bodyPr/>
        <a:lstStyle/>
        <a:p>
          <a:endParaRPr lang="es-ES"/>
        </a:p>
      </dgm:t>
    </dgm:pt>
    <dgm:pt modelId="{9EB112B8-BAE5-314E-A574-ACC130A91077}" type="sibTrans" cxnId="{52790CCB-24D1-CD48-B872-0DCF3CEEC3C1}">
      <dgm:prSet/>
      <dgm:spPr/>
      <dgm:t>
        <a:bodyPr/>
        <a:lstStyle/>
        <a:p>
          <a:endParaRPr lang="es-ES"/>
        </a:p>
      </dgm:t>
    </dgm:pt>
    <dgm:pt modelId="{BE83DF06-CAE4-F146-9242-BCE3FC77157D}">
      <dgm:prSet phldrT="[Texto]"/>
      <dgm:spPr/>
      <dgm:t>
        <a:bodyPr/>
        <a:lstStyle/>
        <a:p>
          <a:endParaRPr lang="es-ES" dirty="0"/>
        </a:p>
      </dgm:t>
    </dgm:pt>
    <dgm:pt modelId="{601A5D8A-D9A4-FB46-9E0F-64C0E9C83275}" type="parTrans" cxnId="{02ADFD5F-44F4-694E-8CF8-655EFCF93364}">
      <dgm:prSet/>
      <dgm:spPr/>
      <dgm:t>
        <a:bodyPr/>
        <a:lstStyle/>
        <a:p>
          <a:endParaRPr lang="es-ES"/>
        </a:p>
      </dgm:t>
    </dgm:pt>
    <dgm:pt modelId="{94216CB8-0E4C-F846-AD38-4789ED929E2F}" type="sibTrans" cxnId="{02ADFD5F-44F4-694E-8CF8-655EFCF93364}">
      <dgm:prSet/>
      <dgm:spPr/>
      <dgm:t>
        <a:bodyPr/>
        <a:lstStyle/>
        <a:p>
          <a:endParaRPr lang="es-ES"/>
        </a:p>
      </dgm:t>
    </dgm:pt>
    <dgm:pt modelId="{227D7211-0FB2-4340-9DC2-A10114FACFF4}" type="pres">
      <dgm:prSet presAssocID="{251BB5EB-5612-6B47-8DE9-221E0AB26BCF}" presName="vert0" presStyleCnt="0">
        <dgm:presLayoutVars>
          <dgm:dir/>
          <dgm:animOne val="branch"/>
          <dgm:animLvl val="lvl"/>
        </dgm:presLayoutVars>
      </dgm:prSet>
      <dgm:spPr/>
    </dgm:pt>
    <dgm:pt modelId="{FC942345-B601-1141-8CEE-EB869E4486B4}" type="pres">
      <dgm:prSet presAssocID="{C328E8F1-6648-514D-8039-EA0C683271D8}" presName="thickLine" presStyleLbl="alignNode1" presStyleIdx="0" presStyleCnt="9"/>
      <dgm:spPr/>
    </dgm:pt>
    <dgm:pt modelId="{B00FA690-4FB9-0A45-829E-56C5705951C0}" type="pres">
      <dgm:prSet presAssocID="{C328E8F1-6648-514D-8039-EA0C683271D8}" presName="horz1" presStyleCnt="0"/>
      <dgm:spPr/>
    </dgm:pt>
    <dgm:pt modelId="{95414C95-D3D4-E842-8214-C7B949CBC4B8}" type="pres">
      <dgm:prSet presAssocID="{C328E8F1-6648-514D-8039-EA0C683271D8}" presName="tx1" presStyleLbl="revTx" presStyleIdx="0" presStyleCnt="9"/>
      <dgm:spPr/>
    </dgm:pt>
    <dgm:pt modelId="{FA50FB9D-CCFE-9649-A962-08B81A7E60EC}" type="pres">
      <dgm:prSet presAssocID="{C328E8F1-6648-514D-8039-EA0C683271D8}" presName="vert1" presStyleCnt="0"/>
      <dgm:spPr/>
    </dgm:pt>
    <dgm:pt modelId="{A5E0188A-D309-B048-A0CD-C9F28A98C53C}" type="pres">
      <dgm:prSet presAssocID="{A7D22D53-1BA0-504F-86D7-BA465A08BA78}" presName="thickLine" presStyleLbl="alignNode1" presStyleIdx="1" presStyleCnt="9"/>
      <dgm:spPr/>
    </dgm:pt>
    <dgm:pt modelId="{546207F1-0693-3D41-B958-C74912724BAE}" type="pres">
      <dgm:prSet presAssocID="{A7D22D53-1BA0-504F-86D7-BA465A08BA78}" presName="horz1" presStyleCnt="0"/>
      <dgm:spPr/>
    </dgm:pt>
    <dgm:pt modelId="{63A5935B-DAFA-1046-8CD3-34660A424AE4}" type="pres">
      <dgm:prSet presAssocID="{A7D22D53-1BA0-504F-86D7-BA465A08BA78}" presName="tx1" presStyleLbl="revTx" presStyleIdx="1" presStyleCnt="9"/>
      <dgm:spPr/>
    </dgm:pt>
    <dgm:pt modelId="{8BB19EDB-4831-0B4A-8D1D-C53B630CDD10}" type="pres">
      <dgm:prSet presAssocID="{A7D22D53-1BA0-504F-86D7-BA465A08BA78}" presName="vert1" presStyleCnt="0"/>
      <dgm:spPr/>
    </dgm:pt>
    <dgm:pt modelId="{C3DCEEDB-13F1-3A42-B4F8-E59EED0A02A8}" type="pres">
      <dgm:prSet presAssocID="{BFC259CB-6395-4B4C-860D-EC8DFB7CBCAD}" presName="thickLine" presStyleLbl="alignNode1" presStyleIdx="2" presStyleCnt="9"/>
      <dgm:spPr/>
    </dgm:pt>
    <dgm:pt modelId="{F9467616-A114-1743-8380-CF15F1CAD589}" type="pres">
      <dgm:prSet presAssocID="{BFC259CB-6395-4B4C-860D-EC8DFB7CBCAD}" presName="horz1" presStyleCnt="0"/>
      <dgm:spPr/>
    </dgm:pt>
    <dgm:pt modelId="{CB438DA7-2C43-214C-97E4-1D2D10FDE26D}" type="pres">
      <dgm:prSet presAssocID="{BFC259CB-6395-4B4C-860D-EC8DFB7CBCAD}" presName="tx1" presStyleLbl="revTx" presStyleIdx="2" presStyleCnt="9"/>
      <dgm:spPr/>
    </dgm:pt>
    <dgm:pt modelId="{085BB8BA-1000-5340-9C30-C3729C90AB0B}" type="pres">
      <dgm:prSet presAssocID="{BFC259CB-6395-4B4C-860D-EC8DFB7CBCAD}" presName="vert1" presStyleCnt="0"/>
      <dgm:spPr/>
    </dgm:pt>
    <dgm:pt modelId="{141EE824-4CC7-EF4C-8F81-467E1FB47728}" type="pres">
      <dgm:prSet presAssocID="{E9A90D16-164A-F64C-929F-40AFC99680B5}" presName="thickLine" presStyleLbl="alignNode1" presStyleIdx="3" presStyleCnt="9"/>
      <dgm:spPr/>
    </dgm:pt>
    <dgm:pt modelId="{879749A9-3399-C945-B71B-96D25A9E6A1B}" type="pres">
      <dgm:prSet presAssocID="{E9A90D16-164A-F64C-929F-40AFC99680B5}" presName="horz1" presStyleCnt="0"/>
      <dgm:spPr/>
    </dgm:pt>
    <dgm:pt modelId="{C38EE0B0-20F9-B143-94A8-2456414623A5}" type="pres">
      <dgm:prSet presAssocID="{E9A90D16-164A-F64C-929F-40AFC99680B5}" presName="tx1" presStyleLbl="revTx" presStyleIdx="3" presStyleCnt="9"/>
      <dgm:spPr/>
    </dgm:pt>
    <dgm:pt modelId="{C82D6FCE-162F-F244-A0EC-F6E0D76B751B}" type="pres">
      <dgm:prSet presAssocID="{E9A90D16-164A-F64C-929F-40AFC99680B5}" presName="vert1" presStyleCnt="0"/>
      <dgm:spPr/>
    </dgm:pt>
    <dgm:pt modelId="{D2D32B95-5F74-C440-B79C-5E414D655AF2}" type="pres">
      <dgm:prSet presAssocID="{2D6E995C-D8A6-6247-AB4D-46923152CF2F}" presName="thickLine" presStyleLbl="alignNode1" presStyleIdx="4" presStyleCnt="9"/>
      <dgm:spPr/>
    </dgm:pt>
    <dgm:pt modelId="{7CF54DBF-587F-A540-99E2-51D3CBAEDFF2}" type="pres">
      <dgm:prSet presAssocID="{2D6E995C-D8A6-6247-AB4D-46923152CF2F}" presName="horz1" presStyleCnt="0"/>
      <dgm:spPr/>
    </dgm:pt>
    <dgm:pt modelId="{C2014E1E-992B-294C-85EE-FF4CFC97213A}" type="pres">
      <dgm:prSet presAssocID="{2D6E995C-D8A6-6247-AB4D-46923152CF2F}" presName="tx1" presStyleLbl="revTx" presStyleIdx="4" presStyleCnt="9"/>
      <dgm:spPr/>
    </dgm:pt>
    <dgm:pt modelId="{847FBB27-6907-1B4A-A5D7-85EFBF55CD21}" type="pres">
      <dgm:prSet presAssocID="{2D6E995C-D8A6-6247-AB4D-46923152CF2F}" presName="vert1" presStyleCnt="0"/>
      <dgm:spPr/>
    </dgm:pt>
    <dgm:pt modelId="{D2CBCAF8-F043-4043-B5EB-02D94FDF53C1}" type="pres">
      <dgm:prSet presAssocID="{BE83DF06-CAE4-F146-9242-BCE3FC77157D}" presName="thickLine" presStyleLbl="alignNode1" presStyleIdx="5" presStyleCnt="9"/>
      <dgm:spPr/>
    </dgm:pt>
    <dgm:pt modelId="{086D40AC-2CC3-3649-BBFC-6CAAF628097D}" type="pres">
      <dgm:prSet presAssocID="{BE83DF06-CAE4-F146-9242-BCE3FC77157D}" presName="horz1" presStyleCnt="0"/>
      <dgm:spPr/>
    </dgm:pt>
    <dgm:pt modelId="{8C316ED2-99FF-9F4F-9E01-A80DB28E7116}" type="pres">
      <dgm:prSet presAssocID="{BE83DF06-CAE4-F146-9242-BCE3FC77157D}" presName="tx1" presStyleLbl="revTx" presStyleIdx="5" presStyleCnt="9"/>
      <dgm:spPr/>
    </dgm:pt>
    <dgm:pt modelId="{F58C1AFB-2A9D-9B4A-9C42-4ECA2D93D748}" type="pres">
      <dgm:prSet presAssocID="{BE83DF06-CAE4-F146-9242-BCE3FC77157D}" presName="vert1" presStyleCnt="0"/>
      <dgm:spPr/>
    </dgm:pt>
    <dgm:pt modelId="{A24F270A-BA02-B64F-A478-BF886A830960}" type="pres">
      <dgm:prSet presAssocID="{6A4D205E-A01B-5B4B-9F2B-B0B79FA5EE8D}" presName="thickLine" presStyleLbl="alignNode1" presStyleIdx="6" presStyleCnt="9"/>
      <dgm:spPr/>
    </dgm:pt>
    <dgm:pt modelId="{26EFA8C7-B627-DE43-80BB-BD161D6B2772}" type="pres">
      <dgm:prSet presAssocID="{6A4D205E-A01B-5B4B-9F2B-B0B79FA5EE8D}" presName="horz1" presStyleCnt="0"/>
      <dgm:spPr/>
    </dgm:pt>
    <dgm:pt modelId="{C66EDBB0-279A-DE4C-B217-A644514421D6}" type="pres">
      <dgm:prSet presAssocID="{6A4D205E-A01B-5B4B-9F2B-B0B79FA5EE8D}" presName="tx1" presStyleLbl="revTx" presStyleIdx="6" presStyleCnt="9"/>
      <dgm:spPr/>
    </dgm:pt>
    <dgm:pt modelId="{5FEABF4B-7259-3547-B9FB-1AC21028F1E0}" type="pres">
      <dgm:prSet presAssocID="{6A4D205E-A01B-5B4B-9F2B-B0B79FA5EE8D}" presName="vert1" presStyleCnt="0"/>
      <dgm:spPr/>
    </dgm:pt>
    <dgm:pt modelId="{A5A19655-03D7-7341-9EF6-F4AB3E1B44E0}" type="pres">
      <dgm:prSet presAssocID="{CD9CA175-7F6D-1945-A6C1-A913ABFA149E}" presName="thickLine" presStyleLbl="alignNode1" presStyleIdx="7" presStyleCnt="9"/>
      <dgm:spPr/>
    </dgm:pt>
    <dgm:pt modelId="{59BA5D99-FCD0-9D43-B53E-38A151E4570F}" type="pres">
      <dgm:prSet presAssocID="{CD9CA175-7F6D-1945-A6C1-A913ABFA149E}" presName="horz1" presStyleCnt="0"/>
      <dgm:spPr/>
    </dgm:pt>
    <dgm:pt modelId="{02E663F5-37D2-AF4C-A4F4-E2AC46D3DE42}" type="pres">
      <dgm:prSet presAssocID="{CD9CA175-7F6D-1945-A6C1-A913ABFA149E}" presName="tx1" presStyleLbl="revTx" presStyleIdx="7" presStyleCnt="9"/>
      <dgm:spPr/>
    </dgm:pt>
    <dgm:pt modelId="{99DA4B05-3560-BC42-BDE2-18817061B9D1}" type="pres">
      <dgm:prSet presAssocID="{CD9CA175-7F6D-1945-A6C1-A913ABFA149E}" presName="vert1" presStyleCnt="0"/>
      <dgm:spPr/>
    </dgm:pt>
    <dgm:pt modelId="{03FA5986-F214-6B48-8E5B-66DF9B1030E5}" type="pres">
      <dgm:prSet presAssocID="{A58FDB6B-5D5A-3A45-B51B-83C67C058088}" presName="thickLine" presStyleLbl="alignNode1" presStyleIdx="8" presStyleCnt="9"/>
      <dgm:spPr/>
    </dgm:pt>
    <dgm:pt modelId="{A3BA55BA-7D9F-F94E-B42E-CC70D96FC0A6}" type="pres">
      <dgm:prSet presAssocID="{A58FDB6B-5D5A-3A45-B51B-83C67C058088}" presName="horz1" presStyleCnt="0"/>
      <dgm:spPr/>
    </dgm:pt>
    <dgm:pt modelId="{EB213AB8-BEAD-3241-B62D-1817719134A7}" type="pres">
      <dgm:prSet presAssocID="{A58FDB6B-5D5A-3A45-B51B-83C67C058088}" presName="tx1" presStyleLbl="revTx" presStyleIdx="8" presStyleCnt="9"/>
      <dgm:spPr/>
    </dgm:pt>
    <dgm:pt modelId="{9343E7C6-2E58-2444-8786-FF99ECC7630C}" type="pres">
      <dgm:prSet presAssocID="{A58FDB6B-5D5A-3A45-B51B-83C67C058088}" presName="vert1" presStyleCnt="0"/>
      <dgm:spPr/>
    </dgm:pt>
  </dgm:ptLst>
  <dgm:cxnLst>
    <dgm:cxn modelId="{EFD85604-D633-AA4D-804A-FD1296CBFDAC}" type="presOf" srcId="{BFC259CB-6395-4B4C-860D-EC8DFB7CBCAD}" destId="{CB438DA7-2C43-214C-97E4-1D2D10FDE26D}" srcOrd="0" destOrd="0" presId="urn:microsoft.com/office/officeart/2008/layout/LinedList"/>
    <dgm:cxn modelId="{35E7F50F-64E5-DA43-AD66-569221ADB3F6}" type="presOf" srcId="{251BB5EB-5612-6B47-8DE9-221E0AB26BCF}" destId="{227D7211-0FB2-4340-9DC2-A10114FACFF4}" srcOrd="0" destOrd="0" presId="urn:microsoft.com/office/officeart/2008/layout/LinedList"/>
    <dgm:cxn modelId="{9E7A492A-4393-9245-AE5B-8EF7CBADD5BF}" type="presOf" srcId="{C328E8F1-6648-514D-8039-EA0C683271D8}" destId="{95414C95-D3D4-E842-8214-C7B949CBC4B8}" srcOrd="0" destOrd="0" presId="urn:microsoft.com/office/officeart/2008/layout/LinedList"/>
    <dgm:cxn modelId="{F5F3712D-BA7D-1A41-86A7-195928E7A3BB}" srcId="{251BB5EB-5612-6B47-8DE9-221E0AB26BCF}" destId="{C328E8F1-6648-514D-8039-EA0C683271D8}" srcOrd="0" destOrd="0" parTransId="{7F558864-AAF8-8E40-805F-78D72958BAC5}" sibTransId="{342F7156-0F69-B449-B331-50F4AE8F2565}"/>
    <dgm:cxn modelId="{FFB1923E-73DF-2B47-B553-A73EB6E87034}" srcId="{251BB5EB-5612-6B47-8DE9-221E0AB26BCF}" destId="{A7D22D53-1BA0-504F-86D7-BA465A08BA78}" srcOrd="1" destOrd="0" parTransId="{F85FE6B1-B155-4442-BBED-167590AC7B58}" sibTransId="{6F2C356A-21E9-DA4B-8942-31F06CB92315}"/>
    <dgm:cxn modelId="{E314C95C-617F-9A40-B60B-D49F1760F56B}" srcId="{251BB5EB-5612-6B47-8DE9-221E0AB26BCF}" destId="{BFC259CB-6395-4B4C-860D-EC8DFB7CBCAD}" srcOrd="2" destOrd="0" parTransId="{6C4C9415-8F5E-A24A-9069-21C249C787DE}" sibTransId="{B14091C5-675E-D24D-B7AD-A514EF0FB6FB}"/>
    <dgm:cxn modelId="{02ADFD5F-44F4-694E-8CF8-655EFCF93364}" srcId="{251BB5EB-5612-6B47-8DE9-221E0AB26BCF}" destId="{BE83DF06-CAE4-F146-9242-BCE3FC77157D}" srcOrd="5" destOrd="0" parTransId="{601A5D8A-D9A4-FB46-9E0F-64C0E9C83275}" sibTransId="{94216CB8-0E4C-F846-AD38-4789ED929E2F}"/>
    <dgm:cxn modelId="{C1B1FC48-31A4-0848-8F18-0853D1EEB3B3}" type="presOf" srcId="{2D6E995C-D8A6-6247-AB4D-46923152CF2F}" destId="{C2014E1E-992B-294C-85EE-FF4CFC97213A}" srcOrd="0" destOrd="0" presId="urn:microsoft.com/office/officeart/2008/layout/LinedList"/>
    <dgm:cxn modelId="{65D4BD54-01B8-9147-A734-A4A2010EEF9E}" srcId="{251BB5EB-5612-6B47-8DE9-221E0AB26BCF}" destId="{E9A90D16-164A-F64C-929F-40AFC99680B5}" srcOrd="3" destOrd="0" parTransId="{B102E981-E438-704A-8F1E-8A18B10DB50C}" sibTransId="{DBD72B56-2077-824D-8BFD-FBCF46061B8A}"/>
    <dgm:cxn modelId="{A96CD582-993D-384A-96EC-BAAF42602356}" type="presOf" srcId="{E9A90D16-164A-F64C-929F-40AFC99680B5}" destId="{C38EE0B0-20F9-B143-94A8-2456414623A5}" srcOrd="0" destOrd="0" presId="urn:microsoft.com/office/officeart/2008/layout/LinedList"/>
    <dgm:cxn modelId="{F19B2594-744A-934B-8468-ED38FECF3816}" type="presOf" srcId="{BE83DF06-CAE4-F146-9242-BCE3FC77157D}" destId="{8C316ED2-99FF-9F4F-9E01-A80DB28E7116}" srcOrd="0" destOrd="0" presId="urn:microsoft.com/office/officeart/2008/layout/LinedList"/>
    <dgm:cxn modelId="{471EA6B8-1F3D-3B48-8694-655708D4017F}" type="presOf" srcId="{A58FDB6B-5D5A-3A45-B51B-83C67C058088}" destId="{EB213AB8-BEAD-3241-B62D-1817719134A7}" srcOrd="0" destOrd="0" presId="urn:microsoft.com/office/officeart/2008/layout/LinedList"/>
    <dgm:cxn modelId="{52790CCB-24D1-CD48-B872-0DCF3CEEC3C1}" srcId="{251BB5EB-5612-6B47-8DE9-221E0AB26BCF}" destId="{2D6E995C-D8A6-6247-AB4D-46923152CF2F}" srcOrd="4" destOrd="0" parTransId="{A2AF7D58-4EB6-A441-A815-8E73FC6EC3FC}" sibTransId="{9EB112B8-BAE5-314E-A574-ACC130A91077}"/>
    <dgm:cxn modelId="{66C264CD-6AC2-964C-9C0B-36598CF97D4F}" type="presOf" srcId="{A7D22D53-1BA0-504F-86D7-BA465A08BA78}" destId="{63A5935B-DAFA-1046-8CD3-34660A424AE4}" srcOrd="0" destOrd="0" presId="urn:microsoft.com/office/officeart/2008/layout/LinedList"/>
    <dgm:cxn modelId="{9D9091E1-EE76-C346-AF22-2F0C0BE41461}" srcId="{251BB5EB-5612-6B47-8DE9-221E0AB26BCF}" destId="{6A4D205E-A01B-5B4B-9F2B-B0B79FA5EE8D}" srcOrd="6" destOrd="0" parTransId="{C99BDB7B-6DF4-9C4A-ACE5-72736B4CE740}" sibTransId="{90CEF983-99D0-234A-849B-ED4FF923F578}"/>
    <dgm:cxn modelId="{178176EC-8128-4747-93AC-3B68472E9A9E}" type="presOf" srcId="{6A4D205E-A01B-5B4B-9F2B-B0B79FA5EE8D}" destId="{C66EDBB0-279A-DE4C-B217-A644514421D6}" srcOrd="0" destOrd="0" presId="urn:microsoft.com/office/officeart/2008/layout/LinedList"/>
    <dgm:cxn modelId="{B62738EF-59E4-604B-95D5-1E7561F62249}" srcId="{251BB5EB-5612-6B47-8DE9-221E0AB26BCF}" destId="{A58FDB6B-5D5A-3A45-B51B-83C67C058088}" srcOrd="8" destOrd="0" parTransId="{9DEBF63F-8DD3-2A49-84D4-FC09A35B2C91}" sibTransId="{04F46DFB-2DD2-744E-A937-095A639B4060}"/>
    <dgm:cxn modelId="{AA77EFF0-E6E6-3245-80A6-758F82EC959E}" srcId="{251BB5EB-5612-6B47-8DE9-221E0AB26BCF}" destId="{CD9CA175-7F6D-1945-A6C1-A913ABFA149E}" srcOrd="7" destOrd="0" parTransId="{2A209A87-32DB-C845-B839-7C0E49652034}" sibTransId="{C87D7E83-0A35-BA4E-8818-2074A0112AA8}"/>
    <dgm:cxn modelId="{ADC209F7-986E-E948-81CA-2DCF92492359}" type="presOf" srcId="{CD9CA175-7F6D-1945-A6C1-A913ABFA149E}" destId="{02E663F5-37D2-AF4C-A4F4-E2AC46D3DE42}" srcOrd="0" destOrd="0" presId="urn:microsoft.com/office/officeart/2008/layout/LinedList"/>
    <dgm:cxn modelId="{01D11AC5-6D7C-8943-818A-BAF82755166F}" type="presParOf" srcId="{227D7211-0FB2-4340-9DC2-A10114FACFF4}" destId="{FC942345-B601-1141-8CEE-EB869E4486B4}" srcOrd="0" destOrd="0" presId="urn:microsoft.com/office/officeart/2008/layout/LinedList"/>
    <dgm:cxn modelId="{2629E7F4-353E-444D-A6C7-95B44A254B89}" type="presParOf" srcId="{227D7211-0FB2-4340-9DC2-A10114FACFF4}" destId="{B00FA690-4FB9-0A45-829E-56C5705951C0}" srcOrd="1" destOrd="0" presId="urn:microsoft.com/office/officeart/2008/layout/LinedList"/>
    <dgm:cxn modelId="{BD9C962A-9DE4-0142-BF61-E920D55DA557}" type="presParOf" srcId="{B00FA690-4FB9-0A45-829E-56C5705951C0}" destId="{95414C95-D3D4-E842-8214-C7B949CBC4B8}" srcOrd="0" destOrd="0" presId="urn:microsoft.com/office/officeart/2008/layout/LinedList"/>
    <dgm:cxn modelId="{5A0F5331-3DCB-4343-BD2C-75C3AAA2A112}" type="presParOf" srcId="{B00FA690-4FB9-0A45-829E-56C5705951C0}" destId="{FA50FB9D-CCFE-9649-A962-08B81A7E60EC}" srcOrd="1" destOrd="0" presId="urn:microsoft.com/office/officeart/2008/layout/LinedList"/>
    <dgm:cxn modelId="{0350AF7B-D20E-F842-808B-1D446EB25D53}" type="presParOf" srcId="{227D7211-0FB2-4340-9DC2-A10114FACFF4}" destId="{A5E0188A-D309-B048-A0CD-C9F28A98C53C}" srcOrd="2" destOrd="0" presId="urn:microsoft.com/office/officeart/2008/layout/LinedList"/>
    <dgm:cxn modelId="{B1F1851F-3151-6A4B-ACAC-DDF49A55D89B}" type="presParOf" srcId="{227D7211-0FB2-4340-9DC2-A10114FACFF4}" destId="{546207F1-0693-3D41-B958-C74912724BAE}" srcOrd="3" destOrd="0" presId="urn:microsoft.com/office/officeart/2008/layout/LinedList"/>
    <dgm:cxn modelId="{69EFA951-8C05-9C44-B02A-8E6CD414CD94}" type="presParOf" srcId="{546207F1-0693-3D41-B958-C74912724BAE}" destId="{63A5935B-DAFA-1046-8CD3-34660A424AE4}" srcOrd="0" destOrd="0" presId="urn:microsoft.com/office/officeart/2008/layout/LinedList"/>
    <dgm:cxn modelId="{0CD884DB-E77C-5B49-9695-47D5DAFB2F3D}" type="presParOf" srcId="{546207F1-0693-3D41-B958-C74912724BAE}" destId="{8BB19EDB-4831-0B4A-8D1D-C53B630CDD10}" srcOrd="1" destOrd="0" presId="urn:microsoft.com/office/officeart/2008/layout/LinedList"/>
    <dgm:cxn modelId="{756124F7-EC9E-9543-9A95-49F9803EF987}" type="presParOf" srcId="{227D7211-0FB2-4340-9DC2-A10114FACFF4}" destId="{C3DCEEDB-13F1-3A42-B4F8-E59EED0A02A8}" srcOrd="4" destOrd="0" presId="urn:microsoft.com/office/officeart/2008/layout/LinedList"/>
    <dgm:cxn modelId="{DC89EEA7-16FA-1148-B3CA-D65352D4B198}" type="presParOf" srcId="{227D7211-0FB2-4340-9DC2-A10114FACFF4}" destId="{F9467616-A114-1743-8380-CF15F1CAD589}" srcOrd="5" destOrd="0" presId="urn:microsoft.com/office/officeart/2008/layout/LinedList"/>
    <dgm:cxn modelId="{994799CF-3F09-B048-B64A-7846B4C0E42F}" type="presParOf" srcId="{F9467616-A114-1743-8380-CF15F1CAD589}" destId="{CB438DA7-2C43-214C-97E4-1D2D10FDE26D}" srcOrd="0" destOrd="0" presId="urn:microsoft.com/office/officeart/2008/layout/LinedList"/>
    <dgm:cxn modelId="{D02C8406-0532-9C4B-9963-18D46FC42541}" type="presParOf" srcId="{F9467616-A114-1743-8380-CF15F1CAD589}" destId="{085BB8BA-1000-5340-9C30-C3729C90AB0B}" srcOrd="1" destOrd="0" presId="urn:microsoft.com/office/officeart/2008/layout/LinedList"/>
    <dgm:cxn modelId="{607BA00A-1986-5948-A9AA-2EF65E5132CD}" type="presParOf" srcId="{227D7211-0FB2-4340-9DC2-A10114FACFF4}" destId="{141EE824-4CC7-EF4C-8F81-467E1FB47728}" srcOrd="6" destOrd="0" presId="urn:microsoft.com/office/officeart/2008/layout/LinedList"/>
    <dgm:cxn modelId="{CE6F7664-D671-684D-B0C1-3D240A063856}" type="presParOf" srcId="{227D7211-0FB2-4340-9DC2-A10114FACFF4}" destId="{879749A9-3399-C945-B71B-96D25A9E6A1B}" srcOrd="7" destOrd="0" presId="urn:microsoft.com/office/officeart/2008/layout/LinedList"/>
    <dgm:cxn modelId="{2491685C-43E1-8949-A5E0-E662F14FAE9B}" type="presParOf" srcId="{879749A9-3399-C945-B71B-96D25A9E6A1B}" destId="{C38EE0B0-20F9-B143-94A8-2456414623A5}" srcOrd="0" destOrd="0" presId="urn:microsoft.com/office/officeart/2008/layout/LinedList"/>
    <dgm:cxn modelId="{DE941514-5060-F945-8B41-C32DB510078D}" type="presParOf" srcId="{879749A9-3399-C945-B71B-96D25A9E6A1B}" destId="{C82D6FCE-162F-F244-A0EC-F6E0D76B751B}" srcOrd="1" destOrd="0" presId="urn:microsoft.com/office/officeart/2008/layout/LinedList"/>
    <dgm:cxn modelId="{DE10D2DD-DD4B-DD44-8780-A26BF400DC6D}" type="presParOf" srcId="{227D7211-0FB2-4340-9DC2-A10114FACFF4}" destId="{D2D32B95-5F74-C440-B79C-5E414D655AF2}" srcOrd="8" destOrd="0" presId="urn:microsoft.com/office/officeart/2008/layout/LinedList"/>
    <dgm:cxn modelId="{103DAE32-D424-C44D-9037-5B11FB96FA62}" type="presParOf" srcId="{227D7211-0FB2-4340-9DC2-A10114FACFF4}" destId="{7CF54DBF-587F-A540-99E2-51D3CBAEDFF2}" srcOrd="9" destOrd="0" presId="urn:microsoft.com/office/officeart/2008/layout/LinedList"/>
    <dgm:cxn modelId="{01690BE8-D7BF-7E4E-ABFC-45413BB4EEDB}" type="presParOf" srcId="{7CF54DBF-587F-A540-99E2-51D3CBAEDFF2}" destId="{C2014E1E-992B-294C-85EE-FF4CFC97213A}" srcOrd="0" destOrd="0" presId="urn:microsoft.com/office/officeart/2008/layout/LinedList"/>
    <dgm:cxn modelId="{4D486786-5004-994C-838F-750BEF33E96D}" type="presParOf" srcId="{7CF54DBF-587F-A540-99E2-51D3CBAEDFF2}" destId="{847FBB27-6907-1B4A-A5D7-85EFBF55CD21}" srcOrd="1" destOrd="0" presId="urn:microsoft.com/office/officeart/2008/layout/LinedList"/>
    <dgm:cxn modelId="{B23813D1-60C4-8841-BED2-16AACDE6846F}" type="presParOf" srcId="{227D7211-0FB2-4340-9DC2-A10114FACFF4}" destId="{D2CBCAF8-F043-4043-B5EB-02D94FDF53C1}" srcOrd="10" destOrd="0" presId="urn:microsoft.com/office/officeart/2008/layout/LinedList"/>
    <dgm:cxn modelId="{F0E71179-F370-9142-B8AB-3818716836A1}" type="presParOf" srcId="{227D7211-0FB2-4340-9DC2-A10114FACFF4}" destId="{086D40AC-2CC3-3649-BBFC-6CAAF628097D}" srcOrd="11" destOrd="0" presId="urn:microsoft.com/office/officeart/2008/layout/LinedList"/>
    <dgm:cxn modelId="{E622DB40-11FA-FF4D-BB5C-1600CD4255BA}" type="presParOf" srcId="{086D40AC-2CC3-3649-BBFC-6CAAF628097D}" destId="{8C316ED2-99FF-9F4F-9E01-A80DB28E7116}" srcOrd="0" destOrd="0" presId="urn:microsoft.com/office/officeart/2008/layout/LinedList"/>
    <dgm:cxn modelId="{7C87293E-1C2C-294D-9466-05260453E615}" type="presParOf" srcId="{086D40AC-2CC3-3649-BBFC-6CAAF628097D}" destId="{F58C1AFB-2A9D-9B4A-9C42-4ECA2D93D748}" srcOrd="1" destOrd="0" presId="urn:microsoft.com/office/officeart/2008/layout/LinedList"/>
    <dgm:cxn modelId="{034596BD-AB54-A743-A906-4158C03C191E}" type="presParOf" srcId="{227D7211-0FB2-4340-9DC2-A10114FACFF4}" destId="{A24F270A-BA02-B64F-A478-BF886A830960}" srcOrd="12" destOrd="0" presId="urn:microsoft.com/office/officeart/2008/layout/LinedList"/>
    <dgm:cxn modelId="{58240BC1-4510-4942-9444-53608434EAFB}" type="presParOf" srcId="{227D7211-0FB2-4340-9DC2-A10114FACFF4}" destId="{26EFA8C7-B627-DE43-80BB-BD161D6B2772}" srcOrd="13" destOrd="0" presId="urn:microsoft.com/office/officeart/2008/layout/LinedList"/>
    <dgm:cxn modelId="{EC6B3B0F-1A0E-CC43-B0BF-0A22BF467B83}" type="presParOf" srcId="{26EFA8C7-B627-DE43-80BB-BD161D6B2772}" destId="{C66EDBB0-279A-DE4C-B217-A644514421D6}" srcOrd="0" destOrd="0" presId="urn:microsoft.com/office/officeart/2008/layout/LinedList"/>
    <dgm:cxn modelId="{979CB299-7293-DB48-885C-46B1464082DA}" type="presParOf" srcId="{26EFA8C7-B627-DE43-80BB-BD161D6B2772}" destId="{5FEABF4B-7259-3547-B9FB-1AC21028F1E0}" srcOrd="1" destOrd="0" presId="urn:microsoft.com/office/officeart/2008/layout/LinedList"/>
    <dgm:cxn modelId="{1BB72BC8-EF49-7C43-8EA8-E13506DB7EA9}" type="presParOf" srcId="{227D7211-0FB2-4340-9DC2-A10114FACFF4}" destId="{A5A19655-03D7-7341-9EF6-F4AB3E1B44E0}" srcOrd="14" destOrd="0" presId="urn:microsoft.com/office/officeart/2008/layout/LinedList"/>
    <dgm:cxn modelId="{E50816B1-AA78-1F45-91D3-162EA289B071}" type="presParOf" srcId="{227D7211-0FB2-4340-9DC2-A10114FACFF4}" destId="{59BA5D99-FCD0-9D43-B53E-38A151E4570F}" srcOrd="15" destOrd="0" presId="urn:microsoft.com/office/officeart/2008/layout/LinedList"/>
    <dgm:cxn modelId="{76033087-4618-F547-A0F5-E479C9CF7E0D}" type="presParOf" srcId="{59BA5D99-FCD0-9D43-B53E-38A151E4570F}" destId="{02E663F5-37D2-AF4C-A4F4-E2AC46D3DE42}" srcOrd="0" destOrd="0" presId="urn:microsoft.com/office/officeart/2008/layout/LinedList"/>
    <dgm:cxn modelId="{037E3FCA-5BF6-B746-9661-0246E621BF3A}" type="presParOf" srcId="{59BA5D99-FCD0-9D43-B53E-38A151E4570F}" destId="{99DA4B05-3560-BC42-BDE2-18817061B9D1}" srcOrd="1" destOrd="0" presId="urn:microsoft.com/office/officeart/2008/layout/LinedList"/>
    <dgm:cxn modelId="{16BF4BCB-A18F-EA42-A1D9-2C21BA58ACC6}" type="presParOf" srcId="{227D7211-0FB2-4340-9DC2-A10114FACFF4}" destId="{03FA5986-F214-6B48-8E5B-66DF9B1030E5}" srcOrd="16" destOrd="0" presId="urn:microsoft.com/office/officeart/2008/layout/LinedList"/>
    <dgm:cxn modelId="{5A8DB48B-EB66-6042-B24A-0EE72A87DC5E}" type="presParOf" srcId="{227D7211-0FB2-4340-9DC2-A10114FACFF4}" destId="{A3BA55BA-7D9F-F94E-B42E-CC70D96FC0A6}" srcOrd="17" destOrd="0" presId="urn:microsoft.com/office/officeart/2008/layout/LinedList"/>
    <dgm:cxn modelId="{5010EA3D-DCDE-C440-8AE2-6F4743F301B4}" type="presParOf" srcId="{A3BA55BA-7D9F-F94E-B42E-CC70D96FC0A6}" destId="{EB213AB8-BEAD-3241-B62D-1817719134A7}" srcOrd="0" destOrd="0" presId="urn:microsoft.com/office/officeart/2008/layout/LinedList"/>
    <dgm:cxn modelId="{ED413193-9D92-3342-A7AD-A4E56C982A94}" type="presParOf" srcId="{A3BA55BA-7D9F-F94E-B42E-CC70D96FC0A6}" destId="{9343E7C6-2E58-2444-8786-FF99ECC7630C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91645EEF-671D-D64E-A8E1-5C7B113D2F3C}" type="doc">
      <dgm:prSet loTypeId="urn:microsoft.com/office/officeart/2008/layout/LinedLis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D92C230E-AF22-A041-AEA3-EA322FB49B5F}">
      <dgm:prSet/>
      <dgm:spPr/>
      <dgm:t>
        <a:bodyPr/>
        <a:lstStyle/>
        <a:p>
          <a:endParaRPr lang="es-ES" dirty="0"/>
        </a:p>
      </dgm:t>
    </dgm:pt>
    <dgm:pt modelId="{D15855D3-CCF8-DB46-B9CF-7769A9E514E1}" type="parTrans" cxnId="{A3B85FCE-3BCC-7247-AD13-994471898FBC}">
      <dgm:prSet/>
      <dgm:spPr/>
      <dgm:t>
        <a:bodyPr/>
        <a:lstStyle/>
        <a:p>
          <a:endParaRPr lang="es-ES"/>
        </a:p>
      </dgm:t>
    </dgm:pt>
    <dgm:pt modelId="{98285348-8625-AF43-B821-E43E6872C2F3}" type="sibTrans" cxnId="{A3B85FCE-3BCC-7247-AD13-994471898FBC}">
      <dgm:prSet/>
      <dgm:spPr/>
      <dgm:t>
        <a:bodyPr/>
        <a:lstStyle/>
        <a:p>
          <a:endParaRPr lang="es-ES"/>
        </a:p>
      </dgm:t>
    </dgm:pt>
    <dgm:pt modelId="{7A54D6F0-F8EF-EE43-985C-DEF48ECADB5B}">
      <dgm:prSet/>
      <dgm:spPr/>
      <dgm:t>
        <a:bodyPr/>
        <a:lstStyle/>
        <a:p>
          <a:endParaRPr lang="es-ES" dirty="0"/>
        </a:p>
      </dgm:t>
    </dgm:pt>
    <dgm:pt modelId="{1598C37F-9D70-E940-861E-0CF9E12F804B}" type="parTrans" cxnId="{1C12EF99-B197-7E40-B345-2A2A6E48D8AD}">
      <dgm:prSet/>
      <dgm:spPr/>
      <dgm:t>
        <a:bodyPr/>
        <a:lstStyle/>
        <a:p>
          <a:endParaRPr lang="es-ES"/>
        </a:p>
      </dgm:t>
    </dgm:pt>
    <dgm:pt modelId="{5ABB9948-3DAD-4443-B968-A75A53245565}" type="sibTrans" cxnId="{1C12EF99-B197-7E40-B345-2A2A6E48D8AD}">
      <dgm:prSet/>
      <dgm:spPr/>
      <dgm:t>
        <a:bodyPr/>
        <a:lstStyle/>
        <a:p>
          <a:endParaRPr lang="es-ES"/>
        </a:p>
      </dgm:t>
    </dgm:pt>
    <dgm:pt modelId="{3AEECC39-AEB2-D546-AF72-6D346ED5B42C}">
      <dgm:prSet/>
      <dgm:spPr/>
      <dgm:t>
        <a:bodyPr/>
        <a:lstStyle/>
        <a:p>
          <a:endParaRPr lang="es-ES" dirty="0"/>
        </a:p>
      </dgm:t>
    </dgm:pt>
    <dgm:pt modelId="{E3295D96-5DB2-684D-AA6A-2995ECFE8E0E}" type="parTrans" cxnId="{1D9F3F19-97C5-3E47-B568-07558B450F9A}">
      <dgm:prSet/>
      <dgm:spPr/>
      <dgm:t>
        <a:bodyPr/>
        <a:lstStyle/>
        <a:p>
          <a:endParaRPr lang="es-ES"/>
        </a:p>
      </dgm:t>
    </dgm:pt>
    <dgm:pt modelId="{060E6BB8-B1AD-964A-A0FC-7F3D8AF83CB4}" type="sibTrans" cxnId="{1D9F3F19-97C5-3E47-B568-07558B450F9A}">
      <dgm:prSet/>
      <dgm:spPr/>
      <dgm:t>
        <a:bodyPr/>
        <a:lstStyle/>
        <a:p>
          <a:endParaRPr lang="es-ES"/>
        </a:p>
      </dgm:t>
    </dgm:pt>
    <dgm:pt modelId="{F20332CC-2E22-FA4E-8422-EDC99C03BA7C}">
      <dgm:prSet/>
      <dgm:spPr/>
      <dgm:t>
        <a:bodyPr/>
        <a:lstStyle/>
        <a:p>
          <a:endParaRPr lang="es-ES" dirty="0"/>
        </a:p>
      </dgm:t>
    </dgm:pt>
    <dgm:pt modelId="{4BA15AC0-888A-B342-8F32-B8C4919024E2}" type="parTrans" cxnId="{2EE03618-AF4E-E149-A4FD-4AA46A54F51D}">
      <dgm:prSet/>
      <dgm:spPr/>
      <dgm:t>
        <a:bodyPr/>
        <a:lstStyle/>
        <a:p>
          <a:endParaRPr lang="es-ES"/>
        </a:p>
      </dgm:t>
    </dgm:pt>
    <dgm:pt modelId="{8DDB7084-350B-AA49-AF85-F8F36C0B45EC}" type="sibTrans" cxnId="{2EE03618-AF4E-E149-A4FD-4AA46A54F51D}">
      <dgm:prSet/>
      <dgm:spPr/>
      <dgm:t>
        <a:bodyPr/>
        <a:lstStyle/>
        <a:p>
          <a:endParaRPr lang="es-ES"/>
        </a:p>
      </dgm:t>
    </dgm:pt>
    <dgm:pt modelId="{C3DDD045-9C47-EF4D-8CB8-7CE00AECF652}">
      <dgm:prSet/>
      <dgm:spPr/>
      <dgm:t>
        <a:bodyPr/>
        <a:lstStyle/>
        <a:p>
          <a:endParaRPr lang="es-ES" dirty="0"/>
        </a:p>
      </dgm:t>
    </dgm:pt>
    <dgm:pt modelId="{47925F0F-A02F-834F-B3DE-BA75F3ED1A37}" type="parTrans" cxnId="{7414B462-1FDA-584D-B224-66E2A2E50350}">
      <dgm:prSet/>
      <dgm:spPr/>
      <dgm:t>
        <a:bodyPr/>
        <a:lstStyle/>
        <a:p>
          <a:endParaRPr lang="es-ES"/>
        </a:p>
      </dgm:t>
    </dgm:pt>
    <dgm:pt modelId="{E2F229DA-F420-8247-8FB6-8AA78204FC53}" type="sibTrans" cxnId="{7414B462-1FDA-584D-B224-66E2A2E50350}">
      <dgm:prSet/>
      <dgm:spPr/>
      <dgm:t>
        <a:bodyPr/>
        <a:lstStyle/>
        <a:p>
          <a:endParaRPr lang="es-ES"/>
        </a:p>
      </dgm:t>
    </dgm:pt>
    <dgm:pt modelId="{5A44BF36-EEDD-954D-85D0-2E5A39874AC5}">
      <dgm:prSet/>
      <dgm:spPr/>
      <dgm:t>
        <a:bodyPr/>
        <a:lstStyle/>
        <a:p>
          <a:endParaRPr lang="es-ES" dirty="0"/>
        </a:p>
      </dgm:t>
    </dgm:pt>
    <dgm:pt modelId="{A34DD016-2B35-2640-B64F-ABC293B6A008}" type="parTrans" cxnId="{F081FF0D-D561-104B-8BDC-7B6CA2B54E9A}">
      <dgm:prSet/>
      <dgm:spPr/>
      <dgm:t>
        <a:bodyPr/>
        <a:lstStyle/>
        <a:p>
          <a:endParaRPr lang="es-ES"/>
        </a:p>
      </dgm:t>
    </dgm:pt>
    <dgm:pt modelId="{DEDBFA26-15A5-584B-8ADE-97B9D17D1393}" type="sibTrans" cxnId="{F081FF0D-D561-104B-8BDC-7B6CA2B54E9A}">
      <dgm:prSet/>
      <dgm:spPr/>
      <dgm:t>
        <a:bodyPr/>
        <a:lstStyle/>
        <a:p>
          <a:endParaRPr lang="es-ES"/>
        </a:p>
      </dgm:t>
    </dgm:pt>
    <dgm:pt modelId="{8A96B048-7896-F243-88C4-DC42E4E35EBD}">
      <dgm:prSet/>
      <dgm:spPr/>
      <dgm:t>
        <a:bodyPr/>
        <a:lstStyle/>
        <a:p>
          <a:endParaRPr lang="es-ES" dirty="0"/>
        </a:p>
      </dgm:t>
    </dgm:pt>
    <dgm:pt modelId="{4BF93C3E-4D48-EA41-B14E-4F674C6C6594}" type="parTrans" cxnId="{8A8DDD2A-096A-254E-9C24-BAB7E8AB4F8B}">
      <dgm:prSet/>
      <dgm:spPr/>
      <dgm:t>
        <a:bodyPr/>
        <a:lstStyle/>
        <a:p>
          <a:endParaRPr lang="es-ES"/>
        </a:p>
      </dgm:t>
    </dgm:pt>
    <dgm:pt modelId="{C5D9EAE2-181A-104C-8223-0268D2106FE6}" type="sibTrans" cxnId="{8A8DDD2A-096A-254E-9C24-BAB7E8AB4F8B}">
      <dgm:prSet/>
      <dgm:spPr/>
      <dgm:t>
        <a:bodyPr/>
        <a:lstStyle/>
        <a:p>
          <a:endParaRPr lang="es-ES"/>
        </a:p>
      </dgm:t>
    </dgm:pt>
    <dgm:pt modelId="{D2B7224F-ACB3-744F-8392-CE013A84AF8C}">
      <dgm:prSet/>
      <dgm:spPr/>
      <dgm:t>
        <a:bodyPr/>
        <a:lstStyle/>
        <a:p>
          <a:endParaRPr lang="es-ES" dirty="0"/>
        </a:p>
      </dgm:t>
    </dgm:pt>
    <dgm:pt modelId="{381B6CB3-F0BB-CE47-B75D-3540FD50B5C3}" type="parTrans" cxnId="{E5907ADF-19DD-4046-9F94-0BB7E1074798}">
      <dgm:prSet/>
      <dgm:spPr/>
      <dgm:t>
        <a:bodyPr/>
        <a:lstStyle/>
        <a:p>
          <a:endParaRPr lang="es-ES"/>
        </a:p>
      </dgm:t>
    </dgm:pt>
    <dgm:pt modelId="{F5D9C532-116E-4349-BEDA-F4DD4257B0A4}" type="sibTrans" cxnId="{E5907ADF-19DD-4046-9F94-0BB7E1074798}">
      <dgm:prSet/>
      <dgm:spPr/>
      <dgm:t>
        <a:bodyPr/>
        <a:lstStyle/>
        <a:p>
          <a:endParaRPr lang="es-ES"/>
        </a:p>
      </dgm:t>
    </dgm:pt>
    <dgm:pt modelId="{0036952A-1278-0D4F-8113-F110771B69FD}">
      <dgm:prSet/>
      <dgm:spPr/>
      <dgm:t>
        <a:bodyPr/>
        <a:lstStyle/>
        <a:p>
          <a:endParaRPr lang="es-ES" dirty="0"/>
        </a:p>
      </dgm:t>
    </dgm:pt>
    <dgm:pt modelId="{B8B6C2A3-E9B6-944D-94E8-F0861708C5F1}" type="parTrans" cxnId="{1E341580-C7B4-5A4A-A14E-4C92F09FC24C}">
      <dgm:prSet/>
      <dgm:spPr/>
      <dgm:t>
        <a:bodyPr/>
        <a:lstStyle/>
        <a:p>
          <a:endParaRPr lang="es-ES"/>
        </a:p>
      </dgm:t>
    </dgm:pt>
    <dgm:pt modelId="{1B59583B-FE51-EA47-8862-A7610EEAD795}" type="sibTrans" cxnId="{1E341580-C7B4-5A4A-A14E-4C92F09FC24C}">
      <dgm:prSet/>
      <dgm:spPr/>
      <dgm:t>
        <a:bodyPr/>
        <a:lstStyle/>
        <a:p>
          <a:endParaRPr lang="es-ES"/>
        </a:p>
      </dgm:t>
    </dgm:pt>
    <dgm:pt modelId="{5F4829F8-629A-0047-AF8E-E86DEF3655C4}" type="pres">
      <dgm:prSet presAssocID="{91645EEF-671D-D64E-A8E1-5C7B113D2F3C}" presName="vert0" presStyleCnt="0">
        <dgm:presLayoutVars>
          <dgm:dir/>
          <dgm:animOne val="branch"/>
          <dgm:animLvl val="lvl"/>
        </dgm:presLayoutVars>
      </dgm:prSet>
      <dgm:spPr/>
    </dgm:pt>
    <dgm:pt modelId="{3EC7BAE1-2C46-A446-8FA5-84A2F8C92873}" type="pres">
      <dgm:prSet presAssocID="{D92C230E-AF22-A041-AEA3-EA322FB49B5F}" presName="thickLine" presStyleLbl="alignNode1" presStyleIdx="0" presStyleCnt="9"/>
      <dgm:spPr/>
    </dgm:pt>
    <dgm:pt modelId="{3230FCEF-3ED4-7E42-8A74-CE6AB7907A39}" type="pres">
      <dgm:prSet presAssocID="{D92C230E-AF22-A041-AEA3-EA322FB49B5F}" presName="horz1" presStyleCnt="0"/>
      <dgm:spPr/>
    </dgm:pt>
    <dgm:pt modelId="{4CF66004-25A6-2E47-919F-AF84D9452062}" type="pres">
      <dgm:prSet presAssocID="{D92C230E-AF22-A041-AEA3-EA322FB49B5F}" presName="tx1" presStyleLbl="revTx" presStyleIdx="0" presStyleCnt="9"/>
      <dgm:spPr/>
    </dgm:pt>
    <dgm:pt modelId="{9760FD04-DE04-6243-A503-F8717C13C678}" type="pres">
      <dgm:prSet presAssocID="{D92C230E-AF22-A041-AEA3-EA322FB49B5F}" presName="vert1" presStyleCnt="0"/>
      <dgm:spPr/>
    </dgm:pt>
    <dgm:pt modelId="{1F8170A0-1C88-C341-B036-0BF38F44699E}" type="pres">
      <dgm:prSet presAssocID="{7A54D6F0-F8EF-EE43-985C-DEF48ECADB5B}" presName="thickLine" presStyleLbl="alignNode1" presStyleIdx="1" presStyleCnt="9"/>
      <dgm:spPr/>
    </dgm:pt>
    <dgm:pt modelId="{9D4915C5-12F9-6845-A6F3-05C27A5E5262}" type="pres">
      <dgm:prSet presAssocID="{7A54D6F0-F8EF-EE43-985C-DEF48ECADB5B}" presName="horz1" presStyleCnt="0"/>
      <dgm:spPr/>
    </dgm:pt>
    <dgm:pt modelId="{DF38EF6B-8EA7-804C-883E-B526981DA2C3}" type="pres">
      <dgm:prSet presAssocID="{7A54D6F0-F8EF-EE43-985C-DEF48ECADB5B}" presName="tx1" presStyleLbl="revTx" presStyleIdx="1" presStyleCnt="9"/>
      <dgm:spPr/>
    </dgm:pt>
    <dgm:pt modelId="{6160E199-41AC-6444-AEE1-9264C206AFAB}" type="pres">
      <dgm:prSet presAssocID="{7A54D6F0-F8EF-EE43-985C-DEF48ECADB5B}" presName="vert1" presStyleCnt="0"/>
      <dgm:spPr/>
    </dgm:pt>
    <dgm:pt modelId="{FB63CEE7-F606-BB43-B027-2B1520178D45}" type="pres">
      <dgm:prSet presAssocID="{3AEECC39-AEB2-D546-AF72-6D346ED5B42C}" presName="thickLine" presStyleLbl="alignNode1" presStyleIdx="2" presStyleCnt="9"/>
      <dgm:spPr/>
    </dgm:pt>
    <dgm:pt modelId="{1807C90D-79F6-5147-A637-635587025152}" type="pres">
      <dgm:prSet presAssocID="{3AEECC39-AEB2-D546-AF72-6D346ED5B42C}" presName="horz1" presStyleCnt="0"/>
      <dgm:spPr/>
    </dgm:pt>
    <dgm:pt modelId="{40B3D42E-0D92-0041-80B5-72D8F9E89477}" type="pres">
      <dgm:prSet presAssocID="{3AEECC39-AEB2-D546-AF72-6D346ED5B42C}" presName="tx1" presStyleLbl="revTx" presStyleIdx="2" presStyleCnt="9"/>
      <dgm:spPr/>
    </dgm:pt>
    <dgm:pt modelId="{9A7C751A-9931-E040-B0B4-DE67F21F1CD6}" type="pres">
      <dgm:prSet presAssocID="{3AEECC39-AEB2-D546-AF72-6D346ED5B42C}" presName="vert1" presStyleCnt="0"/>
      <dgm:spPr/>
    </dgm:pt>
    <dgm:pt modelId="{F92E4B1D-93DD-9243-8EC9-11AC121CBE65}" type="pres">
      <dgm:prSet presAssocID="{F20332CC-2E22-FA4E-8422-EDC99C03BA7C}" presName="thickLine" presStyleLbl="alignNode1" presStyleIdx="3" presStyleCnt="9"/>
      <dgm:spPr/>
    </dgm:pt>
    <dgm:pt modelId="{2CF66032-E3E2-ED43-89A1-6387C3809A2F}" type="pres">
      <dgm:prSet presAssocID="{F20332CC-2E22-FA4E-8422-EDC99C03BA7C}" presName="horz1" presStyleCnt="0"/>
      <dgm:spPr/>
    </dgm:pt>
    <dgm:pt modelId="{42B66BA2-F641-BB45-869D-2E4EBEE09CD6}" type="pres">
      <dgm:prSet presAssocID="{F20332CC-2E22-FA4E-8422-EDC99C03BA7C}" presName="tx1" presStyleLbl="revTx" presStyleIdx="3" presStyleCnt="9"/>
      <dgm:spPr/>
    </dgm:pt>
    <dgm:pt modelId="{9589AFC9-1DB8-5942-B3CF-7C838AD5299B}" type="pres">
      <dgm:prSet presAssocID="{F20332CC-2E22-FA4E-8422-EDC99C03BA7C}" presName="vert1" presStyleCnt="0"/>
      <dgm:spPr/>
    </dgm:pt>
    <dgm:pt modelId="{4EE66E46-BB83-3A40-BD64-E222723129D4}" type="pres">
      <dgm:prSet presAssocID="{C3DDD045-9C47-EF4D-8CB8-7CE00AECF652}" presName="thickLine" presStyleLbl="alignNode1" presStyleIdx="4" presStyleCnt="9"/>
      <dgm:spPr/>
    </dgm:pt>
    <dgm:pt modelId="{22D2FDA0-8A26-2648-BA20-A44BF71F2F44}" type="pres">
      <dgm:prSet presAssocID="{C3DDD045-9C47-EF4D-8CB8-7CE00AECF652}" presName="horz1" presStyleCnt="0"/>
      <dgm:spPr/>
    </dgm:pt>
    <dgm:pt modelId="{36F862F5-B34B-5E4E-B6D6-41DB1D95B8A8}" type="pres">
      <dgm:prSet presAssocID="{C3DDD045-9C47-EF4D-8CB8-7CE00AECF652}" presName="tx1" presStyleLbl="revTx" presStyleIdx="4" presStyleCnt="9"/>
      <dgm:spPr/>
    </dgm:pt>
    <dgm:pt modelId="{EA73010E-4515-7B44-BD33-807B543357F6}" type="pres">
      <dgm:prSet presAssocID="{C3DDD045-9C47-EF4D-8CB8-7CE00AECF652}" presName="vert1" presStyleCnt="0"/>
      <dgm:spPr/>
    </dgm:pt>
    <dgm:pt modelId="{812888A0-F62A-D844-86D9-8E3421245452}" type="pres">
      <dgm:prSet presAssocID="{5A44BF36-EEDD-954D-85D0-2E5A39874AC5}" presName="thickLine" presStyleLbl="alignNode1" presStyleIdx="5" presStyleCnt="9"/>
      <dgm:spPr/>
    </dgm:pt>
    <dgm:pt modelId="{ABCA43BD-6276-9249-8C76-1F98C18C16F6}" type="pres">
      <dgm:prSet presAssocID="{5A44BF36-EEDD-954D-85D0-2E5A39874AC5}" presName="horz1" presStyleCnt="0"/>
      <dgm:spPr/>
    </dgm:pt>
    <dgm:pt modelId="{849CDBA9-2896-F846-A64D-B45100264ABC}" type="pres">
      <dgm:prSet presAssocID="{5A44BF36-EEDD-954D-85D0-2E5A39874AC5}" presName="tx1" presStyleLbl="revTx" presStyleIdx="5" presStyleCnt="9"/>
      <dgm:spPr/>
    </dgm:pt>
    <dgm:pt modelId="{17173D20-B474-9C43-A1FE-8B437705728B}" type="pres">
      <dgm:prSet presAssocID="{5A44BF36-EEDD-954D-85D0-2E5A39874AC5}" presName="vert1" presStyleCnt="0"/>
      <dgm:spPr/>
    </dgm:pt>
    <dgm:pt modelId="{ACA8D40D-4DB4-FE46-942D-FF5AE8FA43AB}" type="pres">
      <dgm:prSet presAssocID="{8A96B048-7896-F243-88C4-DC42E4E35EBD}" presName="thickLine" presStyleLbl="alignNode1" presStyleIdx="6" presStyleCnt="9"/>
      <dgm:spPr/>
    </dgm:pt>
    <dgm:pt modelId="{36F96F1A-4681-BC4E-ACA4-D08B66AB356B}" type="pres">
      <dgm:prSet presAssocID="{8A96B048-7896-F243-88C4-DC42E4E35EBD}" presName="horz1" presStyleCnt="0"/>
      <dgm:spPr/>
    </dgm:pt>
    <dgm:pt modelId="{81A6234F-09B8-7F46-A2DE-459A2E438966}" type="pres">
      <dgm:prSet presAssocID="{8A96B048-7896-F243-88C4-DC42E4E35EBD}" presName="tx1" presStyleLbl="revTx" presStyleIdx="6" presStyleCnt="9"/>
      <dgm:spPr/>
    </dgm:pt>
    <dgm:pt modelId="{3D1710D6-5929-AB44-8FE4-D29981BC98BB}" type="pres">
      <dgm:prSet presAssocID="{8A96B048-7896-F243-88C4-DC42E4E35EBD}" presName="vert1" presStyleCnt="0"/>
      <dgm:spPr/>
    </dgm:pt>
    <dgm:pt modelId="{AC2CE311-FBA0-AA4F-8BF4-F3D5BEDA3443}" type="pres">
      <dgm:prSet presAssocID="{D2B7224F-ACB3-744F-8392-CE013A84AF8C}" presName="thickLine" presStyleLbl="alignNode1" presStyleIdx="7" presStyleCnt="9"/>
      <dgm:spPr/>
    </dgm:pt>
    <dgm:pt modelId="{AAA09D4A-1298-3449-88D3-3BC340E8CAE3}" type="pres">
      <dgm:prSet presAssocID="{D2B7224F-ACB3-744F-8392-CE013A84AF8C}" presName="horz1" presStyleCnt="0"/>
      <dgm:spPr/>
    </dgm:pt>
    <dgm:pt modelId="{63FBED65-2F95-BD4A-8A8F-50C8B3B7500D}" type="pres">
      <dgm:prSet presAssocID="{D2B7224F-ACB3-744F-8392-CE013A84AF8C}" presName="tx1" presStyleLbl="revTx" presStyleIdx="7" presStyleCnt="9"/>
      <dgm:spPr/>
    </dgm:pt>
    <dgm:pt modelId="{39DAD2A8-9C4A-1C4A-B00C-D0A72DC5F8BC}" type="pres">
      <dgm:prSet presAssocID="{D2B7224F-ACB3-744F-8392-CE013A84AF8C}" presName="vert1" presStyleCnt="0"/>
      <dgm:spPr/>
    </dgm:pt>
    <dgm:pt modelId="{0EE677A2-D8C6-B44C-AFEC-511EE4B3D941}" type="pres">
      <dgm:prSet presAssocID="{0036952A-1278-0D4F-8113-F110771B69FD}" presName="thickLine" presStyleLbl="alignNode1" presStyleIdx="8" presStyleCnt="9"/>
      <dgm:spPr/>
    </dgm:pt>
    <dgm:pt modelId="{8C9CB8AE-5CF5-ED4D-8150-30630EE02360}" type="pres">
      <dgm:prSet presAssocID="{0036952A-1278-0D4F-8113-F110771B69FD}" presName="horz1" presStyleCnt="0"/>
      <dgm:spPr/>
    </dgm:pt>
    <dgm:pt modelId="{EA440237-31DF-F84B-9D47-BFC516AD176F}" type="pres">
      <dgm:prSet presAssocID="{0036952A-1278-0D4F-8113-F110771B69FD}" presName="tx1" presStyleLbl="revTx" presStyleIdx="8" presStyleCnt="9"/>
      <dgm:spPr/>
    </dgm:pt>
    <dgm:pt modelId="{9C76EDE1-D464-C344-86A0-E8E4A2C4AE8B}" type="pres">
      <dgm:prSet presAssocID="{0036952A-1278-0D4F-8113-F110771B69FD}" presName="vert1" presStyleCnt="0"/>
      <dgm:spPr/>
    </dgm:pt>
  </dgm:ptLst>
  <dgm:cxnLst>
    <dgm:cxn modelId="{F9DBDC04-9190-4048-BC9E-E032B39DAD4E}" type="presOf" srcId="{7A54D6F0-F8EF-EE43-985C-DEF48ECADB5B}" destId="{DF38EF6B-8EA7-804C-883E-B526981DA2C3}" srcOrd="0" destOrd="0" presId="urn:microsoft.com/office/officeart/2008/layout/LinedList"/>
    <dgm:cxn modelId="{F081FF0D-D561-104B-8BDC-7B6CA2B54E9A}" srcId="{91645EEF-671D-D64E-A8E1-5C7B113D2F3C}" destId="{5A44BF36-EEDD-954D-85D0-2E5A39874AC5}" srcOrd="5" destOrd="0" parTransId="{A34DD016-2B35-2640-B64F-ABC293B6A008}" sibTransId="{DEDBFA26-15A5-584B-8ADE-97B9D17D1393}"/>
    <dgm:cxn modelId="{2EE03618-AF4E-E149-A4FD-4AA46A54F51D}" srcId="{91645EEF-671D-D64E-A8E1-5C7B113D2F3C}" destId="{F20332CC-2E22-FA4E-8422-EDC99C03BA7C}" srcOrd="3" destOrd="0" parTransId="{4BA15AC0-888A-B342-8F32-B8C4919024E2}" sibTransId="{8DDB7084-350B-AA49-AF85-F8F36C0B45EC}"/>
    <dgm:cxn modelId="{1D9F3F19-97C5-3E47-B568-07558B450F9A}" srcId="{91645EEF-671D-D64E-A8E1-5C7B113D2F3C}" destId="{3AEECC39-AEB2-D546-AF72-6D346ED5B42C}" srcOrd="2" destOrd="0" parTransId="{E3295D96-5DB2-684D-AA6A-2995ECFE8E0E}" sibTransId="{060E6BB8-B1AD-964A-A0FC-7F3D8AF83CB4}"/>
    <dgm:cxn modelId="{8A8DDD2A-096A-254E-9C24-BAB7E8AB4F8B}" srcId="{91645EEF-671D-D64E-A8E1-5C7B113D2F3C}" destId="{8A96B048-7896-F243-88C4-DC42E4E35EBD}" srcOrd="6" destOrd="0" parTransId="{4BF93C3E-4D48-EA41-B14E-4F674C6C6594}" sibTransId="{C5D9EAE2-181A-104C-8223-0268D2106FE6}"/>
    <dgm:cxn modelId="{A612452B-F36A-AE4C-B857-4E362CFD6BFB}" type="presOf" srcId="{91645EEF-671D-D64E-A8E1-5C7B113D2F3C}" destId="{5F4829F8-629A-0047-AF8E-E86DEF3655C4}" srcOrd="0" destOrd="0" presId="urn:microsoft.com/office/officeart/2008/layout/LinedList"/>
    <dgm:cxn modelId="{DF8D4730-CFF6-B540-ADEB-00F9D3436648}" type="presOf" srcId="{3AEECC39-AEB2-D546-AF72-6D346ED5B42C}" destId="{40B3D42E-0D92-0041-80B5-72D8F9E89477}" srcOrd="0" destOrd="0" presId="urn:microsoft.com/office/officeart/2008/layout/LinedList"/>
    <dgm:cxn modelId="{7414B462-1FDA-584D-B224-66E2A2E50350}" srcId="{91645EEF-671D-D64E-A8E1-5C7B113D2F3C}" destId="{C3DDD045-9C47-EF4D-8CB8-7CE00AECF652}" srcOrd="4" destOrd="0" parTransId="{47925F0F-A02F-834F-B3DE-BA75F3ED1A37}" sibTransId="{E2F229DA-F420-8247-8FB6-8AA78204FC53}"/>
    <dgm:cxn modelId="{9984B250-EAE9-0441-AB85-A9FDE1185177}" type="presOf" srcId="{F20332CC-2E22-FA4E-8422-EDC99C03BA7C}" destId="{42B66BA2-F641-BB45-869D-2E4EBEE09CD6}" srcOrd="0" destOrd="0" presId="urn:microsoft.com/office/officeart/2008/layout/LinedList"/>
    <dgm:cxn modelId="{4A9F897B-252D-C646-B372-CDEA97FC6013}" type="presOf" srcId="{D2B7224F-ACB3-744F-8392-CE013A84AF8C}" destId="{63FBED65-2F95-BD4A-8A8F-50C8B3B7500D}" srcOrd="0" destOrd="0" presId="urn:microsoft.com/office/officeart/2008/layout/LinedList"/>
    <dgm:cxn modelId="{1E341580-C7B4-5A4A-A14E-4C92F09FC24C}" srcId="{91645EEF-671D-D64E-A8E1-5C7B113D2F3C}" destId="{0036952A-1278-0D4F-8113-F110771B69FD}" srcOrd="8" destOrd="0" parTransId="{B8B6C2A3-E9B6-944D-94E8-F0861708C5F1}" sibTransId="{1B59583B-FE51-EA47-8862-A7610EEAD795}"/>
    <dgm:cxn modelId="{07DE3A82-6ACD-9D4C-B806-B0711CDFE728}" type="presOf" srcId="{0036952A-1278-0D4F-8113-F110771B69FD}" destId="{EA440237-31DF-F84B-9D47-BFC516AD176F}" srcOrd="0" destOrd="0" presId="urn:microsoft.com/office/officeart/2008/layout/LinedList"/>
    <dgm:cxn modelId="{1C12EF99-B197-7E40-B345-2A2A6E48D8AD}" srcId="{91645EEF-671D-D64E-A8E1-5C7B113D2F3C}" destId="{7A54D6F0-F8EF-EE43-985C-DEF48ECADB5B}" srcOrd="1" destOrd="0" parTransId="{1598C37F-9D70-E940-861E-0CF9E12F804B}" sibTransId="{5ABB9948-3DAD-4443-B968-A75A53245565}"/>
    <dgm:cxn modelId="{87DFADA6-BA8D-9A4B-BF7E-1E86E484F486}" type="presOf" srcId="{8A96B048-7896-F243-88C4-DC42E4E35EBD}" destId="{81A6234F-09B8-7F46-A2DE-459A2E438966}" srcOrd="0" destOrd="0" presId="urn:microsoft.com/office/officeart/2008/layout/LinedList"/>
    <dgm:cxn modelId="{A3B85FCE-3BCC-7247-AD13-994471898FBC}" srcId="{91645EEF-671D-D64E-A8E1-5C7B113D2F3C}" destId="{D92C230E-AF22-A041-AEA3-EA322FB49B5F}" srcOrd="0" destOrd="0" parTransId="{D15855D3-CCF8-DB46-B9CF-7769A9E514E1}" sibTransId="{98285348-8625-AF43-B821-E43E6872C2F3}"/>
    <dgm:cxn modelId="{E5907ADF-19DD-4046-9F94-0BB7E1074798}" srcId="{91645EEF-671D-D64E-A8E1-5C7B113D2F3C}" destId="{D2B7224F-ACB3-744F-8392-CE013A84AF8C}" srcOrd="7" destOrd="0" parTransId="{381B6CB3-F0BB-CE47-B75D-3540FD50B5C3}" sibTransId="{F5D9C532-116E-4349-BEDA-F4DD4257B0A4}"/>
    <dgm:cxn modelId="{4F9C13F6-0DCF-554C-ABBA-D7A86B73CFFD}" type="presOf" srcId="{D92C230E-AF22-A041-AEA3-EA322FB49B5F}" destId="{4CF66004-25A6-2E47-919F-AF84D9452062}" srcOrd="0" destOrd="0" presId="urn:microsoft.com/office/officeart/2008/layout/LinedList"/>
    <dgm:cxn modelId="{8B2F9EF9-4698-5F4E-A770-3FA326233420}" type="presOf" srcId="{C3DDD045-9C47-EF4D-8CB8-7CE00AECF652}" destId="{36F862F5-B34B-5E4E-B6D6-41DB1D95B8A8}" srcOrd="0" destOrd="0" presId="urn:microsoft.com/office/officeart/2008/layout/LinedList"/>
    <dgm:cxn modelId="{740B50FA-B299-134C-B75E-420EC65EF4B3}" type="presOf" srcId="{5A44BF36-EEDD-954D-85D0-2E5A39874AC5}" destId="{849CDBA9-2896-F846-A64D-B45100264ABC}" srcOrd="0" destOrd="0" presId="urn:microsoft.com/office/officeart/2008/layout/LinedList"/>
    <dgm:cxn modelId="{33BB5315-20AF-5745-AF5C-3C28153F791E}" type="presParOf" srcId="{5F4829F8-629A-0047-AF8E-E86DEF3655C4}" destId="{3EC7BAE1-2C46-A446-8FA5-84A2F8C92873}" srcOrd="0" destOrd="0" presId="urn:microsoft.com/office/officeart/2008/layout/LinedList"/>
    <dgm:cxn modelId="{E5B8B405-BFA4-9F46-8B8B-C0BE0ED82AAE}" type="presParOf" srcId="{5F4829F8-629A-0047-AF8E-E86DEF3655C4}" destId="{3230FCEF-3ED4-7E42-8A74-CE6AB7907A39}" srcOrd="1" destOrd="0" presId="urn:microsoft.com/office/officeart/2008/layout/LinedList"/>
    <dgm:cxn modelId="{4DA89795-1127-9042-BCE4-44EDAF103304}" type="presParOf" srcId="{3230FCEF-3ED4-7E42-8A74-CE6AB7907A39}" destId="{4CF66004-25A6-2E47-919F-AF84D9452062}" srcOrd="0" destOrd="0" presId="urn:microsoft.com/office/officeart/2008/layout/LinedList"/>
    <dgm:cxn modelId="{0F16F07F-E228-3349-902C-8E5C107D34BF}" type="presParOf" srcId="{3230FCEF-3ED4-7E42-8A74-CE6AB7907A39}" destId="{9760FD04-DE04-6243-A503-F8717C13C678}" srcOrd="1" destOrd="0" presId="urn:microsoft.com/office/officeart/2008/layout/LinedList"/>
    <dgm:cxn modelId="{0CE82C3C-9C70-C145-97F2-29AE928F9041}" type="presParOf" srcId="{5F4829F8-629A-0047-AF8E-E86DEF3655C4}" destId="{1F8170A0-1C88-C341-B036-0BF38F44699E}" srcOrd="2" destOrd="0" presId="urn:microsoft.com/office/officeart/2008/layout/LinedList"/>
    <dgm:cxn modelId="{F86AF053-A366-BD47-A50D-4FC1E9443817}" type="presParOf" srcId="{5F4829F8-629A-0047-AF8E-E86DEF3655C4}" destId="{9D4915C5-12F9-6845-A6F3-05C27A5E5262}" srcOrd="3" destOrd="0" presId="urn:microsoft.com/office/officeart/2008/layout/LinedList"/>
    <dgm:cxn modelId="{9DF8A79D-7A3E-5647-8C81-0525C4299E7D}" type="presParOf" srcId="{9D4915C5-12F9-6845-A6F3-05C27A5E5262}" destId="{DF38EF6B-8EA7-804C-883E-B526981DA2C3}" srcOrd="0" destOrd="0" presId="urn:microsoft.com/office/officeart/2008/layout/LinedList"/>
    <dgm:cxn modelId="{663061F7-7E97-CC45-9C69-4AA60730D159}" type="presParOf" srcId="{9D4915C5-12F9-6845-A6F3-05C27A5E5262}" destId="{6160E199-41AC-6444-AEE1-9264C206AFAB}" srcOrd="1" destOrd="0" presId="urn:microsoft.com/office/officeart/2008/layout/LinedList"/>
    <dgm:cxn modelId="{B7FBA9E6-A926-0B4C-B935-C1A6C9428592}" type="presParOf" srcId="{5F4829F8-629A-0047-AF8E-E86DEF3655C4}" destId="{FB63CEE7-F606-BB43-B027-2B1520178D45}" srcOrd="4" destOrd="0" presId="urn:microsoft.com/office/officeart/2008/layout/LinedList"/>
    <dgm:cxn modelId="{B2A8E5F6-4C81-444E-9E21-A78E511ABE6E}" type="presParOf" srcId="{5F4829F8-629A-0047-AF8E-E86DEF3655C4}" destId="{1807C90D-79F6-5147-A637-635587025152}" srcOrd="5" destOrd="0" presId="urn:microsoft.com/office/officeart/2008/layout/LinedList"/>
    <dgm:cxn modelId="{CD97D7EA-A472-C849-9AF3-DB08881B3327}" type="presParOf" srcId="{1807C90D-79F6-5147-A637-635587025152}" destId="{40B3D42E-0D92-0041-80B5-72D8F9E89477}" srcOrd="0" destOrd="0" presId="urn:microsoft.com/office/officeart/2008/layout/LinedList"/>
    <dgm:cxn modelId="{5FDFA3BD-D212-0E40-9564-A10AE3C1F2F9}" type="presParOf" srcId="{1807C90D-79F6-5147-A637-635587025152}" destId="{9A7C751A-9931-E040-B0B4-DE67F21F1CD6}" srcOrd="1" destOrd="0" presId="urn:microsoft.com/office/officeart/2008/layout/LinedList"/>
    <dgm:cxn modelId="{3A1D2BA8-3C63-D04F-AE3F-9E1D68D88030}" type="presParOf" srcId="{5F4829F8-629A-0047-AF8E-E86DEF3655C4}" destId="{F92E4B1D-93DD-9243-8EC9-11AC121CBE65}" srcOrd="6" destOrd="0" presId="urn:microsoft.com/office/officeart/2008/layout/LinedList"/>
    <dgm:cxn modelId="{7CB944A4-DB2D-7D4B-9ADC-8F688D31316A}" type="presParOf" srcId="{5F4829F8-629A-0047-AF8E-E86DEF3655C4}" destId="{2CF66032-E3E2-ED43-89A1-6387C3809A2F}" srcOrd="7" destOrd="0" presId="urn:microsoft.com/office/officeart/2008/layout/LinedList"/>
    <dgm:cxn modelId="{7DBF6197-28D9-554D-93C8-A5410F3C6C04}" type="presParOf" srcId="{2CF66032-E3E2-ED43-89A1-6387C3809A2F}" destId="{42B66BA2-F641-BB45-869D-2E4EBEE09CD6}" srcOrd="0" destOrd="0" presId="urn:microsoft.com/office/officeart/2008/layout/LinedList"/>
    <dgm:cxn modelId="{AC4A7904-95F8-DF4E-87C3-570F23F4978D}" type="presParOf" srcId="{2CF66032-E3E2-ED43-89A1-6387C3809A2F}" destId="{9589AFC9-1DB8-5942-B3CF-7C838AD5299B}" srcOrd="1" destOrd="0" presId="urn:microsoft.com/office/officeart/2008/layout/LinedList"/>
    <dgm:cxn modelId="{1B514EBC-2383-694B-8EB2-C883BB0AFC0F}" type="presParOf" srcId="{5F4829F8-629A-0047-AF8E-E86DEF3655C4}" destId="{4EE66E46-BB83-3A40-BD64-E222723129D4}" srcOrd="8" destOrd="0" presId="urn:microsoft.com/office/officeart/2008/layout/LinedList"/>
    <dgm:cxn modelId="{74E383F6-4DE5-4945-BB10-EC80C7D5696C}" type="presParOf" srcId="{5F4829F8-629A-0047-AF8E-E86DEF3655C4}" destId="{22D2FDA0-8A26-2648-BA20-A44BF71F2F44}" srcOrd="9" destOrd="0" presId="urn:microsoft.com/office/officeart/2008/layout/LinedList"/>
    <dgm:cxn modelId="{FBB98E9E-DCC9-3A48-9F41-40CFD328167A}" type="presParOf" srcId="{22D2FDA0-8A26-2648-BA20-A44BF71F2F44}" destId="{36F862F5-B34B-5E4E-B6D6-41DB1D95B8A8}" srcOrd="0" destOrd="0" presId="urn:microsoft.com/office/officeart/2008/layout/LinedList"/>
    <dgm:cxn modelId="{F7CE2FBD-C36D-7D45-A935-F190BC552AD9}" type="presParOf" srcId="{22D2FDA0-8A26-2648-BA20-A44BF71F2F44}" destId="{EA73010E-4515-7B44-BD33-807B543357F6}" srcOrd="1" destOrd="0" presId="urn:microsoft.com/office/officeart/2008/layout/LinedList"/>
    <dgm:cxn modelId="{27BDA2B5-7C6F-7143-8C40-AAFC395B3309}" type="presParOf" srcId="{5F4829F8-629A-0047-AF8E-E86DEF3655C4}" destId="{812888A0-F62A-D844-86D9-8E3421245452}" srcOrd="10" destOrd="0" presId="urn:microsoft.com/office/officeart/2008/layout/LinedList"/>
    <dgm:cxn modelId="{9DF02EF5-47AB-B74C-9875-5FBE59964446}" type="presParOf" srcId="{5F4829F8-629A-0047-AF8E-E86DEF3655C4}" destId="{ABCA43BD-6276-9249-8C76-1F98C18C16F6}" srcOrd="11" destOrd="0" presId="urn:microsoft.com/office/officeart/2008/layout/LinedList"/>
    <dgm:cxn modelId="{A8AB86D3-AFDF-6C4A-A0AF-C7638F858A2F}" type="presParOf" srcId="{ABCA43BD-6276-9249-8C76-1F98C18C16F6}" destId="{849CDBA9-2896-F846-A64D-B45100264ABC}" srcOrd="0" destOrd="0" presId="urn:microsoft.com/office/officeart/2008/layout/LinedList"/>
    <dgm:cxn modelId="{7DB695EA-8648-8141-85CA-1DB0F6AF5333}" type="presParOf" srcId="{ABCA43BD-6276-9249-8C76-1F98C18C16F6}" destId="{17173D20-B474-9C43-A1FE-8B437705728B}" srcOrd="1" destOrd="0" presId="urn:microsoft.com/office/officeart/2008/layout/LinedList"/>
    <dgm:cxn modelId="{6FF4C81B-7560-F24D-802F-E72261936FF1}" type="presParOf" srcId="{5F4829F8-629A-0047-AF8E-E86DEF3655C4}" destId="{ACA8D40D-4DB4-FE46-942D-FF5AE8FA43AB}" srcOrd="12" destOrd="0" presId="urn:microsoft.com/office/officeart/2008/layout/LinedList"/>
    <dgm:cxn modelId="{28A3D55C-41DB-EF41-A50B-603F5B5AB70B}" type="presParOf" srcId="{5F4829F8-629A-0047-AF8E-E86DEF3655C4}" destId="{36F96F1A-4681-BC4E-ACA4-D08B66AB356B}" srcOrd="13" destOrd="0" presId="urn:microsoft.com/office/officeart/2008/layout/LinedList"/>
    <dgm:cxn modelId="{20DC1868-4FEF-964E-94F8-D13493EA98F2}" type="presParOf" srcId="{36F96F1A-4681-BC4E-ACA4-D08B66AB356B}" destId="{81A6234F-09B8-7F46-A2DE-459A2E438966}" srcOrd="0" destOrd="0" presId="urn:microsoft.com/office/officeart/2008/layout/LinedList"/>
    <dgm:cxn modelId="{915F91A2-8CC6-1340-9B4A-B7536887B816}" type="presParOf" srcId="{36F96F1A-4681-BC4E-ACA4-D08B66AB356B}" destId="{3D1710D6-5929-AB44-8FE4-D29981BC98BB}" srcOrd="1" destOrd="0" presId="urn:microsoft.com/office/officeart/2008/layout/LinedList"/>
    <dgm:cxn modelId="{8C7AC97A-EB80-C848-A69E-875486316448}" type="presParOf" srcId="{5F4829F8-629A-0047-AF8E-E86DEF3655C4}" destId="{AC2CE311-FBA0-AA4F-8BF4-F3D5BEDA3443}" srcOrd="14" destOrd="0" presId="urn:microsoft.com/office/officeart/2008/layout/LinedList"/>
    <dgm:cxn modelId="{FE1F249A-69B7-094F-A67F-60E80F3BBAB5}" type="presParOf" srcId="{5F4829F8-629A-0047-AF8E-E86DEF3655C4}" destId="{AAA09D4A-1298-3449-88D3-3BC340E8CAE3}" srcOrd="15" destOrd="0" presId="urn:microsoft.com/office/officeart/2008/layout/LinedList"/>
    <dgm:cxn modelId="{FEC2C837-2296-AD45-9E1B-5D53E63D59BA}" type="presParOf" srcId="{AAA09D4A-1298-3449-88D3-3BC340E8CAE3}" destId="{63FBED65-2F95-BD4A-8A8F-50C8B3B7500D}" srcOrd="0" destOrd="0" presId="urn:microsoft.com/office/officeart/2008/layout/LinedList"/>
    <dgm:cxn modelId="{EB48F78D-21EE-0142-B249-55FDF93698CD}" type="presParOf" srcId="{AAA09D4A-1298-3449-88D3-3BC340E8CAE3}" destId="{39DAD2A8-9C4A-1C4A-B00C-D0A72DC5F8BC}" srcOrd="1" destOrd="0" presId="urn:microsoft.com/office/officeart/2008/layout/LinedList"/>
    <dgm:cxn modelId="{F7179A06-E830-A040-A55C-E59C0AEA6F88}" type="presParOf" srcId="{5F4829F8-629A-0047-AF8E-E86DEF3655C4}" destId="{0EE677A2-D8C6-B44C-AFEC-511EE4B3D941}" srcOrd="16" destOrd="0" presId="urn:microsoft.com/office/officeart/2008/layout/LinedList"/>
    <dgm:cxn modelId="{D8406D8F-535A-F642-A74A-CBD37FFD0E3C}" type="presParOf" srcId="{5F4829F8-629A-0047-AF8E-E86DEF3655C4}" destId="{8C9CB8AE-5CF5-ED4D-8150-30630EE02360}" srcOrd="17" destOrd="0" presId="urn:microsoft.com/office/officeart/2008/layout/LinedList"/>
    <dgm:cxn modelId="{584D2947-CB63-6548-8E78-57020121BE93}" type="presParOf" srcId="{8C9CB8AE-5CF5-ED4D-8150-30630EE02360}" destId="{EA440237-31DF-F84B-9D47-BFC516AD176F}" srcOrd="0" destOrd="0" presId="urn:microsoft.com/office/officeart/2008/layout/LinedList"/>
    <dgm:cxn modelId="{4A27853E-6D50-0141-8CBE-E53DCBA21823}" type="presParOf" srcId="{8C9CB8AE-5CF5-ED4D-8150-30630EE02360}" destId="{9C76EDE1-D464-C344-86A0-E8E4A2C4AE8B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540C60D7-83F1-864D-B2D9-9149D9F629B4}" type="doc">
      <dgm:prSet loTypeId="urn:microsoft.com/office/officeart/2009/3/layout/CircleRelationship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s-ES"/>
        </a:p>
      </dgm:t>
    </dgm:pt>
    <dgm:pt modelId="{69ECAF79-AF81-6C4F-A069-8F5D1576E635}">
      <dgm:prSet/>
      <dgm:spPr/>
      <dgm:t>
        <a:bodyPr/>
        <a:lstStyle/>
        <a:p>
          <a:r>
            <a:rPr lang="es-ES_tradnl" dirty="0"/>
            <a:t>Elementos del backlog </a:t>
          </a:r>
          <a:r>
            <a:rPr lang="es-ES_tradnl" dirty="0">
              <a:solidFill>
                <a:srgbClr val="FFFF00"/>
              </a:solidFill>
            </a:rPr>
            <a:t>preparados para entrar en desarrollo</a:t>
          </a:r>
          <a:endParaRPr lang="es-ES" dirty="0">
            <a:solidFill>
              <a:srgbClr val="FFFF00"/>
            </a:solidFill>
          </a:endParaRPr>
        </a:p>
      </dgm:t>
    </dgm:pt>
    <dgm:pt modelId="{9E180DA9-2A1E-7148-9258-FBEB4690FDF2}" type="parTrans" cxnId="{0D572B2D-3CA7-BA40-A238-EC1753CDB093}">
      <dgm:prSet/>
      <dgm:spPr/>
      <dgm:t>
        <a:bodyPr/>
        <a:lstStyle/>
        <a:p>
          <a:endParaRPr lang="es-ES"/>
        </a:p>
      </dgm:t>
    </dgm:pt>
    <dgm:pt modelId="{7A15ACDE-1B73-F74D-955B-62CFDC80AC6C}" type="sibTrans" cxnId="{0D572B2D-3CA7-BA40-A238-EC1753CDB093}">
      <dgm:prSet/>
      <dgm:spPr/>
      <dgm:t>
        <a:bodyPr/>
        <a:lstStyle/>
        <a:p>
          <a:endParaRPr lang="es-ES"/>
        </a:p>
      </dgm:t>
    </dgm:pt>
    <dgm:pt modelId="{F8AD7C84-D518-814F-9D46-EEE28578845D}" type="pres">
      <dgm:prSet presAssocID="{540C60D7-83F1-864D-B2D9-9149D9F629B4}" presName="Name0" presStyleCnt="0">
        <dgm:presLayoutVars>
          <dgm:chMax val="1"/>
          <dgm:chPref val="1"/>
        </dgm:presLayoutVars>
      </dgm:prSet>
      <dgm:spPr/>
    </dgm:pt>
    <dgm:pt modelId="{CE393D47-3008-BF40-BD15-6BB8E716F401}" type="pres">
      <dgm:prSet presAssocID="{69ECAF79-AF81-6C4F-A069-8F5D1576E635}" presName="Parent" presStyleLbl="node0" presStyleIdx="0" presStyleCnt="1">
        <dgm:presLayoutVars>
          <dgm:chMax val="5"/>
          <dgm:chPref val="5"/>
        </dgm:presLayoutVars>
      </dgm:prSet>
      <dgm:spPr/>
    </dgm:pt>
    <dgm:pt modelId="{6F13F375-6014-7E43-9624-C2E5998F32B4}" type="pres">
      <dgm:prSet presAssocID="{69ECAF79-AF81-6C4F-A069-8F5D1576E635}" presName="Accent1" presStyleLbl="node1" presStyleIdx="0" presStyleCnt="6"/>
      <dgm:spPr/>
    </dgm:pt>
    <dgm:pt modelId="{FDE38DE3-ABC0-5B4D-9AFF-495BF699B7BE}" type="pres">
      <dgm:prSet presAssocID="{69ECAF79-AF81-6C4F-A069-8F5D1576E635}" presName="Accent2" presStyleLbl="node1" presStyleIdx="1" presStyleCnt="6"/>
      <dgm:spPr/>
    </dgm:pt>
    <dgm:pt modelId="{23FDD5E9-3419-4247-BB31-878092D3B4D4}" type="pres">
      <dgm:prSet presAssocID="{69ECAF79-AF81-6C4F-A069-8F5D1576E635}" presName="Accent3" presStyleLbl="node1" presStyleIdx="2" presStyleCnt="6"/>
      <dgm:spPr/>
    </dgm:pt>
    <dgm:pt modelId="{60059D77-93D2-1A44-8471-6208443807A7}" type="pres">
      <dgm:prSet presAssocID="{69ECAF79-AF81-6C4F-A069-8F5D1576E635}" presName="Accent4" presStyleLbl="node1" presStyleIdx="3" presStyleCnt="6"/>
      <dgm:spPr/>
    </dgm:pt>
    <dgm:pt modelId="{36DACACF-1E92-2446-BEBA-664A2B7D657D}" type="pres">
      <dgm:prSet presAssocID="{69ECAF79-AF81-6C4F-A069-8F5D1576E635}" presName="Accent5" presStyleLbl="node1" presStyleIdx="4" presStyleCnt="6"/>
      <dgm:spPr/>
    </dgm:pt>
    <dgm:pt modelId="{F2B2BF5C-588C-CB4F-BE79-E5549D9CE698}" type="pres">
      <dgm:prSet presAssocID="{69ECAF79-AF81-6C4F-A069-8F5D1576E635}" presName="Accent6" presStyleLbl="node1" presStyleIdx="5" presStyleCnt="6"/>
      <dgm:spPr/>
    </dgm:pt>
  </dgm:ptLst>
  <dgm:cxnLst>
    <dgm:cxn modelId="{0D572B2D-3CA7-BA40-A238-EC1753CDB093}" srcId="{540C60D7-83F1-864D-B2D9-9149D9F629B4}" destId="{69ECAF79-AF81-6C4F-A069-8F5D1576E635}" srcOrd="0" destOrd="0" parTransId="{9E180DA9-2A1E-7148-9258-FBEB4690FDF2}" sibTransId="{7A15ACDE-1B73-F74D-955B-62CFDC80AC6C}"/>
    <dgm:cxn modelId="{D75FAC51-1360-304D-9FEC-5CF6C7D24434}" type="presOf" srcId="{69ECAF79-AF81-6C4F-A069-8F5D1576E635}" destId="{CE393D47-3008-BF40-BD15-6BB8E716F401}" srcOrd="0" destOrd="0" presId="urn:microsoft.com/office/officeart/2009/3/layout/CircleRelationship"/>
    <dgm:cxn modelId="{0CB875C6-B197-4D4C-A610-FA5D956E4E08}" type="presOf" srcId="{540C60D7-83F1-864D-B2D9-9149D9F629B4}" destId="{F8AD7C84-D518-814F-9D46-EEE28578845D}" srcOrd="0" destOrd="0" presId="urn:microsoft.com/office/officeart/2009/3/layout/CircleRelationship"/>
    <dgm:cxn modelId="{D7DBA99B-F34C-E848-AC07-471D41EFC484}" type="presParOf" srcId="{F8AD7C84-D518-814F-9D46-EEE28578845D}" destId="{CE393D47-3008-BF40-BD15-6BB8E716F401}" srcOrd="0" destOrd="0" presId="urn:microsoft.com/office/officeart/2009/3/layout/CircleRelationship"/>
    <dgm:cxn modelId="{8C080EE5-A3B7-F644-8AAF-5139CA883204}" type="presParOf" srcId="{F8AD7C84-D518-814F-9D46-EEE28578845D}" destId="{6F13F375-6014-7E43-9624-C2E5998F32B4}" srcOrd="1" destOrd="0" presId="urn:microsoft.com/office/officeart/2009/3/layout/CircleRelationship"/>
    <dgm:cxn modelId="{900BA8A4-9EFE-2946-8C7F-9D57F139EA8C}" type="presParOf" srcId="{F8AD7C84-D518-814F-9D46-EEE28578845D}" destId="{FDE38DE3-ABC0-5B4D-9AFF-495BF699B7BE}" srcOrd="2" destOrd="0" presId="urn:microsoft.com/office/officeart/2009/3/layout/CircleRelationship"/>
    <dgm:cxn modelId="{1FB32B8F-7E25-C145-994A-C97F34E2B759}" type="presParOf" srcId="{F8AD7C84-D518-814F-9D46-EEE28578845D}" destId="{23FDD5E9-3419-4247-BB31-878092D3B4D4}" srcOrd="3" destOrd="0" presId="urn:microsoft.com/office/officeart/2009/3/layout/CircleRelationship"/>
    <dgm:cxn modelId="{8A0CDD30-5BDE-3E4D-B36B-053C024C5ADF}" type="presParOf" srcId="{F8AD7C84-D518-814F-9D46-EEE28578845D}" destId="{60059D77-93D2-1A44-8471-6208443807A7}" srcOrd="4" destOrd="0" presId="urn:microsoft.com/office/officeart/2009/3/layout/CircleRelationship"/>
    <dgm:cxn modelId="{3699B840-75AE-0A4F-AEC6-93516B496459}" type="presParOf" srcId="{F8AD7C84-D518-814F-9D46-EEE28578845D}" destId="{36DACACF-1E92-2446-BEBA-664A2B7D657D}" srcOrd="5" destOrd="0" presId="urn:microsoft.com/office/officeart/2009/3/layout/CircleRelationship"/>
    <dgm:cxn modelId="{B90911C6-3DC5-BF4F-B64E-0B80700F4837}" type="presParOf" srcId="{F8AD7C84-D518-814F-9D46-EEE28578845D}" destId="{F2B2BF5C-588C-CB4F-BE79-E5549D9CE698}" srcOrd="6" destOrd="0" presId="urn:microsoft.com/office/officeart/2009/3/layout/CircleRelationship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97A38AF3-BE12-1B4E-A0E6-2BA18D01B7C7}" type="doc">
      <dgm:prSet loTypeId="urn:microsoft.com/office/officeart/2005/8/layout/chart3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s-ES"/>
        </a:p>
      </dgm:t>
    </dgm:pt>
    <dgm:pt modelId="{5F815B27-3D91-4F4C-9359-01CEC04A6199}">
      <dgm:prSet/>
      <dgm:spPr/>
      <dgm:t>
        <a:bodyPr/>
        <a:lstStyle/>
        <a:p>
          <a:r>
            <a:rPr lang="es-ES_tradnl" dirty="0"/>
            <a:t>Elementos del backlog </a:t>
          </a:r>
          <a:r>
            <a:rPr lang="es-ES_tradnl" dirty="0">
              <a:solidFill>
                <a:srgbClr val="FFFF00"/>
              </a:solidFill>
            </a:rPr>
            <a:t>totalmente desarrollados</a:t>
          </a:r>
          <a:endParaRPr lang="es-ES" dirty="0">
            <a:solidFill>
              <a:srgbClr val="FFFF00"/>
            </a:solidFill>
          </a:endParaRPr>
        </a:p>
      </dgm:t>
    </dgm:pt>
    <dgm:pt modelId="{F39247B6-A0CF-6E4A-B5E7-E74D6B1C3043}" type="parTrans" cxnId="{BDCA8968-6BAB-6445-948F-2269EBF9A62D}">
      <dgm:prSet/>
      <dgm:spPr/>
      <dgm:t>
        <a:bodyPr/>
        <a:lstStyle/>
        <a:p>
          <a:endParaRPr lang="es-ES"/>
        </a:p>
      </dgm:t>
    </dgm:pt>
    <dgm:pt modelId="{3F9349FF-FAE8-6E4B-9874-8A3A94C6BCE0}" type="sibTrans" cxnId="{BDCA8968-6BAB-6445-948F-2269EBF9A62D}">
      <dgm:prSet/>
      <dgm:spPr/>
      <dgm:t>
        <a:bodyPr/>
        <a:lstStyle/>
        <a:p>
          <a:endParaRPr lang="es-ES"/>
        </a:p>
      </dgm:t>
    </dgm:pt>
    <dgm:pt modelId="{EE96F05C-B4DB-2B46-9A66-96E608AE8E09}" type="pres">
      <dgm:prSet presAssocID="{97A38AF3-BE12-1B4E-A0E6-2BA18D01B7C7}" presName="compositeShape" presStyleCnt="0">
        <dgm:presLayoutVars>
          <dgm:chMax val="7"/>
          <dgm:dir/>
          <dgm:resizeHandles val="exact"/>
        </dgm:presLayoutVars>
      </dgm:prSet>
      <dgm:spPr/>
    </dgm:pt>
    <dgm:pt modelId="{DFA709D5-7760-574F-A3A5-94E5FEA741A6}" type="pres">
      <dgm:prSet presAssocID="{97A38AF3-BE12-1B4E-A0E6-2BA18D01B7C7}" presName="wedge1" presStyleLbl="node1" presStyleIdx="0" presStyleCnt="1" custLinFactNeighborY="479"/>
      <dgm:spPr/>
    </dgm:pt>
    <dgm:pt modelId="{06AB7571-9A91-D441-8379-652DE9BB851F}" type="pres">
      <dgm:prSet presAssocID="{97A38AF3-BE12-1B4E-A0E6-2BA18D01B7C7}" presName="wedge1Tx" presStyleLbl="node1" presStyleIdx="0" presStyleCnt="1">
        <dgm:presLayoutVars>
          <dgm:chMax val="0"/>
          <dgm:chPref val="0"/>
          <dgm:bulletEnabled val="1"/>
        </dgm:presLayoutVars>
      </dgm:prSet>
      <dgm:spPr/>
    </dgm:pt>
  </dgm:ptLst>
  <dgm:cxnLst>
    <dgm:cxn modelId="{8012FC1D-298A-9144-87CC-8971620A4780}" type="presOf" srcId="{97A38AF3-BE12-1B4E-A0E6-2BA18D01B7C7}" destId="{EE96F05C-B4DB-2B46-9A66-96E608AE8E09}" srcOrd="0" destOrd="0" presId="urn:microsoft.com/office/officeart/2005/8/layout/chart3"/>
    <dgm:cxn modelId="{BDCA8968-6BAB-6445-948F-2269EBF9A62D}" srcId="{97A38AF3-BE12-1B4E-A0E6-2BA18D01B7C7}" destId="{5F815B27-3D91-4F4C-9359-01CEC04A6199}" srcOrd="0" destOrd="0" parTransId="{F39247B6-A0CF-6E4A-B5E7-E74D6B1C3043}" sibTransId="{3F9349FF-FAE8-6E4B-9874-8A3A94C6BCE0}"/>
    <dgm:cxn modelId="{1A116E6C-DADA-654C-82AE-6F01ED0EAAEF}" type="presOf" srcId="{5F815B27-3D91-4F4C-9359-01CEC04A6199}" destId="{DFA709D5-7760-574F-A3A5-94E5FEA741A6}" srcOrd="0" destOrd="0" presId="urn:microsoft.com/office/officeart/2005/8/layout/chart3"/>
    <dgm:cxn modelId="{0AB013D2-2E8A-214F-9387-15D4FF4FC526}" type="presOf" srcId="{5F815B27-3D91-4F4C-9359-01CEC04A6199}" destId="{06AB7571-9A91-D441-8379-652DE9BB851F}" srcOrd="1" destOrd="0" presId="urn:microsoft.com/office/officeart/2005/8/layout/chart3"/>
    <dgm:cxn modelId="{4FF2AC4C-0A7B-B348-AE24-318D2256BA34}" type="presParOf" srcId="{EE96F05C-B4DB-2B46-9A66-96E608AE8E09}" destId="{DFA709D5-7760-574F-A3A5-94E5FEA741A6}" srcOrd="0" destOrd="0" presId="urn:microsoft.com/office/officeart/2005/8/layout/chart3"/>
    <dgm:cxn modelId="{D1B11C65-A2DB-6449-BF37-4BC010D74407}" type="presParOf" srcId="{EE96F05C-B4DB-2B46-9A66-96E608AE8E09}" destId="{06AB7571-9A91-D441-8379-652DE9BB851F}" srcOrd="1" destOrd="0" presId="urn:microsoft.com/office/officeart/2005/8/layout/chart3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FA4CED0D-FF87-174E-8741-2A4379B88ED8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71CEFE73-1826-884D-A105-BA828177A73F}">
      <dgm:prSet/>
      <dgm:spPr/>
      <dgm:t>
        <a:bodyPr/>
        <a:lstStyle/>
        <a:p>
          <a:r>
            <a:rPr lang="es-ES_tradnl" b="0"/>
            <a:t>En ambos casos</a:t>
          </a:r>
          <a:endParaRPr lang="es-ES" b="0"/>
        </a:p>
      </dgm:t>
    </dgm:pt>
    <dgm:pt modelId="{351BD8F3-0E01-CD49-A0F9-CA8B6665EA8A}" type="parTrans" cxnId="{944F82EB-8EE2-994A-90A3-7898D8643539}">
      <dgm:prSet/>
      <dgm:spPr/>
      <dgm:t>
        <a:bodyPr/>
        <a:lstStyle/>
        <a:p>
          <a:endParaRPr lang="es-ES" b="0"/>
        </a:p>
      </dgm:t>
    </dgm:pt>
    <dgm:pt modelId="{85131627-FF17-DB40-B6DB-5116C94D0FDC}" type="sibTrans" cxnId="{944F82EB-8EE2-994A-90A3-7898D8643539}">
      <dgm:prSet/>
      <dgm:spPr/>
      <dgm:t>
        <a:bodyPr/>
        <a:lstStyle/>
        <a:p>
          <a:endParaRPr lang="es-ES" b="0"/>
        </a:p>
      </dgm:t>
    </dgm:pt>
    <dgm:pt modelId="{2DB9C3F2-417D-F24B-A397-C938D591A656}">
      <dgm:prSet/>
      <dgm:spPr/>
      <dgm:t>
        <a:bodyPr/>
        <a:lstStyle/>
        <a:p>
          <a:r>
            <a:rPr lang="es-ES" b="0" dirty="0">
              <a:solidFill>
                <a:srgbClr val="C00000"/>
              </a:solidFill>
            </a:rPr>
            <a:t>Es una declaración Viva</a:t>
          </a:r>
          <a:r>
            <a:rPr lang="es-ES" b="0" dirty="0"/>
            <a:t>. Según avance el proyecto, puede ir alimentándose de nuevos requisitos/condiciones</a:t>
          </a:r>
        </a:p>
      </dgm:t>
    </dgm:pt>
    <dgm:pt modelId="{562FEF39-C0C8-9F43-8D6B-14659C570A67}" type="parTrans" cxnId="{5F97FB2B-71E3-6348-AE33-3F441BEBD5F0}">
      <dgm:prSet/>
      <dgm:spPr/>
      <dgm:t>
        <a:bodyPr/>
        <a:lstStyle/>
        <a:p>
          <a:endParaRPr lang="es-ES" b="0"/>
        </a:p>
      </dgm:t>
    </dgm:pt>
    <dgm:pt modelId="{EA2D5283-7F38-2840-A3C7-2DAEEEF48F06}" type="sibTrans" cxnId="{5F97FB2B-71E3-6348-AE33-3F441BEBD5F0}">
      <dgm:prSet/>
      <dgm:spPr/>
      <dgm:t>
        <a:bodyPr/>
        <a:lstStyle/>
        <a:p>
          <a:endParaRPr lang="es-ES" b="0"/>
        </a:p>
      </dgm:t>
    </dgm:pt>
    <dgm:pt modelId="{9621C273-8B64-3144-8DA9-F00B92277437}">
      <dgm:prSet/>
      <dgm:spPr/>
      <dgm:t>
        <a:bodyPr/>
        <a:lstStyle/>
        <a:p>
          <a:r>
            <a:rPr lang="es-ES" b="0" dirty="0"/>
            <a:t>Es el resultado del </a:t>
          </a:r>
          <a:r>
            <a:rPr lang="es-ES" b="0" dirty="0">
              <a:solidFill>
                <a:srgbClr val="C00000"/>
              </a:solidFill>
            </a:rPr>
            <a:t>consenso</a:t>
          </a:r>
          <a:r>
            <a:rPr lang="es-ES" b="0" dirty="0"/>
            <a:t> entre el </a:t>
          </a:r>
          <a:r>
            <a:rPr lang="es-ES" b="0" dirty="0">
              <a:solidFill>
                <a:srgbClr val="C00000"/>
              </a:solidFill>
            </a:rPr>
            <a:t>PO</a:t>
          </a:r>
          <a:r>
            <a:rPr lang="es-ES" b="0" dirty="0"/>
            <a:t> y el </a:t>
          </a:r>
          <a:r>
            <a:rPr lang="es-ES" b="0" dirty="0">
              <a:solidFill>
                <a:srgbClr val="C00000"/>
              </a:solidFill>
            </a:rPr>
            <a:t>Equipo de Desarrollo</a:t>
          </a:r>
        </a:p>
      </dgm:t>
    </dgm:pt>
    <dgm:pt modelId="{0DC2AB5A-7AD5-9F44-8141-66B5910169F5}" type="parTrans" cxnId="{15F8E7C5-D76F-0D4F-9A6D-3FEBA9866105}">
      <dgm:prSet/>
      <dgm:spPr/>
      <dgm:t>
        <a:bodyPr/>
        <a:lstStyle/>
        <a:p>
          <a:endParaRPr lang="es-ES" b="0"/>
        </a:p>
      </dgm:t>
    </dgm:pt>
    <dgm:pt modelId="{1AC41480-EF23-7748-A910-44A20CDA93F0}" type="sibTrans" cxnId="{15F8E7C5-D76F-0D4F-9A6D-3FEBA9866105}">
      <dgm:prSet/>
      <dgm:spPr/>
      <dgm:t>
        <a:bodyPr/>
        <a:lstStyle/>
        <a:p>
          <a:endParaRPr lang="es-ES" b="0"/>
        </a:p>
      </dgm:t>
    </dgm:pt>
    <dgm:pt modelId="{65B10D52-A4DC-724E-A6F1-32D7FF59CDCE}">
      <dgm:prSet/>
      <dgm:spPr/>
      <dgm:t>
        <a:bodyPr/>
        <a:lstStyle/>
        <a:p>
          <a:r>
            <a:rPr lang="es-ES" b="0" dirty="0"/>
            <a:t>Definition of Ready (DoR)</a:t>
          </a:r>
        </a:p>
      </dgm:t>
    </dgm:pt>
    <dgm:pt modelId="{CAE1F8C6-E096-504E-A9BB-56A7EE3E47AC}" type="parTrans" cxnId="{68D300CB-F5B8-6D49-B2E2-F89CC6FD4270}">
      <dgm:prSet/>
      <dgm:spPr/>
      <dgm:t>
        <a:bodyPr/>
        <a:lstStyle/>
        <a:p>
          <a:endParaRPr lang="es-ES" b="0"/>
        </a:p>
      </dgm:t>
    </dgm:pt>
    <dgm:pt modelId="{CD631F15-3C30-5B49-B232-BE42D1CF9256}" type="sibTrans" cxnId="{68D300CB-F5B8-6D49-B2E2-F89CC6FD4270}">
      <dgm:prSet/>
      <dgm:spPr/>
      <dgm:t>
        <a:bodyPr/>
        <a:lstStyle/>
        <a:p>
          <a:endParaRPr lang="es-ES" b="0"/>
        </a:p>
      </dgm:t>
    </dgm:pt>
    <dgm:pt modelId="{0A786506-05F1-C941-9D08-1C2C5190EB1E}">
      <dgm:prSet/>
      <dgm:spPr/>
      <dgm:t>
        <a:bodyPr/>
        <a:lstStyle/>
        <a:p>
          <a:r>
            <a:rPr lang="es-ES" b="0" dirty="0"/>
            <a:t>Conjunto de </a:t>
          </a:r>
          <a:r>
            <a:rPr lang="es-ES" b="0" dirty="0">
              <a:solidFill>
                <a:srgbClr val="C00000"/>
              </a:solidFill>
            </a:rPr>
            <a:t>requisitos/condiciones a cumplir por toda HU </a:t>
          </a:r>
          <a:r>
            <a:rPr lang="es-ES" b="0" dirty="0"/>
            <a:t>para darla por lista para ser incluida en un Sprint </a:t>
          </a:r>
        </a:p>
      </dgm:t>
    </dgm:pt>
    <dgm:pt modelId="{EA3F7F5C-5AA3-BC46-942B-7D0625CB1FF8}" type="parTrans" cxnId="{CAAF4A7F-DCD7-8444-A1A2-F6AE1982EB86}">
      <dgm:prSet/>
      <dgm:spPr/>
      <dgm:t>
        <a:bodyPr/>
        <a:lstStyle/>
        <a:p>
          <a:endParaRPr lang="es-ES" b="0"/>
        </a:p>
      </dgm:t>
    </dgm:pt>
    <dgm:pt modelId="{8B0A39CE-E6FF-DA4B-85AB-9B1CBD73719E}" type="sibTrans" cxnId="{CAAF4A7F-DCD7-8444-A1A2-F6AE1982EB86}">
      <dgm:prSet/>
      <dgm:spPr/>
      <dgm:t>
        <a:bodyPr/>
        <a:lstStyle/>
        <a:p>
          <a:endParaRPr lang="es-ES" b="0"/>
        </a:p>
      </dgm:t>
    </dgm:pt>
    <dgm:pt modelId="{0FEC6782-D23F-2541-A4FB-84CE8D16B0A5}">
      <dgm:prSet/>
      <dgm:spPr/>
      <dgm:t>
        <a:bodyPr/>
        <a:lstStyle/>
        <a:p>
          <a:r>
            <a:rPr lang="es-ES" b="0" dirty="0"/>
            <a:t>Asegura que toda HU que añadimos en un Sprint Backlog cumple con </a:t>
          </a:r>
          <a:r>
            <a:rPr lang="es-ES" b="0" dirty="0">
              <a:solidFill>
                <a:srgbClr val="C00000"/>
              </a:solidFill>
            </a:rPr>
            <a:t>un mínimo de calidad en cuanto a definición</a:t>
          </a:r>
          <a:r>
            <a:rPr lang="es-ES" b="0" dirty="0"/>
            <a:t> y contenido</a:t>
          </a:r>
        </a:p>
      </dgm:t>
    </dgm:pt>
    <dgm:pt modelId="{209987A8-0DF8-9A40-93AE-53C876B5E2CF}" type="parTrans" cxnId="{C9158B10-31CD-9D48-9E9C-218F32FC0F7D}">
      <dgm:prSet/>
      <dgm:spPr/>
      <dgm:t>
        <a:bodyPr/>
        <a:lstStyle/>
        <a:p>
          <a:endParaRPr lang="es-ES" b="0"/>
        </a:p>
      </dgm:t>
    </dgm:pt>
    <dgm:pt modelId="{31A191A4-D0DB-BC4C-B4E6-5DF935D060FA}" type="sibTrans" cxnId="{C9158B10-31CD-9D48-9E9C-218F32FC0F7D}">
      <dgm:prSet/>
      <dgm:spPr/>
      <dgm:t>
        <a:bodyPr/>
        <a:lstStyle/>
        <a:p>
          <a:endParaRPr lang="es-ES" b="0"/>
        </a:p>
      </dgm:t>
    </dgm:pt>
    <dgm:pt modelId="{88AAD649-1B89-0C42-831B-8B6B20FF3A6C}">
      <dgm:prSet/>
      <dgm:spPr/>
      <dgm:t>
        <a:bodyPr/>
        <a:lstStyle/>
        <a:p>
          <a:r>
            <a:rPr lang="es-ES" b="0" dirty="0"/>
            <a:t>Definition of Done (DoD)</a:t>
          </a:r>
        </a:p>
      </dgm:t>
    </dgm:pt>
    <dgm:pt modelId="{D3DFCE9C-DC5F-2741-BD2F-B892FBD3E39B}" type="parTrans" cxnId="{1D8C456C-1EC4-C14F-84FD-7A3621A53947}">
      <dgm:prSet/>
      <dgm:spPr/>
      <dgm:t>
        <a:bodyPr/>
        <a:lstStyle/>
        <a:p>
          <a:endParaRPr lang="es-ES" b="0"/>
        </a:p>
      </dgm:t>
    </dgm:pt>
    <dgm:pt modelId="{A0127F27-FE4D-D74D-8690-D87511163CD7}" type="sibTrans" cxnId="{1D8C456C-1EC4-C14F-84FD-7A3621A53947}">
      <dgm:prSet/>
      <dgm:spPr/>
      <dgm:t>
        <a:bodyPr/>
        <a:lstStyle/>
        <a:p>
          <a:endParaRPr lang="es-ES" b="0"/>
        </a:p>
      </dgm:t>
    </dgm:pt>
    <dgm:pt modelId="{B2A4E36E-6A28-1846-942B-58E84E83B617}">
      <dgm:prSet/>
      <dgm:spPr/>
      <dgm:t>
        <a:bodyPr/>
        <a:lstStyle/>
        <a:p>
          <a:r>
            <a:rPr lang="es-ES" b="0" dirty="0"/>
            <a:t>Conjunto de condiciones que debe cumplir toda </a:t>
          </a:r>
          <a:r>
            <a:rPr lang="es-ES" b="0" dirty="0">
              <a:solidFill>
                <a:srgbClr val="C00000"/>
              </a:solidFill>
            </a:rPr>
            <a:t>HU</a:t>
          </a:r>
          <a:r>
            <a:rPr lang="es-ES" b="0" dirty="0"/>
            <a:t> poder darse por </a:t>
          </a:r>
          <a:r>
            <a:rPr lang="es-ES" b="0" dirty="0">
              <a:solidFill>
                <a:srgbClr val="C00000"/>
              </a:solidFill>
            </a:rPr>
            <a:t>cerrada/terminada</a:t>
          </a:r>
        </a:p>
      </dgm:t>
    </dgm:pt>
    <dgm:pt modelId="{666BE8EC-B2BA-7B48-ACE8-3F9B9F284601}" type="parTrans" cxnId="{B2DEB964-5674-E343-8370-1FAC9D0B95A1}">
      <dgm:prSet/>
      <dgm:spPr/>
      <dgm:t>
        <a:bodyPr/>
        <a:lstStyle/>
        <a:p>
          <a:endParaRPr lang="es-ES" b="0"/>
        </a:p>
      </dgm:t>
    </dgm:pt>
    <dgm:pt modelId="{95A0A9F2-702C-A949-AED6-4154669B444E}" type="sibTrans" cxnId="{B2DEB964-5674-E343-8370-1FAC9D0B95A1}">
      <dgm:prSet/>
      <dgm:spPr/>
      <dgm:t>
        <a:bodyPr/>
        <a:lstStyle/>
        <a:p>
          <a:endParaRPr lang="es-ES" b="0"/>
        </a:p>
      </dgm:t>
    </dgm:pt>
    <dgm:pt modelId="{AF8F6B6E-AA86-124A-90D3-EC0C202AB019}">
      <dgm:prSet/>
      <dgm:spPr/>
      <dgm:t>
        <a:bodyPr/>
        <a:lstStyle/>
        <a:p>
          <a:r>
            <a:rPr lang="es-ES" b="0" dirty="0"/>
            <a:t>Asegura que toda HU que consideramos terminada/cerrada cumple con un </a:t>
          </a:r>
          <a:r>
            <a:rPr lang="es-ES" b="0" dirty="0">
              <a:solidFill>
                <a:srgbClr val="C00000"/>
              </a:solidFill>
            </a:rPr>
            <a:t>mínimo de calidad </a:t>
          </a:r>
          <a:r>
            <a:rPr lang="es-ES" b="0" dirty="0"/>
            <a:t>en cuanto a </a:t>
          </a:r>
          <a:r>
            <a:rPr lang="es-ES" b="0" dirty="0">
              <a:solidFill>
                <a:srgbClr val="C00000"/>
              </a:solidFill>
            </a:rPr>
            <a:t>desarrollo/pruebas/despliegue </a:t>
          </a:r>
          <a:r>
            <a:rPr lang="es-ES" b="0" dirty="0"/>
            <a:t>y en cuanto a </a:t>
          </a:r>
          <a:r>
            <a:rPr lang="es-ES" b="0" dirty="0">
              <a:solidFill>
                <a:srgbClr val="C00000"/>
              </a:solidFill>
            </a:rPr>
            <a:t>entregables</a:t>
          </a:r>
        </a:p>
      </dgm:t>
    </dgm:pt>
    <dgm:pt modelId="{FD07B6C7-5566-D041-A527-899DB9ED3150}" type="parTrans" cxnId="{5461540C-EE9C-9441-9093-69329E51B9F4}">
      <dgm:prSet/>
      <dgm:spPr/>
      <dgm:t>
        <a:bodyPr/>
        <a:lstStyle/>
        <a:p>
          <a:endParaRPr lang="es-ES" b="0"/>
        </a:p>
      </dgm:t>
    </dgm:pt>
    <dgm:pt modelId="{799D792E-E38E-8942-BC97-CD8DB32ECC13}" type="sibTrans" cxnId="{5461540C-EE9C-9441-9093-69329E51B9F4}">
      <dgm:prSet/>
      <dgm:spPr/>
      <dgm:t>
        <a:bodyPr/>
        <a:lstStyle/>
        <a:p>
          <a:endParaRPr lang="es-ES" b="0"/>
        </a:p>
      </dgm:t>
    </dgm:pt>
    <dgm:pt modelId="{025EA91A-235B-0343-AF9C-2ED6D6C42BCD}" type="pres">
      <dgm:prSet presAssocID="{FA4CED0D-FF87-174E-8741-2A4379B88ED8}" presName="vert0" presStyleCnt="0">
        <dgm:presLayoutVars>
          <dgm:dir/>
          <dgm:animOne val="branch"/>
          <dgm:animLvl val="lvl"/>
        </dgm:presLayoutVars>
      </dgm:prSet>
      <dgm:spPr/>
    </dgm:pt>
    <dgm:pt modelId="{1516B60F-88E2-F446-97DD-1048C10AEEA8}" type="pres">
      <dgm:prSet presAssocID="{71CEFE73-1826-884D-A105-BA828177A73F}" presName="thickLine" presStyleLbl="alignNode1" presStyleIdx="0" presStyleCnt="3"/>
      <dgm:spPr/>
    </dgm:pt>
    <dgm:pt modelId="{63CB4651-C2B8-3E4A-A6B2-DAB7D18CF05C}" type="pres">
      <dgm:prSet presAssocID="{71CEFE73-1826-884D-A105-BA828177A73F}" presName="horz1" presStyleCnt="0"/>
      <dgm:spPr/>
    </dgm:pt>
    <dgm:pt modelId="{A1DA540A-05BD-F242-8A37-ADFDF5CA9B0B}" type="pres">
      <dgm:prSet presAssocID="{71CEFE73-1826-884D-A105-BA828177A73F}" presName="tx1" presStyleLbl="revTx" presStyleIdx="0" presStyleCnt="9"/>
      <dgm:spPr/>
    </dgm:pt>
    <dgm:pt modelId="{85F3C4C5-7D87-0648-9CA6-1F75345EE86A}" type="pres">
      <dgm:prSet presAssocID="{71CEFE73-1826-884D-A105-BA828177A73F}" presName="vert1" presStyleCnt="0"/>
      <dgm:spPr/>
    </dgm:pt>
    <dgm:pt modelId="{56A1BE67-9E1D-0B4B-8798-8CE9D9BCD514}" type="pres">
      <dgm:prSet presAssocID="{2DB9C3F2-417D-F24B-A397-C938D591A656}" presName="vertSpace2a" presStyleCnt="0"/>
      <dgm:spPr/>
    </dgm:pt>
    <dgm:pt modelId="{1A123A38-EF22-F442-B225-19F531F6310C}" type="pres">
      <dgm:prSet presAssocID="{2DB9C3F2-417D-F24B-A397-C938D591A656}" presName="horz2" presStyleCnt="0"/>
      <dgm:spPr/>
    </dgm:pt>
    <dgm:pt modelId="{C6B50DBA-7778-E248-A43E-18B5AC728BE4}" type="pres">
      <dgm:prSet presAssocID="{2DB9C3F2-417D-F24B-A397-C938D591A656}" presName="horzSpace2" presStyleCnt="0"/>
      <dgm:spPr/>
    </dgm:pt>
    <dgm:pt modelId="{E279ED45-E281-8D4E-9FBB-861EFDB97867}" type="pres">
      <dgm:prSet presAssocID="{2DB9C3F2-417D-F24B-A397-C938D591A656}" presName="tx2" presStyleLbl="revTx" presStyleIdx="1" presStyleCnt="9"/>
      <dgm:spPr/>
    </dgm:pt>
    <dgm:pt modelId="{3709B134-36AE-8543-9B12-18F11AC559DC}" type="pres">
      <dgm:prSet presAssocID="{2DB9C3F2-417D-F24B-A397-C938D591A656}" presName="vert2" presStyleCnt="0"/>
      <dgm:spPr/>
    </dgm:pt>
    <dgm:pt modelId="{0AF99FB9-CE29-1441-A7F5-3A3C149337D0}" type="pres">
      <dgm:prSet presAssocID="{2DB9C3F2-417D-F24B-A397-C938D591A656}" presName="thinLine2b" presStyleLbl="callout" presStyleIdx="0" presStyleCnt="6"/>
      <dgm:spPr/>
    </dgm:pt>
    <dgm:pt modelId="{C59F1881-E575-5D48-9E9C-A49474B9EB8D}" type="pres">
      <dgm:prSet presAssocID="{2DB9C3F2-417D-F24B-A397-C938D591A656}" presName="vertSpace2b" presStyleCnt="0"/>
      <dgm:spPr/>
    </dgm:pt>
    <dgm:pt modelId="{1AC34119-06A5-0A44-8D22-E9570C59E331}" type="pres">
      <dgm:prSet presAssocID="{9621C273-8B64-3144-8DA9-F00B92277437}" presName="horz2" presStyleCnt="0"/>
      <dgm:spPr/>
    </dgm:pt>
    <dgm:pt modelId="{D8F9DE25-2027-4043-A193-2DD163A630CD}" type="pres">
      <dgm:prSet presAssocID="{9621C273-8B64-3144-8DA9-F00B92277437}" presName="horzSpace2" presStyleCnt="0"/>
      <dgm:spPr/>
    </dgm:pt>
    <dgm:pt modelId="{0ECA7955-CE98-404B-BEB4-777CDD70153C}" type="pres">
      <dgm:prSet presAssocID="{9621C273-8B64-3144-8DA9-F00B92277437}" presName="tx2" presStyleLbl="revTx" presStyleIdx="2" presStyleCnt="9"/>
      <dgm:spPr/>
    </dgm:pt>
    <dgm:pt modelId="{3C831787-7D03-1F43-B52C-093C298326BD}" type="pres">
      <dgm:prSet presAssocID="{9621C273-8B64-3144-8DA9-F00B92277437}" presName="vert2" presStyleCnt="0"/>
      <dgm:spPr/>
    </dgm:pt>
    <dgm:pt modelId="{0EB0490A-CC88-9C41-A70A-FB4DACF6F586}" type="pres">
      <dgm:prSet presAssocID="{9621C273-8B64-3144-8DA9-F00B92277437}" presName="thinLine2b" presStyleLbl="callout" presStyleIdx="1" presStyleCnt="6"/>
      <dgm:spPr/>
    </dgm:pt>
    <dgm:pt modelId="{CE64CD5A-2E70-AB47-909C-45AF7782C3A9}" type="pres">
      <dgm:prSet presAssocID="{9621C273-8B64-3144-8DA9-F00B92277437}" presName="vertSpace2b" presStyleCnt="0"/>
      <dgm:spPr/>
    </dgm:pt>
    <dgm:pt modelId="{2CDCEB76-C7BF-7E4B-A695-5F2F7C15BE4A}" type="pres">
      <dgm:prSet presAssocID="{65B10D52-A4DC-724E-A6F1-32D7FF59CDCE}" presName="thickLine" presStyleLbl="alignNode1" presStyleIdx="1" presStyleCnt="3"/>
      <dgm:spPr/>
    </dgm:pt>
    <dgm:pt modelId="{9D2FD056-4D22-B745-9964-70E4CAA64EFE}" type="pres">
      <dgm:prSet presAssocID="{65B10D52-A4DC-724E-A6F1-32D7FF59CDCE}" presName="horz1" presStyleCnt="0"/>
      <dgm:spPr/>
    </dgm:pt>
    <dgm:pt modelId="{96FB97C4-5D9E-4B47-9523-6C89A015B1F4}" type="pres">
      <dgm:prSet presAssocID="{65B10D52-A4DC-724E-A6F1-32D7FF59CDCE}" presName="tx1" presStyleLbl="revTx" presStyleIdx="3" presStyleCnt="9"/>
      <dgm:spPr/>
    </dgm:pt>
    <dgm:pt modelId="{A1124C68-4C38-3E48-987F-6609C80B93B3}" type="pres">
      <dgm:prSet presAssocID="{65B10D52-A4DC-724E-A6F1-32D7FF59CDCE}" presName="vert1" presStyleCnt="0"/>
      <dgm:spPr/>
    </dgm:pt>
    <dgm:pt modelId="{830FFB87-25CD-FF44-B673-8F54B3BFA5A1}" type="pres">
      <dgm:prSet presAssocID="{0A786506-05F1-C941-9D08-1C2C5190EB1E}" presName="vertSpace2a" presStyleCnt="0"/>
      <dgm:spPr/>
    </dgm:pt>
    <dgm:pt modelId="{9D39E104-531C-EC43-BAA3-85F772136A4D}" type="pres">
      <dgm:prSet presAssocID="{0A786506-05F1-C941-9D08-1C2C5190EB1E}" presName="horz2" presStyleCnt="0"/>
      <dgm:spPr/>
    </dgm:pt>
    <dgm:pt modelId="{3086EBC3-9D5F-3146-BED9-F07954DCC62A}" type="pres">
      <dgm:prSet presAssocID="{0A786506-05F1-C941-9D08-1C2C5190EB1E}" presName="horzSpace2" presStyleCnt="0"/>
      <dgm:spPr/>
    </dgm:pt>
    <dgm:pt modelId="{2DF8C428-4323-984D-97DD-75C75D4CBC6E}" type="pres">
      <dgm:prSet presAssocID="{0A786506-05F1-C941-9D08-1C2C5190EB1E}" presName="tx2" presStyleLbl="revTx" presStyleIdx="4" presStyleCnt="9"/>
      <dgm:spPr/>
    </dgm:pt>
    <dgm:pt modelId="{DA50051E-E39B-744A-8CA7-D4C1D32DDFE9}" type="pres">
      <dgm:prSet presAssocID="{0A786506-05F1-C941-9D08-1C2C5190EB1E}" presName="vert2" presStyleCnt="0"/>
      <dgm:spPr/>
    </dgm:pt>
    <dgm:pt modelId="{E4F54DB9-6A25-294C-A2C1-857582DDFB68}" type="pres">
      <dgm:prSet presAssocID="{0A786506-05F1-C941-9D08-1C2C5190EB1E}" presName="thinLine2b" presStyleLbl="callout" presStyleIdx="2" presStyleCnt="6"/>
      <dgm:spPr/>
    </dgm:pt>
    <dgm:pt modelId="{F4D49C1B-F747-844F-B2E8-13BE03B62781}" type="pres">
      <dgm:prSet presAssocID="{0A786506-05F1-C941-9D08-1C2C5190EB1E}" presName="vertSpace2b" presStyleCnt="0"/>
      <dgm:spPr/>
    </dgm:pt>
    <dgm:pt modelId="{5D872EA3-B8DE-1147-925A-E680DD94FFAC}" type="pres">
      <dgm:prSet presAssocID="{0FEC6782-D23F-2541-A4FB-84CE8D16B0A5}" presName="horz2" presStyleCnt="0"/>
      <dgm:spPr/>
    </dgm:pt>
    <dgm:pt modelId="{BFC7056E-7A40-6049-98C1-7366961C54FC}" type="pres">
      <dgm:prSet presAssocID="{0FEC6782-D23F-2541-A4FB-84CE8D16B0A5}" presName="horzSpace2" presStyleCnt="0"/>
      <dgm:spPr/>
    </dgm:pt>
    <dgm:pt modelId="{2DE6A75D-5191-1542-9132-B246BF4E1B72}" type="pres">
      <dgm:prSet presAssocID="{0FEC6782-D23F-2541-A4FB-84CE8D16B0A5}" presName="tx2" presStyleLbl="revTx" presStyleIdx="5" presStyleCnt="9"/>
      <dgm:spPr/>
    </dgm:pt>
    <dgm:pt modelId="{92514B56-8D5D-1D47-8791-65681EF949BE}" type="pres">
      <dgm:prSet presAssocID="{0FEC6782-D23F-2541-A4FB-84CE8D16B0A5}" presName="vert2" presStyleCnt="0"/>
      <dgm:spPr/>
    </dgm:pt>
    <dgm:pt modelId="{5EF607B7-C980-1D40-A821-7A964DC84478}" type="pres">
      <dgm:prSet presAssocID="{0FEC6782-D23F-2541-A4FB-84CE8D16B0A5}" presName="thinLine2b" presStyleLbl="callout" presStyleIdx="3" presStyleCnt="6"/>
      <dgm:spPr/>
    </dgm:pt>
    <dgm:pt modelId="{531721DE-DF08-354F-845C-FD09E2D8FA4F}" type="pres">
      <dgm:prSet presAssocID="{0FEC6782-D23F-2541-A4FB-84CE8D16B0A5}" presName="vertSpace2b" presStyleCnt="0"/>
      <dgm:spPr/>
    </dgm:pt>
    <dgm:pt modelId="{388D1E47-B822-CB45-B3EC-2068ACE9B85A}" type="pres">
      <dgm:prSet presAssocID="{88AAD649-1B89-0C42-831B-8B6B20FF3A6C}" presName="thickLine" presStyleLbl="alignNode1" presStyleIdx="2" presStyleCnt="3"/>
      <dgm:spPr/>
    </dgm:pt>
    <dgm:pt modelId="{2B4A68AF-3E17-764C-A79B-A4BDF8A06346}" type="pres">
      <dgm:prSet presAssocID="{88AAD649-1B89-0C42-831B-8B6B20FF3A6C}" presName="horz1" presStyleCnt="0"/>
      <dgm:spPr/>
    </dgm:pt>
    <dgm:pt modelId="{7913E84A-BAC6-4E48-85AD-6C9F258DFFC7}" type="pres">
      <dgm:prSet presAssocID="{88AAD649-1B89-0C42-831B-8B6B20FF3A6C}" presName="tx1" presStyleLbl="revTx" presStyleIdx="6" presStyleCnt="9"/>
      <dgm:spPr/>
    </dgm:pt>
    <dgm:pt modelId="{8FE70B24-3EC3-A940-97A3-E5D259F43E0D}" type="pres">
      <dgm:prSet presAssocID="{88AAD649-1B89-0C42-831B-8B6B20FF3A6C}" presName="vert1" presStyleCnt="0"/>
      <dgm:spPr/>
    </dgm:pt>
    <dgm:pt modelId="{D59DFE09-D882-8342-95C9-8D9DE8C861C8}" type="pres">
      <dgm:prSet presAssocID="{B2A4E36E-6A28-1846-942B-58E84E83B617}" presName="vertSpace2a" presStyleCnt="0"/>
      <dgm:spPr/>
    </dgm:pt>
    <dgm:pt modelId="{A692D59C-1B7D-E942-93E5-ABEE7A27BBB1}" type="pres">
      <dgm:prSet presAssocID="{B2A4E36E-6A28-1846-942B-58E84E83B617}" presName="horz2" presStyleCnt="0"/>
      <dgm:spPr/>
    </dgm:pt>
    <dgm:pt modelId="{2C7507AA-5FAD-2B4E-9149-B428CEF71AE6}" type="pres">
      <dgm:prSet presAssocID="{B2A4E36E-6A28-1846-942B-58E84E83B617}" presName="horzSpace2" presStyleCnt="0"/>
      <dgm:spPr/>
    </dgm:pt>
    <dgm:pt modelId="{6E3F7BE7-673B-5646-8A89-594A18770901}" type="pres">
      <dgm:prSet presAssocID="{B2A4E36E-6A28-1846-942B-58E84E83B617}" presName="tx2" presStyleLbl="revTx" presStyleIdx="7" presStyleCnt="9"/>
      <dgm:spPr/>
    </dgm:pt>
    <dgm:pt modelId="{F979B7D4-F63A-E94C-863B-AAA7A4F8BCA8}" type="pres">
      <dgm:prSet presAssocID="{B2A4E36E-6A28-1846-942B-58E84E83B617}" presName="vert2" presStyleCnt="0"/>
      <dgm:spPr/>
    </dgm:pt>
    <dgm:pt modelId="{86CB5BBC-D6F3-4149-97CA-458329E9B5CC}" type="pres">
      <dgm:prSet presAssocID="{B2A4E36E-6A28-1846-942B-58E84E83B617}" presName="thinLine2b" presStyleLbl="callout" presStyleIdx="4" presStyleCnt="6"/>
      <dgm:spPr/>
    </dgm:pt>
    <dgm:pt modelId="{029C2F94-CA38-444F-86A5-D5FD7CA8FF85}" type="pres">
      <dgm:prSet presAssocID="{B2A4E36E-6A28-1846-942B-58E84E83B617}" presName="vertSpace2b" presStyleCnt="0"/>
      <dgm:spPr/>
    </dgm:pt>
    <dgm:pt modelId="{8FF1DAED-F293-EF4E-BC6E-F2B6821BFCD3}" type="pres">
      <dgm:prSet presAssocID="{AF8F6B6E-AA86-124A-90D3-EC0C202AB019}" presName="horz2" presStyleCnt="0"/>
      <dgm:spPr/>
    </dgm:pt>
    <dgm:pt modelId="{DF279434-82E9-914D-9CA1-90954913475F}" type="pres">
      <dgm:prSet presAssocID="{AF8F6B6E-AA86-124A-90D3-EC0C202AB019}" presName="horzSpace2" presStyleCnt="0"/>
      <dgm:spPr/>
    </dgm:pt>
    <dgm:pt modelId="{27678B45-CBA0-4147-9404-10BA697DFAEF}" type="pres">
      <dgm:prSet presAssocID="{AF8F6B6E-AA86-124A-90D3-EC0C202AB019}" presName="tx2" presStyleLbl="revTx" presStyleIdx="8" presStyleCnt="9"/>
      <dgm:spPr/>
    </dgm:pt>
    <dgm:pt modelId="{69C7C6A1-5C98-234D-B9E2-7D7B7CE0853E}" type="pres">
      <dgm:prSet presAssocID="{AF8F6B6E-AA86-124A-90D3-EC0C202AB019}" presName="vert2" presStyleCnt="0"/>
      <dgm:spPr/>
    </dgm:pt>
    <dgm:pt modelId="{0291E63D-D252-844D-8604-E0FF9CC9FF94}" type="pres">
      <dgm:prSet presAssocID="{AF8F6B6E-AA86-124A-90D3-EC0C202AB019}" presName="thinLine2b" presStyleLbl="callout" presStyleIdx="5" presStyleCnt="6"/>
      <dgm:spPr/>
    </dgm:pt>
    <dgm:pt modelId="{CFC53365-38E1-7C48-A96C-63F2834D7B0D}" type="pres">
      <dgm:prSet presAssocID="{AF8F6B6E-AA86-124A-90D3-EC0C202AB019}" presName="vertSpace2b" presStyleCnt="0"/>
      <dgm:spPr/>
    </dgm:pt>
  </dgm:ptLst>
  <dgm:cxnLst>
    <dgm:cxn modelId="{5461540C-EE9C-9441-9093-69329E51B9F4}" srcId="{88AAD649-1B89-0C42-831B-8B6B20FF3A6C}" destId="{AF8F6B6E-AA86-124A-90D3-EC0C202AB019}" srcOrd="1" destOrd="0" parTransId="{FD07B6C7-5566-D041-A527-899DB9ED3150}" sibTransId="{799D792E-E38E-8942-BC97-CD8DB32ECC13}"/>
    <dgm:cxn modelId="{C9158B10-31CD-9D48-9E9C-218F32FC0F7D}" srcId="{65B10D52-A4DC-724E-A6F1-32D7FF59CDCE}" destId="{0FEC6782-D23F-2541-A4FB-84CE8D16B0A5}" srcOrd="1" destOrd="0" parTransId="{209987A8-0DF8-9A40-93AE-53C876B5E2CF}" sibTransId="{31A191A4-D0DB-BC4C-B4E6-5DF935D060FA}"/>
    <dgm:cxn modelId="{5F97FB2B-71E3-6348-AE33-3F441BEBD5F0}" srcId="{71CEFE73-1826-884D-A105-BA828177A73F}" destId="{2DB9C3F2-417D-F24B-A397-C938D591A656}" srcOrd="0" destOrd="0" parTransId="{562FEF39-C0C8-9F43-8D6B-14659C570A67}" sibTransId="{EA2D5283-7F38-2840-A3C7-2DAEEEF48F06}"/>
    <dgm:cxn modelId="{6BFB5640-55B3-7D45-881F-B089E43A261D}" type="presOf" srcId="{2DB9C3F2-417D-F24B-A397-C938D591A656}" destId="{E279ED45-E281-8D4E-9FBB-861EFDB97867}" srcOrd="0" destOrd="0" presId="urn:microsoft.com/office/officeart/2008/layout/LinedList"/>
    <dgm:cxn modelId="{03EB1661-BDAA-714A-A570-B226A53C234D}" type="presOf" srcId="{0A786506-05F1-C941-9D08-1C2C5190EB1E}" destId="{2DF8C428-4323-984D-97DD-75C75D4CBC6E}" srcOrd="0" destOrd="0" presId="urn:microsoft.com/office/officeart/2008/layout/LinedList"/>
    <dgm:cxn modelId="{B2DEB964-5674-E343-8370-1FAC9D0B95A1}" srcId="{88AAD649-1B89-0C42-831B-8B6B20FF3A6C}" destId="{B2A4E36E-6A28-1846-942B-58E84E83B617}" srcOrd="0" destOrd="0" parTransId="{666BE8EC-B2BA-7B48-ACE8-3F9B9F284601}" sibTransId="{95A0A9F2-702C-A949-AED6-4154669B444E}"/>
    <dgm:cxn modelId="{AD39066A-0DFC-D44B-A908-46E5C61BA89E}" type="presOf" srcId="{71CEFE73-1826-884D-A105-BA828177A73F}" destId="{A1DA540A-05BD-F242-8A37-ADFDF5CA9B0B}" srcOrd="0" destOrd="0" presId="urn:microsoft.com/office/officeart/2008/layout/LinedList"/>
    <dgm:cxn modelId="{1D8C456C-1EC4-C14F-84FD-7A3621A53947}" srcId="{FA4CED0D-FF87-174E-8741-2A4379B88ED8}" destId="{88AAD649-1B89-0C42-831B-8B6B20FF3A6C}" srcOrd="2" destOrd="0" parTransId="{D3DFCE9C-DC5F-2741-BD2F-B892FBD3E39B}" sibTransId="{A0127F27-FE4D-D74D-8690-D87511163CD7}"/>
    <dgm:cxn modelId="{5C034C75-5214-2E44-A6DE-4088DC7B0747}" type="presOf" srcId="{FA4CED0D-FF87-174E-8741-2A4379B88ED8}" destId="{025EA91A-235B-0343-AF9C-2ED6D6C42BCD}" srcOrd="0" destOrd="0" presId="urn:microsoft.com/office/officeart/2008/layout/LinedList"/>
    <dgm:cxn modelId="{A673DB56-3C79-FF4C-8393-CADF2FA6567A}" type="presOf" srcId="{88AAD649-1B89-0C42-831B-8B6B20FF3A6C}" destId="{7913E84A-BAC6-4E48-85AD-6C9F258DFFC7}" srcOrd="0" destOrd="0" presId="urn:microsoft.com/office/officeart/2008/layout/LinedList"/>
    <dgm:cxn modelId="{CAAF4A7F-DCD7-8444-A1A2-F6AE1982EB86}" srcId="{65B10D52-A4DC-724E-A6F1-32D7FF59CDCE}" destId="{0A786506-05F1-C941-9D08-1C2C5190EB1E}" srcOrd="0" destOrd="0" parTransId="{EA3F7F5C-5AA3-BC46-942B-7D0625CB1FF8}" sibTransId="{8B0A39CE-E6FF-DA4B-85AB-9B1CBD73719E}"/>
    <dgm:cxn modelId="{3CA1D388-3F46-CB45-B77D-FC4BAF11B88A}" type="presOf" srcId="{0FEC6782-D23F-2541-A4FB-84CE8D16B0A5}" destId="{2DE6A75D-5191-1542-9132-B246BF4E1B72}" srcOrd="0" destOrd="0" presId="urn:microsoft.com/office/officeart/2008/layout/LinedList"/>
    <dgm:cxn modelId="{19AFC19F-EFA0-814B-A05A-D0961E1C8C3B}" type="presOf" srcId="{65B10D52-A4DC-724E-A6F1-32D7FF59CDCE}" destId="{96FB97C4-5D9E-4B47-9523-6C89A015B1F4}" srcOrd="0" destOrd="0" presId="urn:microsoft.com/office/officeart/2008/layout/LinedList"/>
    <dgm:cxn modelId="{D1B668A8-CB86-7A44-A917-E24AD4701877}" type="presOf" srcId="{AF8F6B6E-AA86-124A-90D3-EC0C202AB019}" destId="{27678B45-CBA0-4147-9404-10BA697DFAEF}" srcOrd="0" destOrd="0" presId="urn:microsoft.com/office/officeart/2008/layout/LinedList"/>
    <dgm:cxn modelId="{709DAFB1-00E1-8F46-9BEA-94029D0B8D17}" type="presOf" srcId="{B2A4E36E-6A28-1846-942B-58E84E83B617}" destId="{6E3F7BE7-673B-5646-8A89-594A18770901}" srcOrd="0" destOrd="0" presId="urn:microsoft.com/office/officeart/2008/layout/LinedList"/>
    <dgm:cxn modelId="{15F8E7C5-D76F-0D4F-9A6D-3FEBA9866105}" srcId="{71CEFE73-1826-884D-A105-BA828177A73F}" destId="{9621C273-8B64-3144-8DA9-F00B92277437}" srcOrd="1" destOrd="0" parTransId="{0DC2AB5A-7AD5-9F44-8141-66B5910169F5}" sibTransId="{1AC41480-EF23-7748-A910-44A20CDA93F0}"/>
    <dgm:cxn modelId="{68D300CB-F5B8-6D49-B2E2-F89CC6FD4270}" srcId="{FA4CED0D-FF87-174E-8741-2A4379B88ED8}" destId="{65B10D52-A4DC-724E-A6F1-32D7FF59CDCE}" srcOrd="1" destOrd="0" parTransId="{CAE1F8C6-E096-504E-A9BB-56A7EE3E47AC}" sibTransId="{CD631F15-3C30-5B49-B232-BE42D1CF9256}"/>
    <dgm:cxn modelId="{944F82EB-8EE2-994A-90A3-7898D8643539}" srcId="{FA4CED0D-FF87-174E-8741-2A4379B88ED8}" destId="{71CEFE73-1826-884D-A105-BA828177A73F}" srcOrd="0" destOrd="0" parTransId="{351BD8F3-0E01-CD49-A0F9-CA8B6665EA8A}" sibTransId="{85131627-FF17-DB40-B6DB-5116C94D0FDC}"/>
    <dgm:cxn modelId="{B1F88AEC-B8A4-624D-B19C-272D1A521DC3}" type="presOf" srcId="{9621C273-8B64-3144-8DA9-F00B92277437}" destId="{0ECA7955-CE98-404B-BEB4-777CDD70153C}" srcOrd="0" destOrd="0" presId="urn:microsoft.com/office/officeart/2008/layout/LinedList"/>
    <dgm:cxn modelId="{F2972C54-76A8-7F4E-89E1-24811CD5F799}" type="presParOf" srcId="{025EA91A-235B-0343-AF9C-2ED6D6C42BCD}" destId="{1516B60F-88E2-F446-97DD-1048C10AEEA8}" srcOrd="0" destOrd="0" presId="urn:microsoft.com/office/officeart/2008/layout/LinedList"/>
    <dgm:cxn modelId="{002DF587-061A-224A-9B6B-5DD58116CAD6}" type="presParOf" srcId="{025EA91A-235B-0343-AF9C-2ED6D6C42BCD}" destId="{63CB4651-C2B8-3E4A-A6B2-DAB7D18CF05C}" srcOrd="1" destOrd="0" presId="urn:microsoft.com/office/officeart/2008/layout/LinedList"/>
    <dgm:cxn modelId="{994CA839-AA92-A548-937B-84C6DC2D1A72}" type="presParOf" srcId="{63CB4651-C2B8-3E4A-A6B2-DAB7D18CF05C}" destId="{A1DA540A-05BD-F242-8A37-ADFDF5CA9B0B}" srcOrd="0" destOrd="0" presId="urn:microsoft.com/office/officeart/2008/layout/LinedList"/>
    <dgm:cxn modelId="{7BF32B16-7928-8842-8517-FE47BA2811F0}" type="presParOf" srcId="{63CB4651-C2B8-3E4A-A6B2-DAB7D18CF05C}" destId="{85F3C4C5-7D87-0648-9CA6-1F75345EE86A}" srcOrd="1" destOrd="0" presId="urn:microsoft.com/office/officeart/2008/layout/LinedList"/>
    <dgm:cxn modelId="{A89F64B5-50F0-C142-AC88-3BA7B105E46F}" type="presParOf" srcId="{85F3C4C5-7D87-0648-9CA6-1F75345EE86A}" destId="{56A1BE67-9E1D-0B4B-8798-8CE9D9BCD514}" srcOrd="0" destOrd="0" presId="urn:microsoft.com/office/officeart/2008/layout/LinedList"/>
    <dgm:cxn modelId="{97BDA8CC-E44B-CA48-B1C0-4F87CA9EA9CB}" type="presParOf" srcId="{85F3C4C5-7D87-0648-9CA6-1F75345EE86A}" destId="{1A123A38-EF22-F442-B225-19F531F6310C}" srcOrd="1" destOrd="0" presId="urn:microsoft.com/office/officeart/2008/layout/LinedList"/>
    <dgm:cxn modelId="{1C3CE156-127E-F64D-B350-847A30CBACC3}" type="presParOf" srcId="{1A123A38-EF22-F442-B225-19F531F6310C}" destId="{C6B50DBA-7778-E248-A43E-18B5AC728BE4}" srcOrd="0" destOrd="0" presId="urn:microsoft.com/office/officeart/2008/layout/LinedList"/>
    <dgm:cxn modelId="{8FAFE592-55AC-F641-A93F-90CA8F2C66A0}" type="presParOf" srcId="{1A123A38-EF22-F442-B225-19F531F6310C}" destId="{E279ED45-E281-8D4E-9FBB-861EFDB97867}" srcOrd="1" destOrd="0" presId="urn:microsoft.com/office/officeart/2008/layout/LinedList"/>
    <dgm:cxn modelId="{F40CAA49-76BB-7D40-A69A-18F1D722ACAE}" type="presParOf" srcId="{1A123A38-EF22-F442-B225-19F531F6310C}" destId="{3709B134-36AE-8543-9B12-18F11AC559DC}" srcOrd="2" destOrd="0" presId="urn:microsoft.com/office/officeart/2008/layout/LinedList"/>
    <dgm:cxn modelId="{897501A9-DEDE-8C47-9499-00399221CE0E}" type="presParOf" srcId="{85F3C4C5-7D87-0648-9CA6-1F75345EE86A}" destId="{0AF99FB9-CE29-1441-A7F5-3A3C149337D0}" srcOrd="2" destOrd="0" presId="urn:microsoft.com/office/officeart/2008/layout/LinedList"/>
    <dgm:cxn modelId="{557A6314-FFD3-F340-AB9E-6AAA2BBC723F}" type="presParOf" srcId="{85F3C4C5-7D87-0648-9CA6-1F75345EE86A}" destId="{C59F1881-E575-5D48-9E9C-A49474B9EB8D}" srcOrd="3" destOrd="0" presId="urn:microsoft.com/office/officeart/2008/layout/LinedList"/>
    <dgm:cxn modelId="{0CB2FAD4-6E2B-8842-9667-49E01F2B70E1}" type="presParOf" srcId="{85F3C4C5-7D87-0648-9CA6-1F75345EE86A}" destId="{1AC34119-06A5-0A44-8D22-E9570C59E331}" srcOrd="4" destOrd="0" presId="urn:microsoft.com/office/officeart/2008/layout/LinedList"/>
    <dgm:cxn modelId="{EF99255C-A7BD-E043-B90F-7D6E5ED062CC}" type="presParOf" srcId="{1AC34119-06A5-0A44-8D22-E9570C59E331}" destId="{D8F9DE25-2027-4043-A193-2DD163A630CD}" srcOrd="0" destOrd="0" presId="urn:microsoft.com/office/officeart/2008/layout/LinedList"/>
    <dgm:cxn modelId="{2B27965D-5892-4546-8492-8531A178FAFD}" type="presParOf" srcId="{1AC34119-06A5-0A44-8D22-E9570C59E331}" destId="{0ECA7955-CE98-404B-BEB4-777CDD70153C}" srcOrd="1" destOrd="0" presId="urn:microsoft.com/office/officeart/2008/layout/LinedList"/>
    <dgm:cxn modelId="{58E81754-25BE-7544-A86A-55F13C71FBFE}" type="presParOf" srcId="{1AC34119-06A5-0A44-8D22-E9570C59E331}" destId="{3C831787-7D03-1F43-B52C-093C298326BD}" srcOrd="2" destOrd="0" presId="urn:microsoft.com/office/officeart/2008/layout/LinedList"/>
    <dgm:cxn modelId="{2ADBB08E-CD58-534A-86D1-9ACA74C9440D}" type="presParOf" srcId="{85F3C4C5-7D87-0648-9CA6-1F75345EE86A}" destId="{0EB0490A-CC88-9C41-A70A-FB4DACF6F586}" srcOrd="5" destOrd="0" presId="urn:microsoft.com/office/officeart/2008/layout/LinedList"/>
    <dgm:cxn modelId="{CA8B787E-4149-FE4E-904C-FF3D78142FE1}" type="presParOf" srcId="{85F3C4C5-7D87-0648-9CA6-1F75345EE86A}" destId="{CE64CD5A-2E70-AB47-909C-45AF7782C3A9}" srcOrd="6" destOrd="0" presId="urn:microsoft.com/office/officeart/2008/layout/LinedList"/>
    <dgm:cxn modelId="{4C5DA67D-0341-2B47-83E4-455033BA2792}" type="presParOf" srcId="{025EA91A-235B-0343-AF9C-2ED6D6C42BCD}" destId="{2CDCEB76-C7BF-7E4B-A695-5F2F7C15BE4A}" srcOrd="2" destOrd="0" presId="urn:microsoft.com/office/officeart/2008/layout/LinedList"/>
    <dgm:cxn modelId="{6D31D430-087A-6A4B-9115-07FD41A9978A}" type="presParOf" srcId="{025EA91A-235B-0343-AF9C-2ED6D6C42BCD}" destId="{9D2FD056-4D22-B745-9964-70E4CAA64EFE}" srcOrd="3" destOrd="0" presId="urn:microsoft.com/office/officeart/2008/layout/LinedList"/>
    <dgm:cxn modelId="{E5E35E1F-1561-974A-B906-7726A07EC9B8}" type="presParOf" srcId="{9D2FD056-4D22-B745-9964-70E4CAA64EFE}" destId="{96FB97C4-5D9E-4B47-9523-6C89A015B1F4}" srcOrd="0" destOrd="0" presId="urn:microsoft.com/office/officeart/2008/layout/LinedList"/>
    <dgm:cxn modelId="{6B65C369-7C59-064B-8D86-F482C05740B1}" type="presParOf" srcId="{9D2FD056-4D22-B745-9964-70E4CAA64EFE}" destId="{A1124C68-4C38-3E48-987F-6609C80B93B3}" srcOrd="1" destOrd="0" presId="urn:microsoft.com/office/officeart/2008/layout/LinedList"/>
    <dgm:cxn modelId="{29F24D8A-F307-6E44-A9DC-4ECA86B010FE}" type="presParOf" srcId="{A1124C68-4C38-3E48-987F-6609C80B93B3}" destId="{830FFB87-25CD-FF44-B673-8F54B3BFA5A1}" srcOrd="0" destOrd="0" presId="urn:microsoft.com/office/officeart/2008/layout/LinedList"/>
    <dgm:cxn modelId="{5B812196-D80D-5F43-9E8A-C2585BD284E7}" type="presParOf" srcId="{A1124C68-4C38-3E48-987F-6609C80B93B3}" destId="{9D39E104-531C-EC43-BAA3-85F772136A4D}" srcOrd="1" destOrd="0" presId="urn:microsoft.com/office/officeart/2008/layout/LinedList"/>
    <dgm:cxn modelId="{A9D1583D-E79F-F74F-9C4C-5D3128396021}" type="presParOf" srcId="{9D39E104-531C-EC43-BAA3-85F772136A4D}" destId="{3086EBC3-9D5F-3146-BED9-F07954DCC62A}" srcOrd="0" destOrd="0" presId="urn:microsoft.com/office/officeart/2008/layout/LinedList"/>
    <dgm:cxn modelId="{385F2083-BD92-6F46-A312-9351608BE437}" type="presParOf" srcId="{9D39E104-531C-EC43-BAA3-85F772136A4D}" destId="{2DF8C428-4323-984D-97DD-75C75D4CBC6E}" srcOrd="1" destOrd="0" presId="urn:microsoft.com/office/officeart/2008/layout/LinedList"/>
    <dgm:cxn modelId="{E044F873-992B-0C4A-9BDA-9888AC219058}" type="presParOf" srcId="{9D39E104-531C-EC43-BAA3-85F772136A4D}" destId="{DA50051E-E39B-744A-8CA7-D4C1D32DDFE9}" srcOrd="2" destOrd="0" presId="urn:microsoft.com/office/officeart/2008/layout/LinedList"/>
    <dgm:cxn modelId="{E3710F32-4863-E549-9017-5E82ECF1B6CF}" type="presParOf" srcId="{A1124C68-4C38-3E48-987F-6609C80B93B3}" destId="{E4F54DB9-6A25-294C-A2C1-857582DDFB68}" srcOrd="2" destOrd="0" presId="urn:microsoft.com/office/officeart/2008/layout/LinedList"/>
    <dgm:cxn modelId="{1BF3316E-B358-1949-BCE8-5B410CD94D73}" type="presParOf" srcId="{A1124C68-4C38-3E48-987F-6609C80B93B3}" destId="{F4D49C1B-F747-844F-B2E8-13BE03B62781}" srcOrd="3" destOrd="0" presId="urn:microsoft.com/office/officeart/2008/layout/LinedList"/>
    <dgm:cxn modelId="{958E9734-D24E-6346-955E-0289D1ECE48D}" type="presParOf" srcId="{A1124C68-4C38-3E48-987F-6609C80B93B3}" destId="{5D872EA3-B8DE-1147-925A-E680DD94FFAC}" srcOrd="4" destOrd="0" presId="urn:microsoft.com/office/officeart/2008/layout/LinedList"/>
    <dgm:cxn modelId="{F8F69A30-A0EF-664B-80FD-D79347E94B77}" type="presParOf" srcId="{5D872EA3-B8DE-1147-925A-E680DD94FFAC}" destId="{BFC7056E-7A40-6049-98C1-7366961C54FC}" srcOrd="0" destOrd="0" presId="urn:microsoft.com/office/officeart/2008/layout/LinedList"/>
    <dgm:cxn modelId="{8CC27A46-3550-454F-9158-87985039953F}" type="presParOf" srcId="{5D872EA3-B8DE-1147-925A-E680DD94FFAC}" destId="{2DE6A75D-5191-1542-9132-B246BF4E1B72}" srcOrd="1" destOrd="0" presId="urn:microsoft.com/office/officeart/2008/layout/LinedList"/>
    <dgm:cxn modelId="{6A897CFD-9ED1-F445-B9E5-531A686AB55A}" type="presParOf" srcId="{5D872EA3-B8DE-1147-925A-E680DD94FFAC}" destId="{92514B56-8D5D-1D47-8791-65681EF949BE}" srcOrd="2" destOrd="0" presId="urn:microsoft.com/office/officeart/2008/layout/LinedList"/>
    <dgm:cxn modelId="{AE3169CE-8C45-1D48-B47F-534770A72CB4}" type="presParOf" srcId="{A1124C68-4C38-3E48-987F-6609C80B93B3}" destId="{5EF607B7-C980-1D40-A821-7A964DC84478}" srcOrd="5" destOrd="0" presId="urn:microsoft.com/office/officeart/2008/layout/LinedList"/>
    <dgm:cxn modelId="{8E1A0095-5D49-5F46-8EDB-D2F79B123011}" type="presParOf" srcId="{A1124C68-4C38-3E48-987F-6609C80B93B3}" destId="{531721DE-DF08-354F-845C-FD09E2D8FA4F}" srcOrd="6" destOrd="0" presId="urn:microsoft.com/office/officeart/2008/layout/LinedList"/>
    <dgm:cxn modelId="{0DF67D70-61BB-E744-823E-2A343CB84C27}" type="presParOf" srcId="{025EA91A-235B-0343-AF9C-2ED6D6C42BCD}" destId="{388D1E47-B822-CB45-B3EC-2068ACE9B85A}" srcOrd="4" destOrd="0" presId="urn:microsoft.com/office/officeart/2008/layout/LinedList"/>
    <dgm:cxn modelId="{E2202912-C831-134B-B70D-83DD41DB88AB}" type="presParOf" srcId="{025EA91A-235B-0343-AF9C-2ED6D6C42BCD}" destId="{2B4A68AF-3E17-764C-A79B-A4BDF8A06346}" srcOrd="5" destOrd="0" presId="urn:microsoft.com/office/officeart/2008/layout/LinedList"/>
    <dgm:cxn modelId="{90193EBE-964C-1D49-8013-35508F9ACC71}" type="presParOf" srcId="{2B4A68AF-3E17-764C-A79B-A4BDF8A06346}" destId="{7913E84A-BAC6-4E48-85AD-6C9F258DFFC7}" srcOrd="0" destOrd="0" presId="urn:microsoft.com/office/officeart/2008/layout/LinedList"/>
    <dgm:cxn modelId="{D8319E1C-B46C-3A4A-BF7C-DBC8BF6BBE09}" type="presParOf" srcId="{2B4A68AF-3E17-764C-A79B-A4BDF8A06346}" destId="{8FE70B24-3EC3-A940-97A3-E5D259F43E0D}" srcOrd="1" destOrd="0" presId="urn:microsoft.com/office/officeart/2008/layout/LinedList"/>
    <dgm:cxn modelId="{7E5B43D1-FAB7-8746-BF7A-77C0E60CE736}" type="presParOf" srcId="{8FE70B24-3EC3-A940-97A3-E5D259F43E0D}" destId="{D59DFE09-D882-8342-95C9-8D9DE8C861C8}" srcOrd="0" destOrd="0" presId="urn:microsoft.com/office/officeart/2008/layout/LinedList"/>
    <dgm:cxn modelId="{473DD8C6-8D97-E440-8CEB-81493C80E27E}" type="presParOf" srcId="{8FE70B24-3EC3-A940-97A3-E5D259F43E0D}" destId="{A692D59C-1B7D-E942-93E5-ABEE7A27BBB1}" srcOrd="1" destOrd="0" presId="urn:microsoft.com/office/officeart/2008/layout/LinedList"/>
    <dgm:cxn modelId="{9821B953-4BA2-604F-8EE9-904A0563D53B}" type="presParOf" srcId="{A692D59C-1B7D-E942-93E5-ABEE7A27BBB1}" destId="{2C7507AA-5FAD-2B4E-9149-B428CEF71AE6}" srcOrd="0" destOrd="0" presId="urn:microsoft.com/office/officeart/2008/layout/LinedList"/>
    <dgm:cxn modelId="{BEBF7AF0-98B6-9C4D-ADB3-84A4DEBE1C67}" type="presParOf" srcId="{A692D59C-1B7D-E942-93E5-ABEE7A27BBB1}" destId="{6E3F7BE7-673B-5646-8A89-594A18770901}" srcOrd="1" destOrd="0" presId="urn:microsoft.com/office/officeart/2008/layout/LinedList"/>
    <dgm:cxn modelId="{7A8985DE-0257-5D46-B06C-67DD8A557EFB}" type="presParOf" srcId="{A692D59C-1B7D-E942-93E5-ABEE7A27BBB1}" destId="{F979B7D4-F63A-E94C-863B-AAA7A4F8BCA8}" srcOrd="2" destOrd="0" presId="urn:microsoft.com/office/officeart/2008/layout/LinedList"/>
    <dgm:cxn modelId="{F36EF817-8FC6-1C43-BD70-CA3278089BFC}" type="presParOf" srcId="{8FE70B24-3EC3-A940-97A3-E5D259F43E0D}" destId="{86CB5BBC-D6F3-4149-97CA-458329E9B5CC}" srcOrd="2" destOrd="0" presId="urn:microsoft.com/office/officeart/2008/layout/LinedList"/>
    <dgm:cxn modelId="{BF0438BA-4B67-B248-A1F5-E66C037B301F}" type="presParOf" srcId="{8FE70B24-3EC3-A940-97A3-E5D259F43E0D}" destId="{029C2F94-CA38-444F-86A5-D5FD7CA8FF85}" srcOrd="3" destOrd="0" presId="urn:microsoft.com/office/officeart/2008/layout/LinedList"/>
    <dgm:cxn modelId="{B3EF679B-886D-5F4B-A505-F134F6E30E26}" type="presParOf" srcId="{8FE70B24-3EC3-A940-97A3-E5D259F43E0D}" destId="{8FF1DAED-F293-EF4E-BC6E-F2B6821BFCD3}" srcOrd="4" destOrd="0" presId="urn:microsoft.com/office/officeart/2008/layout/LinedList"/>
    <dgm:cxn modelId="{39F13114-810C-C746-B4D7-D644C859E9B6}" type="presParOf" srcId="{8FF1DAED-F293-EF4E-BC6E-F2B6821BFCD3}" destId="{DF279434-82E9-914D-9CA1-90954913475F}" srcOrd="0" destOrd="0" presId="urn:microsoft.com/office/officeart/2008/layout/LinedList"/>
    <dgm:cxn modelId="{BF045101-3B3A-CA49-A1E5-DCEF80281B3C}" type="presParOf" srcId="{8FF1DAED-F293-EF4E-BC6E-F2B6821BFCD3}" destId="{27678B45-CBA0-4147-9404-10BA697DFAEF}" srcOrd="1" destOrd="0" presId="urn:microsoft.com/office/officeart/2008/layout/LinedList"/>
    <dgm:cxn modelId="{AB9B376D-4BC2-EF43-81AF-4B13576D98AA}" type="presParOf" srcId="{8FF1DAED-F293-EF4E-BC6E-F2B6821BFCD3}" destId="{69C7C6A1-5C98-234D-B9E2-7D7B7CE0853E}" srcOrd="2" destOrd="0" presId="urn:microsoft.com/office/officeart/2008/layout/LinedList"/>
    <dgm:cxn modelId="{99088158-0D5A-E949-816C-B0D012412906}" type="presParOf" srcId="{8FE70B24-3EC3-A940-97A3-E5D259F43E0D}" destId="{0291E63D-D252-844D-8604-E0FF9CC9FF94}" srcOrd="5" destOrd="0" presId="urn:microsoft.com/office/officeart/2008/layout/LinedList"/>
    <dgm:cxn modelId="{FAF4418C-D0F4-4540-A835-AB161E4B286A}" type="presParOf" srcId="{8FE70B24-3EC3-A940-97A3-E5D259F43E0D}" destId="{CFC53365-38E1-7C48-A96C-63F2834D7B0D}" srcOrd="6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2B1CB8FE-E1F5-B046-B342-55B25234D0BE}" type="doc">
      <dgm:prSet loTypeId="urn:microsoft.com/office/officeart/2005/8/layout/cycle2" loCatId="list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51C8AF63-AAB0-914A-AC19-7537E7D9A9CD}">
      <dgm:prSet custT="1"/>
      <dgm:spPr/>
      <dgm:t>
        <a:bodyPr/>
        <a:lstStyle/>
        <a:p>
          <a:r>
            <a:rPr lang="es-ES_tradnl" sz="1800" b="0" dirty="0"/>
            <a:t>Producto</a:t>
          </a:r>
          <a:endParaRPr lang="es-ES" sz="1800" b="0" dirty="0"/>
        </a:p>
      </dgm:t>
    </dgm:pt>
    <dgm:pt modelId="{465C62FE-9022-DB48-9484-05234B98908A}" type="parTrans" cxnId="{90E24828-962D-EA4E-8ABD-4C44A2F3EC69}">
      <dgm:prSet/>
      <dgm:spPr/>
      <dgm:t>
        <a:bodyPr/>
        <a:lstStyle/>
        <a:p>
          <a:endParaRPr lang="es-ES"/>
        </a:p>
      </dgm:t>
    </dgm:pt>
    <dgm:pt modelId="{4DE834D8-4A8C-C24E-B22C-F7E4719D1AD8}" type="sibTrans" cxnId="{90E24828-962D-EA4E-8ABD-4C44A2F3EC69}">
      <dgm:prSet/>
      <dgm:spPr>
        <a:solidFill>
          <a:srgbClr val="00B0F0"/>
        </a:solidFill>
      </dgm:spPr>
      <dgm:t>
        <a:bodyPr/>
        <a:lstStyle/>
        <a:p>
          <a:endParaRPr lang="es-ES"/>
        </a:p>
      </dgm:t>
    </dgm:pt>
    <dgm:pt modelId="{876A1294-6F4A-0D44-8C39-20511402B955}">
      <dgm:prSet custT="1"/>
      <dgm:spPr/>
      <dgm:t>
        <a:bodyPr/>
        <a:lstStyle/>
        <a:p>
          <a:r>
            <a:rPr lang="es-ES_tradnl" sz="1800" b="0" dirty="0"/>
            <a:t>Equipo</a:t>
          </a:r>
          <a:endParaRPr lang="es-ES" sz="1800" b="0" dirty="0"/>
        </a:p>
      </dgm:t>
    </dgm:pt>
    <dgm:pt modelId="{F1136B8C-B68C-5F4D-B24D-01D3A2D0D243}" type="parTrans" cxnId="{E7F95716-5150-1F4E-8E38-5AA09A33A998}">
      <dgm:prSet/>
      <dgm:spPr/>
      <dgm:t>
        <a:bodyPr/>
        <a:lstStyle/>
        <a:p>
          <a:endParaRPr lang="es-ES"/>
        </a:p>
      </dgm:t>
    </dgm:pt>
    <dgm:pt modelId="{121C55C5-9BD0-C44F-BA7A-12DED21E575C}" type="sibTrans" cxnId="{E7F95716-5150-1F4E-8E38-5AA09A33A998}">
      <dgm:prSet/>
      <dgm:spPr>
        <a:solidFill>
          <a:srgbClr val="00B0F0"/>
        </a:solidFill>
      </dgm:spPr>
      <dgm:t>
        <a:bodyPr/>
        <a:lstStyle/>
        <a:p>
          <a:endParaRPr lang="es-ES"/>
        </a:p>
      </dgm:t>
    </dgm:pt>
    <dgm:pt modelId="{A310E369-C623-E746-A364-FABDD7C2F605}">
      <dgm:prSet custT="1"/>
      <dgm:spPr/>
      <dgm:t>
        <a:bodyPr/>
        <a:lstStyle/>
        <a:p>
          <a:r>
            <a:rPr lang="es-ES_tradnl" sz="1800" b="0" dirty="0"/>
            <a:t>Entorno</a:t>
          </a:r>
          <a:endParaRPr lang="es-ES" sz="1800" b="0" dirty="0"/>
        </a:p>
      </dgm:t>
    </dgm:pt>
    <dgm:pt modelId="{4791DFE4-9AC3-1E4D-8BEE-F9026814AB53}" type="parTrans" cxnId="{B178DDB1-D987-C04D-9A30-278E705B116C}">
      <dgm:prSet/>
      <dgm:spPr/>
      <dgm:t>
        <a:bodyPr/>
        <a:lstStyle/>
        <a:p>
          <a:endParaRPr lang="es-ES"/>
        </a:p>
      </dgm:t>
    </dgm:pt>
    <dgm:pt modelId="{C3BD8B1D-42E0-F84E-A5D1-34739D97095A}" type="sibTrans" cxnId="{B178DDB1-D987-C04D-9A30-278E705B116C}">
      <dgm:prSet/>
      <dgm:spPr>
        <a:solidFill>
          <a:srgbClr val="00B0F0"/>
        </a:solidFill>
      </dgm:spPr>
      <dgm:t>
        <a:bodyPr/>
        <a:lstStyle/>
        <a:p>
          <a:endParaRPr lang="es-ES"/>
        </a:p>
      </dgm:t>
    </dgm:pt>
    <dgm:pt modelId="{EA9E2A8B-A1D1-B348-A061-E3CFDE2F452D}">
      <dgm:prSet custT="1"/>
      <dgm:spPr/>
      <dgm:t>
        <a:bodyPr/>
        <a:lstStyle/>
        <a:p>
          <a:r>
            <a:rPr lang="es-ES_tradnl" sz="1800" b="0" dirty="0"/>
            <a:t>Proceso</a:t>
          </a:r>
          <a:endParaRPr lang="es-ES" sz="1800" b="0" dirty="0"/>
        </a:p>
      </dgm:t>
    </dgm:pt>
    <dgm:pt modelId="{08F7901D-10B3-E342-83B8-BFF0B332A8AD}" type="parTrans" cxnId="{E2C94CD9-EEB6-FC40-9A36-A8216C8FBE07}">
      <dgm:prSet/>
      <dgm:spPr/>
      <dgm:t>
        <a:bodyPr/>
        <a:lstStyle/>
        <a:p>
          <a:endParaRPr lang="es-ES"/>
        </a:p>
      </dgm:t>
    </dgm:pt>
    <dgm:pt modelId="{1CA17946-4D89-F644-A9A2-3572E1C77FFA}" type="sibTrans" cxnId="{E2C94CD9-EEB6-FC40-9A36-A8216C8FBE07}">
      <dgm:prSet/>
      <dgm:spPr>
        <a:solidFill>
          <a:srgbClr val="00B0F0"/>
        </a:solidFill>
      </dgm:spPr>
      <dgm:t>
        <a:bodyPr/>
        <a:lstStyle/>
        <a:p>
          <a:endParaRPr lang="es-ES"/>
        </a:p>
      </dgm:t>
    </dgm:pt>
    <dgm:pt modelId="{E08AFF80-8066-E049-945D-B113BD67025D}">
      <dgm:prSet custT="1"/>
      <dgm:spPr/>
      <dgm:t>
        <a:bodyPr/>
        <a:lstStyle/>
        <a:p>
          <a:r>
            <a:rPr lang="es-ES_tradnl" sz="1800" b="0" dirty="0"/>
            <a:t>Arquitectura</a:t>
          </a:r>
          <a:endParaRPr lang="es-ES" sz="1800" b="0" dirty="0"/>
        </a:p>
      </dgm:t>
    </dgm:pt>
    <dgm:pt modelId="{17B4ED16-16D9-9B43-8DD0-919BF6D05ABC}" type="parTrans" cxnId="{680F678B-B5BB-B84E-8380-44B051EA657F}">
      <dgm:prSet/>
      <dgm:spPr/>
      <dgm:t>
        <a:bodyPr/>
        <a:lstStyle/>
        <a:p>
          <a:endParaRPr lang="es-ES"/>
        </a:p>
      </dgm:t>
    </dgm:pt>
    <dgm:pt modelId="{F887E109-C55A-3844-9234-6ADEFA4AF005}" type="sibTrans" cxnId="{680F678B-B5BB-B84E-8380-44B051EA657F}">
      <dgm:prSet/>
      <dgm:spPr>
        <a:solidFill>
          <a:srgbClr val="00B0F0"/>
        </a:solidFill>
      </dgm:spPr>
      <dgm:t>
        <a:bodyPr/>
        <a:lstStyle/>
        <a:p>
          <a:endParaRPr lang="es-ES"/>
        </a:p>
      </dgm:t>
    </dgm:pt>
    <dgm:pt modelId="{12F140FE-4F72-5D4F-8679-412FB470BFBE}" type="pres">
      <dgm:prSet presAssocID="{2B1CB8FE-E1F5-B046-B342-55B25234D0BE}" presName="cycle" presStyleCnt="0">
        <dgm:presLayoutVars>
          <dgm:dir/>
          <dgm:resizeHandles val="exact"/>
        </dgm:presLayoutVars>
      </dgm:prSet>
      <dgm:spPr/>
    </dgm:pt>
    <dgm:pt modelId="{0768E916-128E-C244-A4D6-A549A0C4E07C}" type="pres">
      <dgm:prSet presAssocID="{51C8AF63-AAB0-914A-AC19-7537E7D9A9CD}" presName="node" presStyleLbl="node1" presStyleIdx="0" presStyleCnt="5" custScaleX="120198">
        <dgm:presLayoutVars>
          <dgm:bulletEnabled val="1"/>
        </dgm:presLayoutVars>
      </dgm:prSet>
      <dgm:spPr/>
    </dgm:pt>
    <dgm:pt modelId="{BFAF2319-D2B1-2449-9810-FE52CB6E839B}" type="pres">
      <dgm:prSet presAssocID="{4DE834D8-4A8C-C24E-B22C-F7E4719D1AD8}" presName="sibTrans" presStyleLbl="sibTrans2D1" presStyleIdx="0" presStyleCnt="5"/>
      <dgm:spPr/>
    </dgm:pt>
    <dgm:pt modelId="{166523C2-5C94-3C45-9222-5B6418FA05BD}" type="pres">
      <dgm:prSet presAssocID="{4DE834D8-4A8C-C24E-B22C-F7E4719D1AD8}" presName="connectorText" presStyleLbl="sibTrans2D1" presStyleIdx="0" presStyleCnt="5"/>
      <dgm:spPr/>
    </dgm:pt>
    <dgm:pt modelId="{8FCB9D75-EAF7-224A-9233-534A193E96A1}" type="pres">
      <dgm:prSet presAssocID="{876A1294-6F4A-0D44-8C39-20511402B955}" presName="node" presStyleLbl="node1" presStyleIdx="1" presStyleCnt="5">
        <dgm:presLayoutVars>
          <dgm:bulletEnabled val="1"/>
        </dgm:presLayoutVars>
      </dgm:prSet>
      <dgm:spPr/>
    </dgm:pt>
    <dgm:pt modelId="{3FEB11A4-8627-AA43-B859-620B3B33CEFA}" type="pres">
      <dgm:prSet presAssocID="{121C55C5-9BD0-C44F-BA7A-12DED21E575C}" presName="sibTrans" presStyleLbl="sibTrans2D1" presStyleIdx="1" presStyleCnt="5"/>
      <dgm:spPr/>
    </dgm:pt>
    <dgm:pt modelId="{0B89BA84-01E9-A94D-BEAB-49A9BDBBB39C}" type="pres">
      <dgm:prSet presAssocID="{121C55C5-9BD0-C44F-BA7A-12DED21E575C}" presName="connectorText" presStyleLbl="sibTrans2D1" presStyleIdx="1" presStyleCnt="5"/>
      <dgm:spPr/>
    </dgm:pt>
    <dgm:pt modelId="{330C6674-48D7-744C-B177-E7C60BBA94EC}" type="pres">
      <dgm:prSet presAssocID="{A310E369-C623-E746-A364-FABDD7C2F605}" presName="node" presStyleLbl="node1" presStyleIdx="2" presStyleCnt="5">
        <dgm:presLayoutVars>
          <dgm:bulletEnabled val="1"/>
        </dgm:presLayoutVars>
      </dgm:prSet>
      <dgm:spPr/>
    </dgm:pt>
    <dgm:pt modelId="{9B4B35B0-57D0-704C-9514-1300D3213C5F}" type="pres">
      <dgm:prSet presAssocID="{C3BD8B1D-42E0-F84E-A5D1-34739D97095A}" presName="sibTrans" presStyleLbl="sibTrans2D1" presStyleIdx="2" presStyleCnt="5"/>
      <dgm:spPr/>
    </dgm:pt>
    <dgm:pt modelId="{2D839AB5-49CF-B74D-8AB6-E411DE9ED9DD}" type="pres">
      <dgm:prSet presAssocID="{C3BD8B1D-42E0-F84E-A5D1-34739D97095A}" presName="connectorText" presStyleLbl="sibTrans2D1" presStyleIdx="2" presStyleCnt="5"/>
      <dgm:spPr/>
    </dgm:pt>
    <dgm:pt modelId="{35253A49-0264-A04D-959D-27E455AD9270}" type="pres">
      <dgm:prSet presAssocID="{EA9E2A8B-A1D1-B348-A061-E3CFDE2F452D}" presName="node" presStyleLbl="node1" presStyleIdx="3" presStyleCnt="5">
        <dgm:presLayoutVars>
          <dgm:bulletEnabled val="1"/>
        </dgm:presLayoutVars>
      </dgm:prSet>
      <dgm:spPr/>
    </dgm:pt>
    <dgm:pt modelId="{A9B1CFE4-2E59-DF40-8961-E56FFF8A449C}" type="pres">
      <dgm:prSet presAssocID="{1CA17946-4D89-F644-A9A2-3572E1C77FFA}" presName="sibTrans" presStyleLbl="sibTrans2D1" presStyleIdx="3" presStyleCnt="5"/>
      <dgm:spPr/>
    </dgm:pt>
    <dgm:pt modelId="{913D969D-A929-DC44-8899-70514BBF9DB4}" type="pres">
      <dgm:prSet presAssocID="{1CA17946-4D89-F644-A9A2-3572E1C77FFA}" presName="connectorText" presStyleLbl="sibTrans2D1" presStyleIdx="3" presStyleCnt="5"/>
      <dgm:spPr/>
    </dgm:pt>
    <dgm:pt modelId="{AF899014-5234-784D-B4F0-DDE19C884961}" type="pres">
      <dgm:prSet presAssocID="{E08AFF80-8066-E049-945D-B113BD67025D}" presName="node" presStyleLbl="node1" presStyleIdx="4" presStyleCnt="5" custScaleX="143391">
        <dgm:presLayoutVars>
          <dgm:bulletEnabled val="1"/>
        </dgm:presLayoutVars>
      </dgm:prSet>
      <dgm:spPr/>
    </dgm:pt>
    <dgm:pt modelId="{CCF7E4AF-24CB-9144-8054-D83112ED2C04}" type="pres">
      <dgm:prSet presAssocID="{F887E109-C55A-3844-9234-6ADEFA4AF005}" presName="sibTrans" presStyleLbl="sibTrans2D1" presStyleIdx="4" presStyleCnt="5"/>
      <dgm:spPr/>
    </dgm:pt>
    <dgm:pt modelId="{980CB98C-7F43-5C4D-BF3A-E08E8246737F}" type="pres">
      <dgm:prSet presAssocID="{F887E109-C55A-3844-9234-6ADEFA4AF005}" presName="connectorText" presStyleLbl="sibTrans2D1" presStyleIdx="4" presStyleCnt="5"/>
      <dgm:spPr/>
    </dgm:pt>
  </dgm:ptLst>
  <dgm:cxnLst>
    <dgm:cxn modelId="{0619BB01-F952-F840-9886-6493701E65FA}" type="presOf" srcId="{C3BD8B1D-42E0-F84E-A5D1-34739D97095A}" destId="{2D839AB5-49CF-B74D-8AB6-E411DE9ED9DD}" srcOrd="1" destOrd="0" presId="urn:microsoft.com/office/officeart/2005/8/layout/cycle2"/>
    <dgm:cxn modelId="{308D010D-D395-6547-8BBF-DF77F57E3B3E}" type="presOf" srcId="{4DE834D8-4A8C-C24E-B22C-F7E4719D1AD8}" destId="{166523C2-5C94-3C45-9222-5B6418FA05BD}" srcOrd="1" destOrd="0" presId="urn:microsoft.com/office/officeart/2005/8/layout/cycle2"/>
    <dgm:cxn modelId="{32810213-FE14-4947-858B-100A96059875}" type="presOf" srcId="{51C8AF63-AAB0-914A-AC19-7537E7D9A9CD}" destId="{0768E916-128E-C244-A4D6-A549A0C4E07C}" srcOrd="0" destOrd="0" presId="urn:microsoft.com/office/officeart/2005/8/layout/cycle2"/>
    <dgm:cxn modelId="{E7F95716-5150-1F4E-8E38-5AA09A33A998}" srcId="{2B1CB8FE-E1F5-B046-B342-55B25234D0BE}" destId="{876A1294-6F4A-0D44-8C39-20511402B955}" srcOrd="1" destOrd="0" parTransId="{F1136B8C-B68C-5F4D-B24D-01D3A2D0D243}" sibTransId="{121C55C5-9BD0-C44F-BA7A-12DED21E575C}"/>
    <dgm:cxn modelId="{CE24A622-71E1-B34B-A5DB-065EFFE15212}" type="presOf" srcId="{121C55C5-9BD0-C44F-BA7A-12DED21E575C}" destId="{0B89BA84-01E9-A94D-BEAB-49A9BDBBB39C}" srcOrd="1" destOrd="0" presId="urn:microsoft.com/office/officeart/2005/8/layout/cycle2"/>
    <dgm:cxn modelId="{90E24828-962D-EA4E-8ABD-4C44A2F3EC69}" srcId="{2B1CB8FE-E1F5-B046-B342-55B25234D0BE}" destId="{51C8AF63-AAB0-914A-AC19-7537E7D9A9CD}" srcOrd="0" destOrd="0" parTransId="{465C62FE-9022-DB48-9484-05234B98908A}" sibTransId="{4DE834D8-4A8C-C24E-B22C-F7E4719D1AD8}"/>
    <dgm:cxn modelId="{65389930-B66C-A640-851C-FB8EE0FE5AF8}" type="presOf" srcId="{2B1CB8FE-E1F5-B046-B342-55B25234D0BE}" destId="{12F140FE-4F72-5D4F-8679-412FB470BFBE}" srcOrd="0" destOrd="0" presId="urn:microsoft.com/office/officeart/2005/8/layout/cycle2"/>
    <dgm:cxn modelId="{AD3ED939-079D-9F4A-9BC2-F738EFE00DAC}" type="presOf" srcId="{1CA17946-4D89-F644-A9A2-3572E1C77FFA}" destId="{913D969D-A929-DC44-8899-70514BBF9DB4}" srcOrd="1" destOrd="0" presId="urn:microsoft.com/office/officeart/2005/8/layout/cycle2"/>
    <dgm:cxn modelId="{AC5ABB82-F65D-A14D-BDBE-1A1133C0228E}" type="presOf" srcId="{E08AFF80-8066-E049-945D-B113BD67025D}" destId="{AF899014-5234-784D-B4F0-DDE19C884961}" srcOrd="0" destOrd="0" presId="urn:microsoft.com/office/officeart/2005/8/layout/cycle2"/>
    <dgm:cxn modelId="{CB7E3983-0F6E-7547-A337-B0B3833E8AFB}" type="presOf" srcId="{C3BD8B1D-42E0-F84E-A5D1-34739D97095A}" destId="{9B4B35B0-57D0-704C-9514-1300D3213C5F}" srcOrd="0" destOrd="0" presId="urn:microsoft.com/office/officeart/2005/8/layout/cycle2"/>
    <dgm:cxn modelId="{680F678B-B5BB-B84E-8380-44B051EA657F}" srcId="{2B1CB8FE-E1F5-B046-B342-55B25234D0BE}" destId="{E08AFF80-8066-E049-945D-B113BD67025D}" srcOrd="4" destOrd="0" parTransId="{17B4ED16-16D9-9B43-8DD0-919BF6D05ABC}" sibTransId="{F887E109-C55A-3844-9234-6ADEFA4AF005}"/>
    <dgm:cxn modelId="{F372E9AA-C8A1-0245-B5A4-E2D62E779F61}" type="presOf" srcId="{876A1294-6F4A-0D44-8C39-20511402B955}" destId="{8FCB9D75-EAF7-224A-9233-534A193E96A1}" srcOrd="0" destOrd="0" presId="urn:microsoft.com/office/officeart/2005/8/layout/cycle2"/>
    <dgm:cxn modelId="{B178DDB1-D987-C04D-9A30-278E705B116C}" srcId="{2B1CB8FE-E1F5-B046-B342-55B25234D0BE}" destId="{A310E369-C623-E746-A364-FABDD7C2F605}" srcOrd="2" destOrd="0" parTransId="{4791DFE4-9AC3-1E4D-8BEE-F9026814AB53}" sibTransId="{C3BD8B1D-42E0-F84E-A5D1-34739D97095A}"/>
    <dgm:cxn modelId="{C1716FC2-D0BC-8F47-8900-79109911B0A1}" type="presOf" srcId="{EA9E2A8B-A1D1-B348-A061-E3CFDE2F452D}" destId="{35253A49-0264-A04D-959D-27E455AD9270}" srcOrd="0" destOrd="0" presId="urn:microsoft.com/office/officeart/2005/8/layout/cycle2"/>
    <dgm:cxn modelId="{3531F7C4-4B0D-A542-BFB1-8C35FFA779CF}" type="presOf" srcId="{1CA17946-4D89-F644-A9A2-3572E1C77FFA}" destId="{A9B1CFE4-2E59-DF40-8961-E56FFF8A449C}" srcOrd="0" destOrd="0" presId="urn:microsoft.com/office/officeart/2005/8/layout/cycle2"/>
    <dgm:cxn modelId="{3748F5C8-ACBF-0743-A3D9-0AD0B61584D7}" type="presOf" srcId="{A310E369-C623-E746-A364-FABDD7C2F605}" destId="{330C6674-48D7-744C-B177-E7C60BBA94EC}" srcOrd="0" destOrd="0" presId="urn:microsoft.com/office/officeart/2005/8/layout/cycle2"/>
    <dgm:cxn modelId="{E2C94CD9-EEB6-FC40-9A36-A8216C8FBE07}" srcId="{2B1CB8FE-E1F5-B046-B342-55B25234D0BE}" destId="{EA9E2A8B-A1D1-B348-A061-E3CFDE2F452D}" srcOrd="3" destOrd="0" parTransId="{08F7901D-10B3-E342-83B8-BFF0B332A8AD}" sibTransId="{1CA17946-4D89-F644-A9A2-3572E1C77FFA}"/>
    <dgm:cxn modelId="{E1B5FCED-9BB7-6A45-AE65-CCFBC9C9E75C}" type="presOf" srcId="{4DE834D8-4A8C-C24E-B22C-F7E4719D1AD8}" destId="{BFAF2319-D2B1-2449-9810-FE52CB6E839B}" srcOrd="0" destOrd="0" presId="urn:microsoft.com/office/officeart/2005/8/layout/cycle2"/>
    <dgm:cxn modelId="{0E1E74EF-C9D6-944D-A78C-80D09960CA54}" type="presOf" srcId="{121C55C5-9BD0-C44F-BA7A-12DED21E575C}" destId="{3FEB11A4-8627-AA43-B859-620B3B33CEFA}" srcOrd="0" destOrd="0" presId="urn:microsoft.com/office/officeart/2005/8/layout/cycle2"/>
    <dgm:cxn modelId="{9F27DBF2-35A2-F245-839F-28AA4A2D83B1}" type="presOf" srcId="{F887E109-C55A-3844-9234-6ADEFA4AF005}" destId="{CCF7E4AF-24CB-9144-8054-D83112ED2C04}" srcOrd="0" destOrd="0" presId="urn:microsoft.com/office/officeart/2005/8/layout/cycle2"/>
    <dgm:cxn modelId="{64D7CFFA-E01C-0748-BB7D-4D45774817D0}" type="presOf" srcId="{F887E109-C55A-3844-9234-6ADEFA4AF005}" destId="{980CB98C-7F43-5C4D-BF3A-E08E8246737F}" srcOrd="1" destOrd="0" presId="urn:microsoft.com/office/officeart/2005/8/layout/cycle2"/>
    <dgm:cxn modelId="{81256CDE-43CE-6D45-822A-01802EC4B649}" type="presParOf" srcId="{12F140FE-4F72-5D4F-8679-412FB470BFBE}" destId="{0768E916-128E-C244-A4D6-A549A0C4E07C}" srcOrd="0" destOrd="0" presId="urn:microsoft.com/office/officeart/2005/8/layout/cycle2"/>
    <dgm:cxn modelId="{63270FC2-1961-7F45-B548-80BD54215628}" type="presParOf" srcId="{12F140FE-4F72-5D4F-8679-412FB470BFBE}" destId="{BFAF2319-D2B1-2449-9810-FE52CB6E839B}" srcOrd="1" destOrd="0" presId="urn:microsoft.com/office/officeart/2005/8/layout/cycle2"/>
    <dgm:cxn modelId="{36B83F2C-8F69-234C-BC1B-13674C503F9B}" type="presParOf" srcId="{BFAF2319-D2B1-2449-9810-FE52CB6E839B}" destId="{166523C2-5C94-3C45-9222-5B6418FA05BD}" srcOrd="0" destOrd="0" presId="urn:microsoft.com/office/officeart/2005/8/layout/cycle2"/>
    <dgm:cxn modelId="{7501E40E-9052-244C-8D17-DEE744C1EA0E}" type="presParOf" srcId="{12F140FE-4F72-5D4F-8679-412FB470BFBE}" destId="{8FCB9D75-EAF7-224A-9233-534A193E96A1}" srcOrd="2" destOrd="0" presId="urn:microsoft.com/office/officeart/2005/8/layout/cycle2"/>
    <dgm:cxn modelId="{151D6F76-7155-414B-81D1-983C44A55527}" type="presParOf" srcId="{12F140FE-4F72-5D4F-8679-412FB470BFBE}" destId="{3FEB11A4-8627-AA43-B859-620B3B33CEFA}" srcOrd="3" destOrd="0" presId="urn:microsoft.com/office/officeart/2005/8/layout/cycle2"/>
    <dgm:cxn modelId="{8EF08AA8-AD88-574F-A0E9-08CC2F6DFFA0}" type="presParOf" srcId="{3FEB11A4-8627-AA43-B859-620B3B33CEFA}" destId="{0B89BA84-01E9-A94D-BEAB-49A9BDBBB39C}" srcOrd="0" destOrd="0" presId="urn:microsoft.com/office/officeart/2005/8/layout/cycle2"/>
    <dgm:cxn modelId="{6689CCC1-9A90-4047-8A1B-BC8FD025591A}" type="presParOf" srcId="{12F140FE-4F72-5D4F-8679-412FB470BFBE}" destId="{330C6674-48D7-744C-B177-E7C60BBA94EC}" srcOrd="4" destOrd="0" presId="urn:microsoft.com/office/officeart/2005/8/layout/cycle2"/>
    <dgm:cxn modelId="{758FABDA-24F1-7943-99FB-68904756431A}" type="presParOf" srcId="{12F140FE-4F72-5D4F-8679-412FB470BFBE}" destId="{9B4B35B0-57D0-704C-9514-1300D3213C5F}" srcOrd="5" destOrd="0" presId="urn:microsoft.com/office/officeart/2005/8/layout/cycle2"/>
    <dgm:cxn modelId="{25FD5582-F69C-D144-9DEF-B82AC2CAB945}" type="presParOf" srcId="{9B4B35B0-57D0-704C-9514-1300D3213C5F}" destId="{2D839AB5-49CF-B74D-8AB6-E411DE9ED9DD}" srcOrd="0" destOrd="0" presId="urn:microsoft.com/office/officeart/2005/8/layout/cycle2"/>
    <dgm:cxn modelId="{85A3BC00-8F59-CC43-B26F-1D3662E5983E}" type="presParOf" srcId="{12F140FE-4F72-5D4F-8679-412FB470BFBE}" destId="{35253A49-0264-A04D-959D-27E455AD9270}" srcOrd="6" destOrd="0" presId="urn:microsoft.com/office/officeart/2005/8/layout/cycle2"/>
    <dgm:cxn modelId="{E9AB1DDC-70E8-8B4F-BFA2-276A8FB23531}" type="presParOf" srcId="{12F140FE-4F72-5D4F-8679-412FB470BFBE}" destId="{A9B1CFE4-2E59-DF40-8961-E56FFF8A449C}" srcOrd="7" destOrd="0" presId="urn:microsoft.com/office/officeart/2005/8/layout/cycle2"/>
    <dgm:cxn modelId="{5857B831-AE34-2D48-B069-993249C0F59C}" type="presParOf" srcId="{A9B1CFE4-2E59-DF40-8961-E56FFF8A449C}" destId="{913D969D-A929-DC44-8899-70514BBF9DB4}" srcOrd="0" destOrd="0" presId="urn:microsoft.com/office/officeart/2005/8/layout/cycle2"/>
    <dgm:cxn modelId="{1CDB2CF4-B241-704D-B22C-AA159A6C80FD}" type="presParOf" srcId="{12F140FE-4F72-5D4F-8679-412FB470BFBE}" destId="{AF899014-5234-784D-B4F0-DDE19C884961}" srcOrd="8" destOrd="0" presId="urn:microsoft.com/office/officeart/2005/8/layout/cycle2"/>
    <dgm:cxn modelId="{F4CD9C29-AACF-9145-A2EF-C8C45EEF137E}" type="presParOf" srcId="{12F140FE-4F72-5D4F-8679-412FB470BFBE}" destId="{CCF7E4AF-24CB-9144-8054-D83112ED2C04}" srcOrd="9" destOrd="0" presId="urn:microsoft.com/office/officeart/2005/8/layout/cycle2"/>
    <dgm:cxn modelId="{521B7C9A-0FF0-964F-B9B4-7F3C70C0B547}" type="presParOf" srcId="{CCF7E4AF-24CB-9144-8054-D83112ED2C04}" destId="{980CB98C-7F43-5C4D-BF3A-E08E8246737F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2FCF68D-5B21-5141-A649-0EA0ADE6E023}" type="doc">
      <dgm:prSet loTypeId="urn:microsoft.com/office/officeart/2005/8/layout/lProcess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s-ES"/>
        </a:p>
      </dgm:t>
    </dgm:pt>
    <dgm:pt modelId="{4F8FA751-1F3A-5B46-9C53-1F0FA571BE38}">
      <dgm:prSet custT="1"/>
      <dgm:spPr/>
      <dgm:t>
        <a:bodyPr/>
        <a:lstStyle/>
        <a:p>
          <a:r>
            <a:rPr lang="es-ES_tradnl" sz="2000" b="1"/>
            <a:t>Transparencia</a:t>
          </a:r>
          <a:endParaRPr lang="es-ES" sz="2000" b="1"/>
        </a:p>
      </dgm:t>
    </dgm:pt>
    <dgm:pt modelId="{B29081A2-D92F-BD45-8DE7-AE3D000C427D}" type="parTrans" cxnId="{75E3D6DC-76EA-4741-A31A-BBA9D0A8454A}">
      <dgm:prSet/>
      <dgm:spPr/>
      <dgm:t>
        <a:bodyPr/>
        <a:lstStyle/>
        <a:p>
          <a:endParaRPr lang="es-ES" sz="1800" b="1"/>
        </a:p>
      </dgm:t>
    </dgm:pt>
    <dgm:pt modelId="{482EC230-8457-614C-8D7F-FB95A92BE50D}" type="sibTrans" cxnId="{75E3D6DC-76EA-4741-A31A-BBA9D0A8454A}">
      <dgm:prSet/>
      <dgm:spPr/>
      <dgm:t>
        <a:bodyPr/>
        <a:lstStyle/>
        <a:p>
          <a:endParaRPr lang="es-ES" sz="1800" b="1"/>
        </a:p>
      </dgm:t>
    </dgm:pt>
    <dgm:pt modelId="{F57D1217-BC23-4141-93B1-93514F09685D}">
      <dgm:prSet custT="1"/>
      <dgm:spPr/>
      <dgm:t>
        <a:bodyPr/>
        <a:lstStyle/>
        <a:p>
          <a:r>
            <a:rPr lang="es-ES_tradnl" sz="2000" b="1"/>
            <a:t>Inspección</a:t>
          </a:r>
          <a:endParaRPr lang="es-ES" sz="2000" b="1"/>
        </a:p>
      </dgm:t>
    </dgm:pt>
    <dgm:pt modelId="{2B6A9781-A33D-3542-BAE3-B3D847612687}" type="parTrans" cxnId="{57AF3F7F-A07A-6B4A-8610-B6D4F8267DC1}">
      <dgm:prSet/>
      <dgm:spPr/>
      <dgm:t>
        <a:bodyPr/>
        <a:lstStyle/>
        <a:p>
          <a:endParaRPr lang="es-ES" sz="1800" b="1"/>
        </a:p>
      </dgm:t>
    </dgm:pt>
    <dgm:pt modelId="{73442A9F-273F-7B4E-B86B-640E02B405DB}" type="sibTrans" cxnId="{57AF3F7F-A07A-6B4A-8610-B6D4F8267DC1}">
      <dgm:prSet/>
      <dgm:spPr/>
      <dgm:t>
        <a:bodyPr/>
        <a:lstStyle/>
        <a:p>
          <a:endParaRPr lang="es-ES" sz="1800" b="1"/>
        </a:p>
      </dgm:t>
    </dgm:pt>
    <dgm:pt modelId="{897C7B03-886E-BE4B-BA4B-12482BE82B99}">
      <dgm:prSet custT="1"/>
      <dgm:spPr/>
      <dgm:t>
        <a:bodyPr/>
        <a:lstStyle/>
        <a:p>
          <a:r>
            <a:rPr lang="es-ES_tradnl" sz="2000" b="1"/>
            <a:t>Adaptación</a:t>
          </a:r>
          <a:endParaRPr lang="es-ES" sz="2000" b="1"/>
        </a:p>
      </dgm:t>
    </dgm:pt>
    <dgm:pt modelId="{187A8908-7827-F143-9309-08EA6E5B3E1B}" type="parTrans" cxnId="{1F3F3815-4F8A-A348-86C6-AFFBBA45C1DE}">
      <dgm:prSet/>
      <dgm:spPr/>
      <dgm:t>
        <a:bodyPr/>
        <a:lstStyle/>
        <a:p>
          <a:endParaRPr lang="es-ES" sz="1800" b="1"/>
        </a:p>
      </dgm:t>
    </dgm:pt>
    <dgm:pt modelId="{F7BDD9BF-0E62-B44B-8E0A-B3758BBCB7FD}" type="sibTrans" cxnId="{1F3F3815-4F8A-A348-86C6-AFFBBA45C1DE}">
      <dgm:prSet/>
      <dgm:spPr/>
      <dgm:t>
        <a:bodyPr/>
        <a:lstStyle/>
        <a:p>
          <a:endParaRPr lang="es-ES" sz="1800" b="1"/>
        </a:p>
      </dgm:t>
    </dgm:pt>
    <dgm:pt modelId="{01DC4204-8126-1F46-8389-4D0606B43EB1}" type="pres">
      <dgm:prSet presAssocID="{C2FCF68D-5B21-5141-A649-0EA0ADE6E023}" presName="theList" presStyleCnt="0">
        <dgm:presLayoutVars>
          <dgm:dir/>
          <dgm:animLvl val="lvl"/>
          <dgm:resizeHandles val="exact"/>
        </dgm:presLayoutVars>
      </dgm:prSet>
      <dgm:spPr/>
    </dgm:pt>
    <dgm:pt modelId="{E32D352C-5A05-8D48-89E1-F6B93656C3A6}" type="pres">
      <dgm:prSet presAssocID="{4F8FA751-1F3A-5B46-9C53-1F0FA571BE38}" presName="compNode" presStyleCnt="0"/>
      <dgm:spPr/>
    </dgm:pt>
    <dgm:pt modelId="{218FB0FE-1E12-0C4D-ACCC-42E466CBB1CA}" type="pres">
      <dgm:prSet presAssocID="{4F8FA751-1F3A-5B46-9C53-1F0FA571BE38}" presName="aNode" presStyleLbl="bgShp" presStyleIdx="0" presStyleCnt="3"/>
      <dgm:spPr/>
    </dgm:pt>
    <dgm:pt modelId="{C7672547-F12D-6145-B4C4-F1416B67C534}" type="pres">
      <dgm:prSet presAssocID="{4F8FA751-1F3A-5B46-9C53-1F0FA571BE38}" presName="textNode" presStyleLbl="bgShp" presStyleIdx="0" presStyleCnt="3"/>
      <dgm:spPr/>
    </dgm:pt>
    <dgm:pt modelId="{CE1E79FC-676A-E340-A1FE-06966BABA1C1}" type="pres">
      <dgm:prSet presAssocID="{4F8FA751-1F3A-5B46-9C53-1F0FA571BE38}" presName="compChildNode" presStyleCnt="0"/>
      <dgm:spPr/>
    </dgm:pt>
    <dgm:pt modelId="{42F922C6-BFF3-E247-AAB5-7129118659C8}" type="pres">
      <dgm:prSet presAssocID="{4F8FA751-1F3A-5B46-9C53-1F0FA571BE38}" presName="theInnerList" presStyleCnt="0"/>
      <dgm:spPr/>
    </dgm:pt>
    <dgm:pt modelId="{51D842EC-F83C-5A4C-A250-4A7234AA146E}" type="pres">
      <dgm:prSet presAssocID="{4F8FA751-1F3A-5B46-9C53-1F0FA571BE38}" presName="aSpace" presStyleCnt="0"/>
      <dgm:spPr/>
    </dgm:pt>
    <dgm:pt modelId="{F7CCDFEA-2B92-344F-8DBE-25C18BB881A6}" type="pres">
      <dgm:prSet presAssocID="{F57D1217-BC23-4141-93B1-93514F09685D}" presName="compNode" presStyleCnt="0"/>
      <dgm:spPr/>
    </dgm:pt>
    <dgm:pt modelId="{6B130E84-FAC8-B74A-9152-A1E5D95CB143}" type="pres">
      <dgm:prSet presAssocID="{F57D1217-BC23-4141-93B1-93514F09685D}" presName="aNode" presStyleLbl="bgShp" presStyleIdx="1" presStyleCnt="3"/>
      <dgm:spPr/>
    </dgm:pt>
    <dgm:pt modelId="{76B20623-A0FC-CC45-8B28-631E7A24FA36}" type="pres">
      <dgm:prSet presAssocID="{F57D1217-BC23-4141-93B1-93514F09685D}" presName="textNode" presStyleLbl="bgShp" presStyleIdx="1" presStyleCnt="3"/>
      <dgm:spPr/>
    </dgm:pt>
    <dgm:pt modelId="{9B600D70-FB00-3B43-AEAE-F397D16E6E15}" type="pres">
      <dgm:prSet presAssocID="{F57D1217-BC23-4141-93B1-93514F09685D}" presName="compChildNode" presStyleCnt="0"/>
      <dgm:spPr/>
    </dgm:pt>
    <dgm:pt modelId="{5A3D781B-9CAD-9A4C-B571-9D8BA7F51F39}" type="pres">
      <dgm:prSet presAssocID="{F57D1217-BC23-4141-93B1-93514F09685D}" presName="theInnerList" presStyleCnt="0"/>
      <dgm:spPr/>
    </dgm:pt>
    <dgm:pt modelId="{7F89680C-3F1A-ED4A-A6E7-8E53711D820D}" type="pres">
      <dgm:prSet presAssocID="{F57D1217-BC23-4141-93B1-93514F09685D}" presName="aSpace" presStyleCnt="0"/>
      <dgm:spPr/>
    </dgm:pt>
    <dgm:pt modelId="{6710D53E-7CBF-C54D-96E1-73B038CF0426}" type="pres">
      <dgm:prSet presAssocID="{897C7B03-886E-BE4B-BA4B-12482BE82B99}" presName="compNode" presStyleCnt="0"/>
      <dgm:spPr/>
    </dgm:pt>
    <dgm:pt modelId="{0BFAB5F5-CFB5-704B-A23A-DCBB6D72F05C}" type="pres">
      <dgm:prSet presAssocID="{897C7B03-886E-BE4B-BA4B-12482BE82B99}" presName="aNode" presStyleLbl="bgShp" presStyleIdx="2" presStyleCnt="3"/>
      <dgm:spPr/>
    </dgm:pt>
    <dgm:pt modelId="{6F98D7D4-BD48-8B4C-9028-FAC29CAF930D}" type="pres">
      <dgm:prSet presAssocID="{897C7B03-886E-BE4B-BA4B-12482BE82B99}" presName="textNode" presStyleLbl="bgShp" presStyleIdx="2" presStyleCnt="3"/>
      <dgm:spPr/>
    </dgm:pt>
    <dgm:pt modelId="{145271D6-A301-F747-BE04-E0EE504BBF3C}" type="pres">
      <dgm:prSet presAssocID="{897C7B03-886E-BE4B-BA4B-12482BE82B99}" presName="compChildNode" presStyleCnt="0"/>
      <dgm:spPr/>
    </dgm:pt>
    <dgm:pt modelId="{04A1147D-BA5B-4149-AABF-937869AAEC2E}" type="pres">
      <dgm:prSet presAssocID="{897C7B03-886E-BE4B-BA4B-12482BE82B99}" presName="theInnerList" presStyleCnt="0"/>
      <dgm:spPr/>
    </dgm:pt>
  </dgm:ptLst>
  <dgm:cxnLst>
    <dgm:cxn modelId="{49C49D00-07E5-784C-9192-5B0F5CB474E7}" type="presOf" srcId="{4F8FA751-1F3A-5B46-9C53-1F0FA571BE38}" destId="{218FB0FE-1E12-0C4D-ACCC-42E466CBB1CA}" srcOrd="0" destOrd="0" presId="urn:microsoft.com/office/officeart/2005/8/layout/lProcess2"/>
    <dgm:cxn modelId="{1F3F3815-4F8A-A348-86C6-AFFBBA45C1DE}" srcId="{C2FCF68D-5B21-5141-A649-0EA0ADE6E023}" destId="{897C7B03-886E-BE4B-BA4B-12482BE82B99}" srcOrd="2" destOrd="0" parTransId="{187A8908-7827-F143-9309-08EA6E5B3E1B}" sibTransId="{F7BDD9BF-0E62-B44B-8E0A-B3758BBCB7FD}"/>
    <dgm:cxn modelId="{816C0D16-007C-E74A-97CC-85BA54A0A535}" type="presOf" srcId="{897C7B03-886E-BE4B-BA4B-12482BE82B99}" destId="{6F98D7D4-BD48-8B4C-9028-FAC29CAF930D}" srcOrd="1" destOrd="0" presId="urn:microsoft.com/office/officeart/2005/8/layout/lProcess2"/>
    <dgm:cxn modelId="{AE513F32-1240-F844-9EA4-1CA055B2843C}" type="presOf" srcId="{F57D1217-BC23-4141-93B1-93514F09685D}" destId="{6B130E84-FAC8-B74A-9152-A1E5D95CB143}" srcOrd="0" destOrd="0" presId="urn:microsoft.com/office/officeart/2005/8/layout/lProcess2"/>
    <dgm:cxn modelId="{49DE0267-68DD-3240-9A9C-E7F6BA958FAB}" type="presOf" srcId="{C2FCF68D-5B21-5141-A649-0EA0ADE6E023}" destId="{01DC4204-8126-1F46-8389-4D0606B43EB1}" srcOrd="0" destOrd="0" presId="urn:microsoft.com/office/officeart/2005/8/layout/lProcess2"/>
    <dgm:cxn modelId="{ECDF816D-8019-B842-BBF3-5F49D7DE0ED2}" type="presOf" srcId="{4F8FA751-1F3A-5B46-9C53-1F0FA571BE38}" destId="{C7672547-F12D-6145-B4C4-F1416B67C534}" srcOrd="1" destOrd="0" presId="urn:microsoft.com/office/officeart/2005/8/layout/lProcess2"/>
    <dgm:cxn modelId="{15524274-AF41-AD47-8550-D803DEAD422C}" type="presOf" srcId="{F57D1217-BC23-4141-93B1-93514F09685D}" destId="{76B20623-A0FC-CC45-8B28-631E7A24FA36}" srcOrd="1" destOrd="0" presId="urn:microsoft.com/office/officeart/2005/8/layout/lProcess2"/>
    <dgm:cxn modelId="{57AF3F7F-A07A-6B4A-8610-B6D4F8267DC1}" srcId="{C2FCF68D-5B21-5141-A649-0EA0ADE6E023}" destId="{F57D1217-BC23-4141-93B1-93514F09685D}" srcOrd="1" destOrd="0" parTransId="{2B6A9781-A33D-3542-BAE3-B3D847612687}" sibTransId="{73442A9F-273F-7B4E-B86B-640E02B405DB}"/>
    <dgm:cxn modelId="{F1ECB2A2-7E73-D245-B45D-34C0A3980BA1}" type="presOf" srcId="{897C7B03-886E-BE4B-BA4B-12482BE82B99}" destId="{0BFAB5F5-CFB5-704B-A23A-DCBB6D72F05C}" srcOrd="0" destOrd="0" presId="urn:microsoft.com/office/officeart/2005/8/layout/lProcess2"/>
    <dgm:cxn modelId="{75E3D6DC-76EA-4741-A31A-BBA9D0A8454A}" srcId="{C2FCF68D-5B21-5141-A649-0EA0ADE6E023}" destId="{4F8FA751-1F3A-5B46-9C53-1F0FA571BE38}" srcOrd="0" destOrd="0" parTransId="{B29081A2-D92F-BD45-8DE7-AE3D000C427D}" sibTransId="{482EC230-8457-614C-8D7F-FB95A92BE50D}"/>
    <dgm:cxn modelId="{3E8F3E65-B4B8-FA49-8AD4-151287C57D8B}" type="presParOf" srcId="{01DC4204-8126-1F46-8389-4D0606B43EB1}" destId="{E32D352C-5A05-8D48-89E1-F6B93656C3A6}" srcOrd="0" destOrd="0" presId="urn:microsoft.com/office/officeart/2005/8/layout/lProcess2"/>
    <dgm:cxn modelId="{F177017D-D80A-9E4F-9DDF-AA2EEC2FA92C}" type="presParOf" srcId="{E32D352C-5A05-8D48-89E1-F6B93656C3A6}" destId="{218FB0FE-1E12-0C4D-ACCC-42E466CBB1CA}" srcOrd="0" destOrd="0" presId="urn:microsoft.com/office/officeart/2005/8/layout/lProcess2"/>
    <dgm:cxn modelId="{301C6B58-CF1B-4E49-A44D-8F54C5563D63}" type="presParOf" srcId="{E32D352C-5A05-8D48-89E1-F6B93656C3A6}" destId="{C7672547-F12D-6145-B4C4-F1416B67C534}" srcOrd="1" destOrd="0" presId="urn:microsoft.com/office/officeart/2005/8/layout/lProcess2"/>
    <dgm:cxn modelId="{31582011-3953-0B48-9C79-B7E24466BB7F}" type="presParOf" srcId="{E32D352C-5A05-8D48-89E1-F6B93656C3A6}" destId="{CE1E79FC-676A-E340-A1FE-06966BABA1C1}" srcOrd="2" destOrd="0" presId="urn:microsoft.com/office/officeart/2005/8/layout/lProcess2"/>
    <dgm:cxn modelId="{594F9EEB-2EE1-3C47-BBAC-9657D5107455}" type="presParOf" srcId="{CE1E79FC-676A-E340-A1FE-06966BABA1C1}" destId="{42F922C6-BFF3-E247-AAB5-7129118659C8}" srcOrd="0" destOrd="0" presId="urn:microsoft.com/office/officeart/2005/8/layout/lProcess2"/>
    <dgm:cxn modelId="{56649551-B6F9-744F-8DB3-7A6FBD35E31E}" type="presParOf" srcId="{01DC4204-8126-1F46-8389-4D0606B43EB1}" destId="{51D842EC-F83C-5A4C-A250-4A7234AA146E}" srcOrd="1" destOrd="0" presId="urn:microsoft.com/office/officeart/2005/8/layout/lProcess2"/>
    <dgm:cxn modelId="{BA877BB7-B7BB-5649-8A87-543C5BA4557E}" type="presParOf" srcId="{01DC4204-8126-1F46-8389-4D0606B43EB1}" destId="{F7CCDFEA-2B92-344F-8DBE-25C18BB881A6}" srcOrd="2" destOrd="0" presId="urn:microsoft.com/office/officeart/2005/8/layout/lProcess2"/>
    <dgm:cxn modelId="{B4C769AD-6755-F540-BAC3-92AE8A53A415}" type="presParOf" srcId="{F7CCDFEA-2B92-344F-8DBE-25C18BB881A6}" destId="{6B130E84-FAC8-B74A-9152-A1E5D95CB143}" srcOrd="0" destOrd="0" presId="urn:microsoft.com/office/officeart/2005/8/layout/lProcess2"/>
    <dgm:cxn modelId="{4A3FFB80-1160-824E-BAC5-875770BB0049}" type="presParOf" srcId="{F7CCDFEA-2B92-344F-8DBE-25C18BB881A6}" destId="{76B20623-A0FC-CC45-8B28-631E7A24FA36}" srcOrd="1" destOrd="0" presId="urn:microsoft.com/office/officeart/2005/8/layout/lProcess2"/>
    <dgm:cxn modelId="{E54A8718-F60E-BD46-A469-9849543D7EA1}" type="presParOf" srcId="{F7CCDFEA-2B92-344F-8DBE-25C18BB881A6}" destId="{9B600D70-FB00-3B43-AEAE-F397D16E6E15}" srcOrd="2" destOrd="0" presId="urn:microsoft.com/office/officeart/2005/8/layout/lProcess2"/>
    <dgm:cxn modelId="{A18C91E6-6CEF-124C-A6C9-4C5B9EC5C4C1}" type="presParOf" srcId="{9B600D70-FB00-3B43-AEAE-F397D16E6E15}" destId="{5A3D781B-9CAD-9A4C-B571-9D8BA7F51F39}" srcOrd="0" destOrd="0" presId="urn:microsoft.com/office/officeart/2005/8/layout/lProcess2"/>
    <dgm:cxn modelId="{C998360C-DDC9-A849-87B4-0AB905FBDB1E}" type="presParOf" srcId="{01DC4204-8126-1F46-8389-4D0606B43EB1}" destId="{7F89680C-3F1A-ED4A-A6E7-8E53711D820D}" srcOrd="3" destOrd="0" presId="urn:microsoft.com/office/officeart/2005/8/layout/lProcess2"/>
    <dgm:cxn modelId="{84B8D803-87A9-9C45-8F0B-21347EAD805A}" type="presParOf" srcId="{01DC4204-8126-1F46-8389-4D0606B43EB1}" destId="{6710D53E-7CBF-C54D-96E1-73B038CF0426}" srcOrd="4" destOrd="0" presId="urn:microsoft.com/office/officeart/2005/8/layout/lProcess2"/>
    <dgm:cxn modelId="{EF5C2BBE-63C9-DD42-B59B-38390F57B4B7}" type="presParOf" srcId="{6710D53E-7CBF-C54D-96E1-73B038CF0426}" destId="{0BFAB5F5-CFB5-704B-A23A-DCBB6D72F05C}" srcOrd="0" destOrd="0" presId="urn:microsoft.com/office/officeart/2005/8/layout/lProcess2"/>
    <dgm:cxn modelId="{9992670E-270C-C54D-8FDC-40DFC1ACEAA7}" type="presParOf" srcId="{6710D53E-7CBF-C54D-96E1-73B038CF0426}" destId="{6F98D7D4-BD48-8B4C-9028-FAC29CAF930D}" srcOrd="1" destOrd="0" presId="urn:microsoft.com/office/officeart/2005/8/layout/lProcess2"/>
    <dgm:cxn modelId="{800BDF4B-DAE5-A64E-8A55-271ABEC83CFA}" type="presParOf" srcId="{6710D53E-7CBF-C54D-96E1-73B038CF0426}" destId="{145271D6-A301-F747-BE04-E0EE504BBF3C}" srcOrd="2" destOrd="0" presId="urn:microsoft.com/office/officeart/2005/8/layout/lProcess2"/>
    <dgm:cxn modelId="{BB9C6A6A-1198-A24A-8746-53D5BE42CBFA}" type="presParOf" srcId="{145271D6-A301-F747-BE04-E0EE504BBF3C}" destId="{04A1147D-BA5B-4149-AABF-937869AAEC2E}" srcOrd="0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97466A0-2CF5-D647-B1F0-3973FB7B4DE1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A43E9200-68D1-9944-AD21-9D8ADF05A538}">
      <dgm:prSet/>
      <dgm:spPr/>
      <dgm:t>
        <a:bodyPr anchor="ctr"/>
        <a:lstStyle/>
        <a:p>
          <a:r>
            <a:rPr lang="es-ES" dirty="0"/>
            <a:t>Tiene una duración máxima de 8 horas para un Sprint de 1 mes (2h x semana).</a:t>
          </a:r>
        </a:p>
      </dgm:t>
    </dgm:pt>
    <dgm:pt modelId="{14EF7968-9FE9-2D4D-B584-56A22D8DFC7D}" type="parTrans" cxnId="{190B7AD1-70D0-4C48-9473-3282625CDDC9}">
      <dgm:prSet/>
      <dgm:spPr/>
      <dgm:t>
        <a:bodyPr/>
        <a:lstStyle/>
        <a:p>
          <a:endParaRPr lang="es-ES"/>
        </a:p>
      </dgm:t>
    </dgm:pt>
    <dgm:pt modelId="{2E0F0BDE-C6E2-4E43-98E3-0C694D5DFCB2}" type="sibTrans" cxnId="{190B7AD1-70D0-4C48-9473-3282625CDDC9}">
      <dgm:prSet/>
      <dgm:spPr/>
      <dgm:t>
        <a:bodyPr/>
        <a:lstStyle/>
        <a:p>
          <a:endParaRPr lang="es-ES"/>
        </a:p>
      </dgm:t>
    </dgm:pt>
    <dgm:pt modelId="{08E3DE2D-2CDF-ED47-9B07-494E8E73B613}">
      <dgm:prSet/>
      <dgm:spPr/>
      <dgm:t>
        <a:bodyPr anchor="ctr"/>
        <a:lstStyle/>
        <a:p>
          <a:r>
            <a:rPr lang="es-ES" dirty="0"/>
            <a:t>La cantidad de elementos del Product Backlog seleccionados para el Sprint depende únicamente del Development Team</a:t>
          </a:r>
        </a:p>
      </dgm:t>
    </dgm:pt>
    <dgm:pt modelId="{1FC70588-1842-3A49-8399-F36E96640439}" type="parTrans" cxnId="{D2FD5D0A-900C-7A4A-9122-110647EF60D8}">
      <dgm:prSet/>
      <dgm:spPr/>
      <dgm:t>
        <a:bodyPr/>
        <a:lstStyle/>
        <a:p>
          <a:endParaRPr lang="es-ES"/>
        </a:p>
      </dgm:t>
    </dgm:pt>
    <dgm:pt modelId="{ECDD24C1-AF2E-8B42-ADA5-2E9C972B75B0}" type="sibTrans" cxnId="{D2FD5D0A-900C-7A4A-9122-110647EF60D8}">
      <dgm:prSet/>
      <dgm:spPr/>
      <dgm:t>
        <a:bodyPr/>
        <a:lstStyle/>
        <a:p>
          <a:endParaRPr lang="es-ES"/>
        </a:p>
      </dgm:t>
    </dgm:pt>
    <dgm:pt modelId="{5113BB86-79D9-0949-BF8C-833B78CC751B}">
      <dgm:prSet/>
      <dgm:spPr/>
      <dgm:t>
        <a:bodyPr anchor="ctr"/>
        <a:lstStyle/>
        <a:p>
          <a:r>
            <a:rPr lang="es-ES" dirty="0"/>
            <a:t>Se crea mediante trabajo colaborativo por parte de todo el Scrum Team</a:t>
          </a:r>
        </a:p>
      </dgm:t>
    </dgm:pt>
    <dgm:pt modelId="{04CCB36A-BFBA-1F47-B882-D221F9102451}" type="parTrans" cxnId="{FAA37423-6364-0844-B1E6-40D065F45BCA}">
      <dgm:prSet/>
      <dgm:spPr/>
      <dgm:t>
        <a:bodyPr/>
        <a:lstStyle/>
        <a:p>
          <a:endParaRPr lang="es-ES"/>
        </a:p>
      </dgm:t>
    </dgm:pt>
    <dgm:pt modelId="{AA7979B9-3BF4-D44A-90B9-2204C2701230}" type="sibTrans" cxnId="{FAA37423-6364-0844-B1E6-40D065F45BCA}">
      <dgm:prSet/>
      <dgm:spPr/>
      <dgm:t>
        <a:bodyPr/>
        <a:lstStyle/>
        <a:p>
          <a:endParaRPr lang="es-ES"/>
        </a:p>
      </dgm:t>
    </dgm:pt>
    <dgm:pt modelId="{B941D0B8-769C-884F-AAB9-0AE940E4EF0E}" type="pres">
      <dgm:prSet presAssocID="{497466A0-2CF5-D647-B1F0-3973FB7B4DE1}" presName="vert0" presStyleCnt="0">
        <dgm:presLayoutVars>
          <dgm:dir/>
          <dgm:animOne val="branch"/>
          <dgm:animLvl val="lvl"/>
        </dgm:presLayoutVars>
      </dgm:prSet>
      <dgm:spPr/>
    </dgm:pt>
    <dgm:pt modelId="{50B823A3-2ABC-CA48-9911-CB29598C0734}" type="pres">
      <dgm:prSet presAssocID="{A43E9200-68D1-9944-AD21-9D8ADF05A538}" presName="thickLine" presStyleLbl="alignNode1" presStyleIdx="0" presStyleCnt="3"/>
      <dgm:spPr/>
    </dgm:pt>
    <dgm:pt modelId="{0078B1F3-9E9D-824A-BB85-14ECD4CCAFF5}" type="pres">
      <dgm:prSet presAssocID="{A43E9200-68D1-9944-AD21-9D8ADF05A538}" presName="horz1" presStyleCnt="0"/>
      <dgm:spPr/>
    </dgm:pt>
    <dgm:pt modelId="{33DCB22A-490C-D546-A526-09B0766D8EDE}" type="pres">
      <dgm:prSet presAssocID="{A43E9200-68D1-9944-AD21-9D8ADF05A538}" presName="tx1" presStyleLbl="revTx" presStyleIdx="0" presStyleCnt="3"/>
      <dgm:spPr/>
    </dgm:pt>
    <dgm:pt modelId="{F7A2FF22-6AB7-1B4E-9E13-FD152F49AE30}" type="pres">
      <dgm:prSet presAssocID="{A43E9200-68D1-9944-AD21-9D8ADF05A538}" presName="vert1" presStyleCnt="0"/>
      <dgm:spPr/>
    </dgm:pt>
    <dgm:pt modelId="{9257EC65-3E75-9440-A761-CDDFE0F5D29B}" type="pres">
      <dgm:prSet presAssocID="{5113BB86-79D9-0949-BF8C-833B78CC751B}" presName="thickLine" presStyleLbl="alignNode1" presStyleIdx="1" presStyleCnt="3"/>
      <dgm:spPr/>
    </dgm:pt>
    <dgm:pt modelId="{9604F35B-258F-7244-BFFD-52545E463D8D}" type="pres">
      <dgm:prSet presAssocID="{5113BB86-79D9-0949-BF8C-833B78CC751B}" presName="horz1" presStyleCnt="0"/>
      <dgm:spPr/>
    </dgm:pt>
    <dgm:pt modelId="{4D0A3F08-2EB8-7843-A274-03D5AE68B5FF}" type="pres">
      <dgm:prSet presAssocID="{5113BB86-79D9-0949-BF8C-833B78CC751B}" presName="tx1" presStyleLbl="revTx" presStyleIdx="1" presStyleCnt="3"/>
      <dgm:spPr/>
    </dgm:pt>
    <dgm:pt modelId="{2E17BF73-FA36-5641-A1B3-119BE4D9887C}" type="pres">
      <dgm:prSet presAssocID="{5113BB86-79D9-0949-BF8C-833B78CC751B}" presName="vert1" presStyleCnt="0"/>
      <dgm:spPr/>
    </dgm:pt>
    <dgm:pt modelId="{940291EF-7661-FC4B-972F-F3F6835DF227}" type="pres">
      <dgm:prSet presAssocID="{08E3DE2D-2CDF-ED47-9B07-494E8E73B613}" presName="thickLine" presStyleLbl="alignNode1" presStyleIdx="2" presStyleCnt="3"/>
      <dgm:spPr/>
    </dgm:pt>
    <dgm:pt modelId="{4FF7E122-C3A6-5344-A68C-32A6879BCADE}" type="pres">
      <dgm:prSet presAssocID="{08E3DE2D-2CDF-ED47-9B07-494E8E73B613}" presName="horz1" presStyleCnt="0"/>
      <dgm:spPr/>
    </dgm:pt>
    <dgm:pt modelId="{9FC4FEC2-E5E5-8949-B045-05D63984593A}" type="pres">
      <dgm:prSet presAssocID="{08E3DE2D-2CDF-ED47-9B07-494E8E73B613}" presName="tx1" presStyleLbl="revTx" presStyleIdx="2" presStyleCnt="3"/>
      <dgm:spPr/>
    </dgm:pt>
    <dgm:pt modelId="{E8A439E0-3996-C046-B708-BC0F19F153E8}" type="pres">
      <dgm:prSet presAssocID="{08E3DE2D-2CDF-ED47-9B07-494E8E73B613}" presName="vert1" presStyleCnt="0"/>
      <dgm:spPr/>
    </dgm:pt>
  </dgm:ptLst>
  <dgm:cxnLst>
    <dgm:cxn modelId="{D2FD5D0A-900C-7A4A-9122-110647EF60D8}" srcId="{497466A0-2CF5-D647-B1F0-3973FB7B4DE1}" destId="{08E3DE2D-2CDF-ED47-9B07-494E8E73B613}" srcOrd="2" destOrd="0" parTransId="{1FC70588-1842-3A49-8399-F36E96640439}" sibTransId="{ECDD24C1-AF2E-8B42-ADA5-2E9C972B75B0}"/>
    <dgm:cxn modelId="{7566D51A-1582-DB44-9475-5A842C3D35CA}" type="presOf" srcId="{5113BB86-79D9-0949-BF8C-833B78CC751B}" destId="{4D0A3F08-2EB8-7843-A274-03D5AE68B5FF}" srcOrd="0" destOrd="0" presId="urn:microsoft.com/office/officeart/2008/layout/LinedList"/>
    <dgm:cxn modelId="{FAA37423-6364-0844-B1E6-40D065F45BCA}" srcId="{497466A0-2CF5-D647-B1F0-3973FB7B4DE1}" destId="{5113BB86-79D9-0949-BF8C-833B78CC751B}" srcOrd="1" destOrd="0" parTransId="{04CCB36A-BFBA-1F47-B882-D221F9102451}" sibTransId="{AA7979B9-3BF4-D44A-90B9-2204C2701230}"/>
    <dgm:cxn modelId="{C8A75A5E-32C5-594A-A86C-1C4BE22961A3}" type="presOf" srcId="{497466A0-2CF5-D647-B1F0-3973FB7B4DE1}" destId="{B941D0B8-769C-884F-AAB9-0AE940E4EF0E}" srcOrd="0" destOrd="0" presId="urn:microsoft.com/office/officeart/2008/layout/LinedList"/>
    <dgm:cxn modelId="{2D191443-55CA-4447-9FB0-F4D3AF67978F}" type="presOf" srcId="{08E3DE2D-2CDF-ED47-9B07-494E8E73B613}" destId="{9FC4FEC2-E5E5-8949-B045-05D63984593A}" srcOrd="0" destOrd="0" presId="urn:microsoft.com/office/officeart/2008/layout/LinedList"/>
    <dgm:cxn modelId="{190B7AD1-70D0-4C48-9473-3282625CDDC9}" srcId="{497466A0-2CF5-D647-B1F0-3973FB7B4DE1}" destId="{A43E9200-68D1-9944-AD21-9D8ADF05A538}" srcOrd="0" destOrd="0" parTransId="{14EF7968-9FE9-2D4D-B584-56A22D8DFC7D}" sibTransId="{2E0F0BDE-C6E2-4E43-98E3-0C694D5DFCB2}"/>
    <dgm:cxn modelId="{7A480DFC-BE1A-2741-BB6B-7BA1BD09AD33}" type="presOf" srcId="{A43E9200-68D1-9944-AD21-9D8ADF05A538}" destId="{33DCB22A-490C-D546-A526-09B0766D8EDE}" srcOrd="0" destOrd="0" presId="urn:microsoft.com/office/officeart/2008/layout/LinedList"/>
    <dgm:cxn modelId="{B9B3A8D1-0C19-1340-B8D0-B4D7AEB8544F}" type="presParOf" srcId="{B941D0B8-769C-884F-AAB9-0AE940E4EF0E}" destId="{50B823A3-2ABC-CA48-9911-CB29598C0734}" srcOrd="0" destOrd="0" presId="urn:microsoft.com/office/officeart/2008/layout/LinedList"/>
    <dgm:cxn modelId="{E1C7420B-B230-0442-A64F-12CB249EF84A}" type="presParOf" srcId="{B941D0B8-769C-884F-AAB9-0AE940E4EF0E}" destId="{0078B1F3-9E9D-824A-BB85-14ECD4CCAFF5}" srcOrd="1" destOrd="0" presId="urn:microsoft.com/office/officeart/2008/layout/LinedList"/>
    <dgm:cxn modelId="{A91035DC-EFB4-6149-A37E-F618BC1D4EA8}" type="presParOf" srcId="{0078B1F3-9E9D-824A-BB85-14ECD4CCAFF5}" destId="{33DCB22A-490C-D546-A526-09B0766D8EDE}" srcOrd="0" destOrd="0" presId="urn:microsoft.com/office/officeart/2008/layout/LinedList"/>
    <dgm:cxn modelId="{86D441C5-6DC6-BD43-83D2-B485F2E8D4E0}" type="presParOf" srcId="{0078B1F3-9E9D-824A-BB85-14ECD4CCAFF5}" destId="{F7A2FF22-6AB7-1B4E-9E13-FD152F49AE30}" srcOrd="1" destOrd="0" presId="urn:microsoft.com/office/officeart/2008/layout/LinedList"/>
    <dgm:cxn modelId="{17648769-5D47-F44E-9604-F8F2AC3D965C}" type="presParOf" srcId="{B941D0B8-769C-884F-AAB9-0AE940E4EF0E}" destId="{9257EC65-3E75-9440-A761-CDDFE0F5D29B}" srcOrd="2" destOrd="0" presId="urn:microsoft.com/office/officeart/2008/layout/LinedList"/>
    <dgm:cxn modelId="{6D5F302A-3F58-804A-A618-B852CB996671}" type="presParOf" srcId="{B941D0B8-769C-884F-AAB9-0AE940E4EF0E}" destId="{9604F35B-258F-7244-BFFD-52545E463D8D}" srcOrd="3" destOrd="0" presId="urn:microsoft.com/office/officeart/2008/layout/LinedList"/>
    <dgm:cxn modelId="{449A032E-FBAF-DF47-886A-709435C6280E}" type="presParOf" srcId="{9604F35B-258F-7244-BFFD-52545E463D8D}" destId="{4D0A3F08-2EB8-7843-A274-03D5AE68B5FF}" srcOrd="0" destOrd="0" presId="urn:microsoft.com/office/officeart/2008/layout/LinedList"/>
    <dgm:cxn modelId="{EAA40F45-E549-CA40-98EF-AAEE47D7C190}" type="presParOf" srcId="{9604F35B-258F-7244-BFFD-52545E463D8D}" destId="{2E17BF73-FA36-5641-A1B3-119BE4D9887C}" srcOrd="1" destOrd="0" presId="urn:microsoft.com/office/officeart/2008/layout/LinedList"/>
    <dgm:cxn modelId="{A88F5599-238A-4B42-A98D-1BEC76B001B1}" type="presParOf" srcId="{B941D0B8-769C-884F-AAB9-0AE940E4EF0E}" destId="{940291EF-7661-FC4B-972F-F3F6835DF227}" srcOrd="4" destOrd="0" presId="urn:microsoft.com/office/officeart/2008/layout/LinedList"/>
    <dgm:cxn modelId="{09CFD6F2-58C2-DC41-BD8D-8B3E26D15201}" type="presParOf" srcId="{B941D0B8-769C-884F-AAB9-0AE940E4EF0E}" destId="{4FF7E122-C3A6-5344-A68C-32A6879BCADE}" srcOrd="5" destOrd="0" presId="urn:microsoft.com/office/officeart/2008/layout/LinedList"/>
    <dgm:cxn modelId="{A2B617E2-3C27-2641-9068-82D06ECFFAFB}" type="presParOf" srcId="{4FF7E122-C3A6-5344-A68C-32A6879BCADE}" destId="{9FC4FEC2-E5E5-8949-B045-05D63984593A}" srcOrd="0" destOrd="0" presId="urn:microsoft.com/office/officeart/2008/layout/LinedList"/>
    <dgm:cxn modelId="{C7FC1A48-01E1-894E-B1FC-7A292206D263}" type="presParOf" srcId="{4FF7E122-C3A6-5344-A68C-32A6879BCADE}" destId="{E8A439E0-3996-C046-B708-BC0F19F153E8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502F47B-7E9D-8444-9FD3-6C48203CF2FC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A30FFFF1-64BA-5C4C-990D-2F99F194FDAE}">
      <dgm:prSet/>
      <dgm:spPr/>
      <dgm:t>
        <a:bodyPr anchor="ctr"/>
        <a:lstStyle/>
        <a:p>
          <a:r>
            <a:rPr lang="es-ES" dirty="0"/>
            <a:t>Es un evento de 15 minutos para el Development Team, que se lleva a cabo todos los días del Sprint</a:t>
          </a:r>
        </a:p>
      </dgm:t>
    </dgm:pt>
    <dgm:pt modelId="{484EE1DA-6E82-7C4A-A245-4ADBA93D0D80}" type="parTrans" cxnId="{BCC468F1-3B9B-3348-846A-80FEA7EC37A3}">
      <dgm:prSet/>
      <dgm:spPr/>
      <dgm:t>
        <a:bodyPr/>
        <a:lstStyle/>
        <a:p>
          <a:endParaRPr lang="es-ES"/>
        </a:p>
      </dgm:t>
    </dgm:pt>
    <dgm:pt modelId="{9AC01D3F-C85F-FC45-B4BC-3D1BF111DD8F}" type="sibTrans" cxnId="{BCC468F1-3B9B-3348-846A-80FEA7EC37A3}">
      <dgm:prSet/>
      <dgm:spPr/>
      <dgm:t>
        <a:bodyPr/>
        <a:lstStyle/>
        <a:p>
          <a:endParaRPr lang="es-ES"/>
        </a:p>
      </dgm:t>
    </dgm:pt>
    <dgm:pt modelId="{668AB8A7-CC77-C344-B8ED-9845DBB2116C}">
      <dgm:prSet/>
      <dgm:spPr/>
      <dgm:t>
        <a:bodyPr anchor="ctr"/>
        <a:lstStyle/>
        <a:p>
          <a:r>
            <a:rPr lang="es-ES" dirty="0"/>
            <a:t>Sirve para optimizar la colaboración y el rendimiento al inspeccionar el trabajo desde el último Daily Scrum y para pronosticar el próximo trabajo</a:t>
          </a:r>
        </a:p>
      </dgm:t>
    </dgm:pt>
    <dgm:pt modelId="{1ED77E78-A388-AC4F-80B3-E6B4B12962D9}" type="parTrans" cxnId="{361392DB-8760-FE4E-9E46-B191318840A2}">
      <dgm:prSet/>
      <dgm:spPr/>
      <dgm:t>
        <a:bodyPr/>
        <a:lstStyle/>
        <a:p>
          <a:endParaRPr lang="es-ES"/>
        </a:p>
      </dgm:t>
    </dgm:pt>
    <dgm:pt modelId="{0997D3AE-D0E5-874A-8C42-A956B93567BA}" type="sibTrans" cxnId="{361392DB-8760-FE4E-9E46-B191318840A2}">
      <dgm:prSet/>
      <dgm:spPr/>
      <dgm:t>
        <a:bodyPr/>
        <a:lstStyle/>
        <a:p>
          <a:endParaRPr lang="es-ES"/>
        </a:p>
      </dgm:t>
    </dgm:pt>
    <dgm:pt modelId="{5D768FB0-376E-C640-84F3-C3F1A6DC342C}">
      <dgm:prSet/>
      <dgm:spPr/>
      <dgm:t>
        <a:bodyPr anchor="ctr"/>
        <a:lstStyle/>
        <a:p>
          <a:r>
            <a:rPr lang="es-ES" dirty="0"/>
            <a:t>Se lleva a cabo a la misma hora y en el mismo lugar todos los días por simplicidad</a:t>
          </a:r>
        </a:p>
      </dgm:t>
    </dgm:pt>
    <dgm:pt modelId="{D4E267CF-7754-D64D-9432-3ED9A7E394B9}" type="parTrans" cxnId="{45C3EF1F-231A-6946-B67B-1A53EBB6C97D}">
      <dgm:prSet/>
      <dgm:spPr/>
      <dgm:t>
        <a:bodyPr/>
        <a:lstStyle/>
        <a:p>
          <a:endParaRPr lang="es-ES"/>
        </a:p>
      </dgm:t>
    </dgm:pt>
    <dgm:pt modelId="{8911B16B-BDC4-9C4B-8806-C8258F11FEFF}" type="sibTrans" cxnId="{45C3EF1F-231A-6946-B67B-1A53EBB6C97D}">
      <dgm:prSet/>
      <dgm:spPr/>
      <dgm:t>
        <a:bodyPr/>
        <a:lstStyle/>
        <a:p>
          <a:endParaRPr lang="es-ES"/>
        </a:p>
      </dgm:t>
    </dgm:pt>
    <dgm:pt modelId="{348B7A95-5863-6441-A848-EFD06700CEF4}">
      <dgm:prSet/>
      <dgm:spPr/>
      <dgm:t>
        <a:bodyPr anchor="ctr"/>
        <a:lstStyle/>
        <a:p>
          <a:r>
            <a:rPr lang="es-ES" dirty="0"/>
            <a:t>El Scrum Master se asegura de que el Development Team mantenga la reunión, pero es este último el responsable de llevar a cabo el Daily Scrum</a:t>
          </a:r>
        </a:p>
      </dgm:t>
    </dgm:pt>
    <dgm:pt modelId="{5CDBA636-5565-964A-BA76-D0D4CB3B5ED0}" type="parTrans" cxnId="{EA5B0C2F-09B2-2649-8133-42D502231622}">
      <dgm:prSet/>
      <dgm:spPr/>
      <dgm:t>
        <a:bodyPr/>
        <a:lstStyle/>
        <a:p>
          <a:endParaRPr lang="es-ES"/>
        </a:p>
      </dgm:t>
    </dgm:pt>
    <dgm:pt modelId="{C652F3A4-34C0-4C47-9695-1DAB3236AA78}" type="sibTrans" cxnId="{EA5B0C2F-09B2-2649-8133-42D502231622}">
      <dgm:prSet/>
      <dgm:spPr/>
      <dgm:t>
        <a:bodyPr/>
        <a:lstStyle/>
        <a:p>
          <a:endParaRPr lang="es-ES"/>
        </a:p>
      </dgm:t>
    </dgm:pt>
    <dgm:pt modelId="{8B6F2E21-3AF3-DC4D-B41C-3D5FCCAA82A6}" type="pres">
      <dgm:prSet presAssocID="{E502F47B-7E9D-8444-9FD3-6C48203CF2FC}" presName="vert0" presStyleCnt="0">
        <dgm:presLayoutVars>
          <dgm:dir/>
          <dgm:animOne val="branch"/>
          <dgm:animLvl val="lvl"/>
        </dgm:presLayoutVars>
      </dgm:prSet>
      <dgm:spPr/>
    </dgm:pt>
    <dgm:pt modelId="{24282CC4-F03B-7540-B144-DC73FCD20BCF}" type="pres">
      <dgm:prSet presAssocID="{A30FFFF1-64BA-5C4C-990D-2F99F194FDAE}" presName="thickLine" presStyleLbl="alignNode1" presStyleIdx="0" presStyleCnt="4"/>
      <dgm:spPr/>
    </dgm:pt>
    <dgm:pt modelId="{D7E09CBD-1D03-A945-99A1-2CA8D2EA7148}" type="pres">
      <dgm:prSet presAssocID="{A30FFFF1-64BA-5C4C-990D-2F99F194FDAE}" presName="horz1" presStyleCnt="0"/>
      <dgm:spPr/>
    </dgm:pt>
    <dgm:pt modelId="{0F826E61-C59B-D048-AA35-E01B72D3FBF2}" type="pres">
      <dgm:prSet presAssocID="{A30FFFF1-64BA-5C4C-990D-2F99F194FDAE}" presName="tx1" presStyleLbl="revTx" presStyleIdx="0" presStyleCnt="4"/>
      <dgm:spPr/>
    </dgm:pt>
    <dgm:pt modelId="{6BC205DE-945F-AF41-AD56-7946789ADCA0}" type="pres">
      <dgm:prSet presAssocID="{A30FFFF1-64BA-5C4C-990D-2F99F194FDAE}" presName="vert1" presStyleCnt="0"/>
      <dgm:spPr/>
    </dgm:pt>
    <dgm:pt modelId="{0A8D41C1-64C6-6840-88F2-1B3763467688}" type="pres">
      <dgm:prSet presAssocID="{668AB8A7-CC77-C344-B8ED-9845DBB2116C}" presName="thickLine" presStyleLbl="alignNode1" presStyleIdx="1" presStyleCnt="4"/>
      <dgm:spPr/>
    </dgm:pt>
    <dgm:pt modelId="{CB8147F3-E220-2947-91BB-CA40F6DA2648}" type="pres">
      <dgm:prSet presAssocID="{668AB8A7-CC77-C344-B8ED-9845DBB2116C}" presName="horz1" presStyleCnt="0"/>
      <dgm:spPr/>
    </dgm:pt>
    <dgm:pt modelId="{2E443F4E-F6A1-5C46-A1DC-2CA3680513E5}" type="pres">
      <dgm:prSet presAssocID="{668AB8A7-CC77-C344-B8ED-9845DBB2116C}" presName="tx1" presStyleLbl="revTx" presStyleIdx="1" presStyleCnt="4"/>
      <dgm:spPr/>
    </dgm:pt>
    <dgm:pt modelId="{AC8BBCB9-E626-D642-92F7-3E7462C23AA8}" type="pres">
      <dgm:prSet presAssocID="{668AB8A7-CC77-C344-B8ED-9845DBB2116C}" presName="vert1" presStyleCnt="0"/>
      <dgm:spPr/>
    </dgm:pt>
    <dgm:pt modelId="{8865490B-A5FA-4F4A-A142-0EC9DF682896}" type="pres">
      <dgm:prSet presAssocID="{5D768FB0-376E-C640-84F3-C3F1A6DC342C}" presName="thickLine" presStyleLbl="alignNode1" presStyleIdx="2" presStyleCnt="4"/>
      <dgm:spPr/>
    </dgm:pt>
    <dgm:pt modelId="{00079739-85C0-0345-B50D-0910753DA0C5}" type="pres">
      <dgm:prSet presAssocID="{5D768FB0-376E-C640-84F3-C3F1A6DC342C}" presName="horz1" presStyleCnt="0"/>
      <dgm:spPr/>
    </dgm:pt>
    <dgm:pt modelId="{588BDC00-E54C-AD44-A0F8-0AC2183CEC0E}" type="pres">
      <dgm:prSet presAssocID="{5D768FB0-376E-C640-84F3-C3F1A6DC342C}" presName="tx1" presStyleLbl="revTx" presStyleIdx="2" presStyleCnt="4"/>
      <dgm:spPr/>
    </dgm:pt>
    <dgm:pt modelId="{FA89435A-8501-784D-8893-2323973DC27A}" type="pres">
      <dgm:prSet presAssocID="{5D768FB0-376E-C640-84F3-C3F1A6DC342C}" presName="vert1" presStyleCnt="0"/>
      <dgm:spPr/>
    </dgm:pt>
    <dgm:pt modelId="{3FC50302-95C4-0E47-83BC-B92792BB02E0}" type="pres">
      <dgm:prSet presAssocID="{348B7A95-5863-6441-A848-EFD06700CEF4}" presName="thickLine" presStyleLbl="alignNode1" presStyleIdx="3" presStyleCnt="4"/>
      <dgm:spPr/>
    </dgm:pt>
    <dgm:pt modelId="{0B3DA43D-F370-694F-A4F9-E0EF5F4662DC}" type="pres">
      <dgm:prSet presAssocID="{348B7A95-5863-6441-A848-EFD06700CEF4}" presName="horz1" presStyleCnt="0"/>
      <dgm:spPr/>
    </dgm:pt>
    <dgm:pt modelId="{E2A4C889-7DD1-C145-8DC9-97ECB0209C9E}" type="pres">
      <dgm:prSet presAssocID="{348B7A95-5863-6441-A848-EFD06700CEF4}" presName="tx1" presStyleLbl="revTx" presStyleIdx="3" presStyleCnt="4"/>
      <dgm:spPr/>
    </dgm:pt>
    <dgm:pt modelId="{670E28FC-7872-E943-BDF8-9A9322A80A23}" type="pres">
      <dgm:prSet presAssocID="{348B7A95-5863-6441-A848-EFD06700CEF4}" presName="vert1" presStyleCnt="0"/>
      <dgm:spPr/>
    </dgm:pt>
  </dgm:ptLst>
  <dgm:cxnLst>
    <dgm:cxn modelId="{0AF6351C-5452-2741-84AD-A8EC5304997A}" type="presOf" srcId="{348B7A95-5863-6441-A848-EFD06700CEF4}" destId="{E2A4C889-7DD1-C145-8DC9-97ECB0209C9E}" srcOrd="0" destOrd="0" presId="urn:microsoft.com/office/officeart/2008/layout/LinedList"/>
    <dgm:cxn modelId="{45C3EF1F-231A-6946-B67B-1A53EBB6C97D}" srcId="{E502F47B-7E9D-8444-9FD3-6C48203CF2FC}" destId="{5D768FB0-376E-C640-84F3-C3F1A6DC342C}" srcOrd="2" destOrd="0" parTransId="{D4E267CF-7754-D64D-9432-3ED9A7E394B9}" sibTransId="{8911B16B-BDC4-9C4B-8806-C8258F11FEFF}"/>
    <dgm:cxn modelId="{EA5B0C2F-09B2-2649-8133-42D502231622}" srcId="{E502F47B-7E9D-8444-9FD3-6C48203CF2FC}" destId="{348B7A95-5863-6441-A848-EFD06700CEF4}" srcOrd="3" destOrd="0" parTransId="{5CDBA636-5565-964A-BA76-D0D4CB3B5ED0}" sibTransId="{C652F3A4-34C0-4C47-9695-1DAB3236AA78}"/>
    <dgm:cxn modelId="{4DE3116D-5547-8149-81A5-D8C6D716BA16}" type="presOf" srcId="{E502F47B-7E9D-8444-9FD3-6C48203CF2FC}" destId="{8B6F2E21-3AF3-DC4D-B41C-3D5FCCAA82A6}" srcOrd="0" destOrd="0" presId="urn:microsoft.com/office/officeart/2008/layout/LinedList"/>
    <dgm:cxn modelId="{7CBBDE79-685C-7643-B01C-505B2806F3E7}" type="presOf" srcId="{668AB8A7-CC77-C344-B8ED-9845DBB2116C}" destId="{2E443F4E-F6A1-5C46-A1DC-2CA3680513E5}" srcOrd="0" destOrd="0" presId="urn:microsoft.com/office/officeart/2008/layout/LinedList"/>
    <dgm:cxn modelId="{2825E6B6-FF56-6A48-9F0D-6CBC20410E3F}" type="presOf" srcId="{A30FFFF1-64BA-5C4C-990D-2F99F194FDAE}" destId="{0F826E61-C59B-D048-AA35-E01B72D3FBF2}" srcOrd="0" destOrd="0" presId="urn:microsoft.com/office/officeart/2008/layout/LinedList"/>
    <dgm:cxn modelId="{C79A75BA-AA54-5D4E-9351-674409230F45}" type="presOf" srcId="{5D768FB0-376E-C640-84F3-C3F1A6DC342C}" destId="{588BDC00-E54C-AD44-A0F8-0AC2183CEC0E}" srcOrd="0" destOrd="0" presId="urn:microsoft.com/office/officeart/2008/layout/LinedList"/>
    <dgm:cxn modelId="{361392DB-8760-FE4E-9E46-B191318840A2}" srcId="{E502F47B-7E9D-8444-9FD3-6C48203CF2FC}" destId="{668AB8A7-CC77-C344-B8ED-9845DBB2116C}" srcOrd="1" destOrd="0" parTransId="{1ED77E78-A388-AC4F-80B3-E6B4B12962D9}" sibTransId="{0997D3AE-D0E5-874A-8C42-A956B93567BA}"/>
    <dgm:cxn modelId="{BCC468F1-3B9B-3348-846A-80FEA7EC37A3}" srcId="{E502F47B-7E9D-8444-9FD3-6C48203CF2FC}" destId="{A30FFFF1-64BA-5C4C-990D-2F99F194FDAE}" srcOrd="0" destOrd="0" parTransId="{484EE1DA-6E82-7C4A-A245-4ADBA93D0D80}" sibTransId="{9AC01D3F-C85F-FC45-B4BC-3D1BF111DD8F}"/>
    <dgm:cxn modelId="{0FAACA49-3FFE-4C46-814B-34DF355FF9DF}" type="presParOf" srcId="{8B6F2E21-3AF3-DC4D-B41C-3D5FCCAA82A6}" destId="{24282CC4-F03B-7540-B144-DC73FCD20BCF}" srcOrd="0" destOrd="0" presId="urn:microsoft.com/office/officeart/2008/layout/LinedList"/>
    <dgm:cxn modelId="{3640D162-2F67-F343-932A-612164A72802}" type="presParOf" srcId="{8B6F2E21-3AF3-DC4D-B41C-3D5FCCAA82A6}" destId="{D7E09CBD-1D03-A945-99A1-2CA8D2EA7148}" srcOrd="1" destOrd="0" presId="urn:microsoft.com/office/officeart/2008/layout/LinedList"/>
    <dgm:cxn modelId="{BAD6DE2D-14B2-2847-94D5-E515C985876E}" type="presParOf" srcId="{D7E09CBD-1D03-A945-99A1-2CA8D2EA7148}" destId="{0F826E61-C59B-D048-AA35-E01B72D3FBF2}" srcOrd="0" destOrd="0" presId="urn:microsoft.com/office/officeart/2008/layout/LinedList"/>
    <dgm:cxn modelId="{8CFA2982-6D93-6242-88A1-AEB8494B4EC4}" type="presParOf" srcId="{D7E09CBD-1D03-A945-99A1-2CA8D2EA7148}" destId="{6BC205DE-945F-AF41-AD56-7946789ADCA0}" srcOrd="1" destOrd="0" presId="urn:microsoft.com/office/officeart/2008/layout/LinedList"/>
    <dgm:cxn modelId="{C0D1848E-40D2-0A4B-AFAB-4B13CBC510CF}" type="presParOf" srcId="{8B6F2E21-3AF3-DC4D-B41C-3D5FCCAA82A6}" destId="{0A8D41C1-64C6-6840-88F2-1B3763467688}" srcOrd="2" destOrd="0" presId="urn:microsoft.com/office/officeart/2008/layout/LinedList"/>
    <dgm:cxn modelId="{6EE8C973-C037-A040-BF32-10965A4E173F}" type="presParOf" srcId="{8B6F2E21-3AF3-DC4D-B41C-3D5FCCAA82A6}" destId="{CB8147F3-E220-2947-91BB-CA40F6DA2648}" srcOrd="3" destOrd="0" presId="urn:microsoft.com/office/officeart/2008/layout/LinedList"/>
    <dgm:cxn modelId="{D7AF58CC-54E2-BA47-B555-55B3C6977C4F}" type="presParOf" srcId="{CB8147F3-E220-2947-91BB-CA40F6DA2648}" destId="{2E443F4E-F6A1-5C46-A1DC-2CA3680513E5}" srcOrd="0" destOrd="0" presId="urn:microsoft.com/office/officeart/2008/layout/LinedList"/>
    <dgm:cxn modelId="{3E685F5C-2A97-5144-A26D-082D93565BE3}" type="presParOf" srcId="{CB8147F3-E220-2947-91BB-CA40F6DA2648}" destId="{AC8BBCB9-E626-D642-92F7-3E7462C23AA8}" srcOrd="1" destOrd="0" presId="urn:microsoft.com/office/officeart/2008/layout/LinedList"/>
    <dgm:cxn modelId="{3D36C9BB-CB38-DF4B-A20F-28B5FA3B14E5}" type="presParOf" srcId="{8B6F2E21-3AF3-DC4D-B41C-3D5FCCAA82A6}" destId="{8865490B-A5FA-4F4A-A142-0EC9DF682896}" srcOrd="4" destOrd="0" presId="urn:microsoft.com/office/officeart/2008/layout/LinedList"/>
    <dgm:cxn modelId="{4E4C04F2-6AE5-F941-A08B-348716AA800A}" type="presParOf" srcId="{8B6F2E21-3AF3-DC4D-B41C-3D5FCCAA82A6}" destId="{00079739-85C0-0345-B50D-0910753DA0C5}" srcOrd="5" destOrd="0" presId="urn:microsoft.com/office/officeart/2008/layout/LinedList"/>
    <dgm:cxn modelId="{670543E6-73C5-4949-A577-A15AD0A7B9BB}" type="presParOf" srcId="{00079739-85C0-0345-B50D-0910753DA0C5}" destId="{588BDC00-E54C-AD44-A0F8-0AC2183CEC0E}" srcOrd="0" destOrd="0" presId="urn:microsoft.com/office/officeart/2008/layout/LinedList"/>
    <dgm:cxn modelId="{571B080B-47DD-774F-9569-0887BF413B2B}" type="presParOf" srcId="{00079739-85C0-0345-B50D-0910753DA0C5}" destId="{FA89435A-8501-784D-8893-2323973DC27A}" srcOrd="1" destOrd="0" presId="urn:microsoft.com/office/officeart/2008/layout/LinedList"/>
    <dgm:cxn modelId="{BB15D7D8-829D-074B-A5A0-883ED10CF63B}" type="presParOf" srcId="{8B6F2E21-3AF3-DC4D-B41C-3D5FCCAA82A6}" destId="{3FC50302-95C4-0E47-83BC-B92792BB02E0}" srcOrd="6" destOrd="0" presId="urn:microsoft.com/office/officeart/2008/layout/LinedList"/>
    <dgm:cxn modelId="{88B578BE-494A-0C4B-8C9D-A2B7122AC763}" type="presParOf" srcId="{8B6F2E21-3AF3-DC4D-B41C-3D5FCCAA82A6}" destId="{0B3DA43D-F370-694F-A4F9-E0EF5F4662DC}" srcOrd="7" destOrd="0" presId="urn:microsoft.com/office/officeart/2008/layout/LinedList"/>
    <dgm:cxn modelId="{1726330E-7886-6144-B9A1-C81358CC631E}" type="presParOf" srcId="{0B3DA43D-F370-694F-A4F9-E0EF5F4662DC}" destId="{E2A4C889-7DD1-C145-8DC9-97ECB0209C9E}" srcOrd="0" destOrd="0" presId="urn:microsoft.com/office/officeart/2008/layout/LinedList"/>
    <dgm:cxn modelId="{8402D71F-38A3-FB41-9F9E-801D5914B176}" type="presParOf" srcId="{0B3DA43D-F370-694F-A4F9-E0EF5F4662DC}" destId="{670E28FC-7872-E943-BDF8-9A9322A80A23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FF9FE37-22CE-9440-97A1-2670DA821490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9CF5BC91-FF64-9547-B718-E148A0083A84}">
      <dgm:prSet/>
      <dgm:spPr/>
      <dgm:t>
        <a:bodyPr anchor="ctr"/>
        <a:lstStyle/>
        <a:p>
          <a:r>
            <a:rPr lang="es-ES" dirty="0"/>
            <a:t>Se dedican 4 horas para un Sprint de 1 mes (1h x Semana)</a:t>
          </a:r>
        </a:p>
      </dgm:t>
    </dgm:pt>
    <dgm:pt modelId="{E41FF749-A5CC-0E41-B99A-B88F19AE9D42}" type="parTrans" cxnId="{16A5F5E5-28CB-9B4C-9FF4-92971C130430}">
      <dgm:prSet/>
      <dgm:spPr/>
      <dgm:t>
        <a:bodyPr/>
        <a:lstStyle/>
        <a:p>
          <a:endParaRPr lang="es-ES"/>
        </a:p>
      </dgm:t>
    </dgm:pt>
    <dgm:pt modelId="{3B0310C4-BF11-DB4F-9A4D-E57E2D0E87E6}" type="sibTrans" cxnId="{16A5F5E5-28CB-9B4C-9FF4-92971C130430}">
      <dgm:prSet/>
      <dgm:spPr/>
      <dgm:t>
        <a:bodyPr/>
        <a:lstStyle/>
        <a:p>
          <a:endParaRPr lang="es-ES"/>
        </a:p>
      </dgm:t>
    </dgm:pt>
    <dgm:pt modelId="{D8D7E37D-D9A7-E342-BCC4-4EB0354A625C}">
      <dgm:prSet/>
      <dgm:spPr/>
      <dgm:t>
        <a:bodyPr anchor="ctr"/>
        <a:lstStyle/>
        <a:p>
          <a:r>
            <a:rPr lang="es-ES" dirty="0"/>
            <a:t>Se evalúa lo que se hizo en el Sprint y los posibles cambios producidos en el Product Backlog</a:t>
          </a:r>
        </a:p>
      </dgm:t>
    </dgm:pt>
    <dgm:pt modelId="{C261C3F6-6461-0145-B644-55D9B5A09E9E}" type="parTrans" cxnId="{E14780B0-566D-C94B-9D3B-CCB5C536306D}">
      <dgm:prSet/>
      <dgm:spPr/>
      <dgm:t>
        <a:bodyPr/>
        <a:lstStyle/>
        <a:p>
          <a:endParaRPr lang="es-ES"/>
        </a:p>
      </dgm:t>
    </dgm:pt>
    <dgm:pt modelId="{D0544BBD-F5B0-CE48-865E-719B4A1770AE}" type="sibTrans" cxnId="{E14780B0-566D-C94B-9D3B-CCB5C536306D}">
      <dgm:prSet/>
      <dgm:spPr/>
      <dgm:t>
        <a:bodyPr/>
        <a:lstStyle/>
        <a:p>
          <a:endParaRPr lang="es-ES"/>
        </a:p>
      </dgm:t>
    </dgm:pt>
    <dgm:pt modelId="{B89CB139-0CE2-0741-9AD0-D2CC89E37558}">
      <dgm:prSet/>
      <dgm:spPr/>
      <dgm:t>
        <a:bodyPr anchor="ctr"/>
        <a:lstStyle/>
        <a:p>
          <a:r>
            <a:rPr lang="es-ES" dirty="0"/>
            <a:t>Reunión informal, no de status, destinada a obtener comentarios y fomentar la colaboración.</a:t>
          </a:r>
        </a:p>
      </dgm:t>
    </dgm:pt>
    <dgm:pt modelId="{DAA940EA-4467-444D-A0D1-841579A5EEA9}" type="parTrans" cxnId="{56D6F0B4-1BDD-1742-AAB0-415515FE33B0}">
      <dgm:prSet/>
      <dgm:spPr/>
      <dgm:t>
        <a:bodyPr/>
        <a:lstStyle/>
        <a:p>
          <a:endParaRPr lang="es-ES"/>
        </a:p>
      </dgm:t>
    </dgm:pt>
    <dgm:pt modelId="{339716A1-A67F-824E-8386-8ADE0F4C22A4}" type="sibTrans" cxnId="{56D6F0B4-1BDD-1742-AAB0-415515FE33B0}">
      <dgm:prSet/>
      <dgm:spPr/>
      <dgm:t>
        <a:bodyPr/>
        <a:lstStyle/>
        <a:p>
          <a:endParaRPr lang="es-ES"/>
        </a:p>
      </dgm:t>
    </dgm:pt>
    <dgm:pt modelId="{8DBA2163-E9C7-674E-93D7-E4959F3FE09E}">
      <dgm:prSet/>
      <dgm:spPr/>
      <dgm:t>
        <a:bodyPr anchor="ctr"/>
        <a:lstStyle/>
        <a:p>
          <a:r>
            <a:rPr lang="es-ES" dirty="0"/>
            <a:t>El Scrum Master garantizará que el evento se lleve a cabo y que los asistentes entiendan su propósito</a:t>
          </a:r>
        </a:p>
      </dgm:t>
    </dgm:pt>
    <dgm:pt modelId="{110C2EA0-3E3F-9748-A190-7768ADFEF746}" type="parTrans" cxnId="{015E662C-DF2F-784C-9A64-12E82E3CD29A}">
      <dgm:prSet/>
      <dgm:spPr/>
      <dgm:t>
        <a:bodyPr/>
        <a:lstStyle/>
        <a:p>
          <a:endParaRPr lang="es-ES"/>
        </a:p>
      </dgm:t>
    </dgm:pt>
    <dgm:pt modelId="{2437C9C1-41CD-CA40-94DC-61C373DCC3B4}" type="sibTrans" cxnId="{015E662C-DF2F-784C-9A64-12E82E3CD29A}">
      <dgm:prSet/>
      <dgm:spPr/>
      <dgm:t>
        <a:bodyPr/>
        <a:lstStyle/>
        <a:p>
          <a:endParaRPr lang="es-ES"/>
        </a:p>
      </dgm:t>
    </dgm:pt>
    <dgm:pt modelId="{B0EC0ED7-AEDB-5145-9C02-6ECB1A24C1C7}">
      <dgm:prSet/>
      <dgm:spPr/>
      <dgm:t>
        <a:bodyPr anchor="ctr"/>
        <a:lstStyle/>
        <a:p>
          <a:r>
            <a:rPr lang="es-ES" dirty="0"/>
            <a:t>Se decide cuáles serían las siguientes cosas que podrían hacerse para optimizar el valor.</a:t>
          </a:r>
        </a:p>
      </dgm:t>
    </dgm:pt>
    <dgm:pt modelId="{86C48DF1-A0AE-FC4F-B5B2-6353D998C931}" type="parTrans" cxnId="{F0F33BCE-8A89-1B4E-9B19-51C644DA16CB}">
      <dgm:prSet/>
      <dgm:spPr/>
      <dgm:t>
        <a:bodyPr/>
        <a:lstStyle/>
        <a:p>
          <a:endParaRPr lang="es-ES"/>
        </a:p>
      </dgm:t>
    </dgm:pt>
    <dgm:pt modelId="{165AFDB3-359D-A04A-B7D7-D49E550E8AB2}" type="sibTrans" cxnId="{F0F33BCE-8A89-1B4E-9B19-51C644DA16CB}">
      <dgm:prSet/>
      <dgm:spPr/>
      <dgm:t>
        <a:bodyPr/>
        <a:lstStyle/>
        <a:p>
          <a:endParaRPr lang="es-ES"/>
        </a:p>
      </dgm:t>
    </dgm:pt>
    <dgm:pt modelId="{7A33D1AA-79C7-1A4B-BCDE-C3223EA7CA0C}" type="pres">
      <dgm:prSet presAssocID="{6FF9FE37-22CE-9440-97A1-2670DA821490}" presName="vert0" presStyleCnt="0">
        <dgm:presLayoutVars>
          <dgm:dir/>
          <dgm:animOne val="branch"/>
          <dgm:animLvl val="lvl"/>
        </dgm:presLayoutVars>
      </dgm:prSet>
      <dgm:spPr/>
    </dgm:pt>
    <dgm:pt modelId="{50EF0F5B-9BCE-8C43-905F-9DF73E85D1D9}" type="pres">
      <dgm:prSet presAssocID="{9CF5BC91-FF64-9547-B718-E148A0083A84}" presName="thickLine" presStyleLbl="alignNode1" presStyleIdx="0" presStyleCnt="5"/>
      <dgm:spPr/>
    </dgm:pt>
    <dgm:pt modelId="{2B70490E-EE2A-C34E-A7D0-5925D1AED0C8}" type="pres">
      <dgm:prSet presAssocID="{9CF5BC91-FF64-9547-B718-E148A0083A84}" presName="horz1" presStyleCnt="0"/>
      <dgm:spPr/>
    </dgm:pt>
    <dgm:pt modelId="{8FACBCEF-16E0-EA45-A95B-16B8F822209A}" type="pres">
      <dgm:prSet presAssocID="{9CF5BC91-FF64-9547-B718-E148A0083A84}" presName="tx1" presStyleLbl="revTx" presStyleIdx="0" presStyleCnt="5"/>
      <dgm:spPr/>
    </dgm:pt>
    <dgm:pt modelId="{4551C373-D7A1-A54E-A0F2-7CD6F56107E0}" type="pres">
      <dgm:prSet presAssocID="{9CF5BC91-FF64-9547-B718-E148A0083A84}" presName="vert1" presStyleCnt="0"/>
      <dgm:spPr/>
    </dgm:pt>
    <dgm:pt modelId="{3846807F-8078-6940-877E-575BAA6E1C06}" type="pres">
      <dgm:prSet presAssocID="{D8D7E37D-D9A7-E342-BCC4-4EB0354A625C}" presName="thickLine" presStyleLbl="alignNode1" presStyleIdx="1" presStyleCnt="5"/>
      <dgm:spPr/>
    </dgm:pt>
    <dgm:pt modelId="{6BB047E3-B747-8049-AA3D-3936F4EF0DD9}" type="pres">
      <dgm:prSet presAssocID="{D8D7E37D-D9A7-E342-BCC4-4EB0354A625C}" presName="horz1" presStyleCnt="0"/>
      <dgm:spPr/>
    </dgm:pt>
    <dgm:pt modelId="{E7CABC5A-1260-424F-BD09-C3B5AD0A6C8B}" type="pres">
      <dgm:prSet presAssocID="{D8D7E37D-D9A7-E342-BCC4-4EB0354A625C}" presName="tx1" presStyleLbl="revTx" presStyleIdx="1" presStyleCnt="5"/>
      <dgm:spPr/>
    </dgm:pt>
    <dgm:pt modelId="{2FE11222-C9C5-7443-89AC-A73BC4338911}" type="pres">
      <dgm:prSet presAssocID="{D8D7E37D-D9A7-E342-BCC4-4EB0354A625C}" presName="vert1" presStyleCnt="0"/>
      <dgm:spPr/>
    </dgm:pt>
    <dgm:pt modelId="{95C363E2-DE5E-CB40-9994-0F1E2490B7A7}" type="pres">
      <dgm:prSet presAssocID="{B0EC0ED7-AEDB-5145-9C02-6ECB1A24C1C7}" presName="thickLine" presStyleLbl="alignNode1" presStyleIdx="2" presStyleCnt="5"/>
      <dgm:spPr/>
    </dgm:pt>
    <dgm:pt modelId="{DCE28F1D-F279-F24D-AABC-43CE938A53A4}" type="pres">
      <dgm:prSet presAssocID="{B0EC0ED7-AEDB-5145-9C02-6ECB1A24C1C7}" presName="horz1" presStyleCnt="0"/>
      <dgm:spPr/>
    </dgm:pt>
    <dgm:pt modelId="{B28A68C5-09C6-404E-8254-EB3881A9113A}" type="pres">
      <dgm:prSet presAssocID="{B0EC0ED7-AEDB-5145-9C02-6ECB1A24C1C7}" presName="tx1" presStyleLbl="revTx" presStyleIdx="2" presStyleCnt="5"/>
      <dgm:spPr/>
    </dgm:pt>
    <dgm:pt modelId="{1E839F15-93CF-644B-BD57-1F1CFC116951}" type="pres">
      <dgm:prSet presAssocID="{B0EC0ED7-AEDB-5145-9C02-6ECB1A24C1C7}" presName="vert1" presStyleCnt="0"/>
      <dgm:spPr/>
    </dgm:pt>
    <dgm:pt modelId="{C3E44537-BCBB-B945-AFC2-65DA624629AF}" type="pres">
      <dgm:prSet presAssocID="{B89CB139-0CE2-0741-9AD0-D2CC89E37558}" presName="thickLine" presStyleLbl="alignNode1" presStyleIdx="3" presStyleCnt="5"/>
      <dgm:spPr/>
    </dgm:pt>
    <dgm:pt modelId="{BD3CAA4F-61D3-564D-883A-89BC21D034A3}" type="pres">
      <dgm:prSet presAssocID="{B89CB139-0CE2-0741-9AD0-D2CC89E37558}" presName="horz1" presStyleCnt="0"/>
      <dgm:spPr/>
    </dgm:pt>
    <dgm:pt modelId="{978B5256-FFBD-3A40-AFA4-A1F79D5C582B}" type="pres">
      <dgm:prSet presAssocID="{B89CB139-0CE2-0741-9AD0-D2CC89E37558}" presName="tx1" presStyleLbl="revTx" presStyleIdx="3" presStyleCnt="5"/>
      <dgm:spPr/>
    </dgm:pt>
    <dgm:pt modelId="{0214D470-4DB3-884D-BDD5-F5EED316CCFF}" type="pres">
      <dgm:prSet presAssocID="{B89CB139-0CE2-0741-9AD0-D2CC89E37558}" presName="vert1" presStyleCnt="0"/>
      <dgm:spPr/>
    </dgm:pt>
    <dgm:pt modelId="{76D893AC-A3F3-4946-A3A5-0E6A9F5E4EAA}" type="pres">
      <dgm:prSet presAssocID="{8DBA2163-E9C7-674E-93D7-E4959F3FE09E}" presName="thickLine" presStyleLbl="alignNode1" presStyleIdx="4" presStyleCnt="5"/>
      <dgm:spPr/>
    </dgm:pt>
    <dgm:pt modelId="{975E10DB-2D99-F244-93A8-9535D6DCCDD2}" type="pres">
      <dgm:prSet presAssocID="{8DBA2163-E9C7-674E-93D7-E4959F3FE09E}" presName="horz1" presStyleCnt="0"/>
      <dgm:spPr/>
    </dgm:pt>
    <dgm:pt modelId="{50CE168C-4DD8-384A-A3E3-E6263148ADCF}" type="pres">
      <dgm:prSet presAssocID="{8DBA2163-E9C7-674E-93D7-E4959F3FE09E}" presName="tx1" presStyleLbl="revTx" presStyleIdx="4" presStyleCnt="5"/>
      <dgm:spPr/>
    </dgm:pt>
    <dgm:pt modelId="{90E0EE60-0C96-134D-AB5B-47B59927B6A0}" type="pres">
      <dgm:prSet presAssocID="{8DBA2163-E9C7-674E-93D7-E4959F3FE09E}" presName="vert1" presStyleCnt="0"/>
      <dgm:spPr/>
    </dgm:pt>
  </dgm:ptLst>
  <dgm:cxnLst>
    <dgm:cxn modelId="{CCC26F0E-CB45-1544-9D3A-1DCD7FFE9B7D}" type="presOf" srcId="{D8D7E37D-D9A7-E342-BCC4-4EB0354A625C}" destId="{E7CABC5A-1260-424F-BD09-C3B5AD0A6C8B}" srcOrd="0" destOrd="0" presId="urn:microsoft.com/office/officeart/2008/layout/LinedList"/>
    <dgm:cxn modelId="{4E9E451D-7F5B-0E45-ABD3-77CFBE82660F}" type="presOf" srcId="{9CF5BC91-FF64-9547-B718-E148A0083A84}" destId="{8FACBCEF-16E0-EA45-A95B-16B8F822209A}" srcOrd="0" destOrd="0" presId="urn:microsoft.com/office/officeart/2008/layout/LinedList"/>
    <dgm:cxn modelId="{015E662C-DF2F-784C-9A64-12E82E3CD29A}" srcId="{6FF9FE37-22CE-9440-97A1-2670DA821490}" destId="{8DBA2163-E9C7-674E-93D7-E4959F3FE09E}" srcOrd="4" destOrd="0" parTransId="{110C2EA0-3E3F-9748-A190-7768ADFEF746}" sibTransId="{2437C9C1-41CD-CA40-94DC-61C373DCC3B4}"/>
    <dgm:cxn modelId="{D30EB74F-1D0E-A64E-8BEF-FAEBC083B8CA}" type="presOf" srcId="{6FF9FE37-22CE-9440-97A1-2670DA821490}" destId="{7A33D1AA-79C7-1A4B-BCDE-C3223EA7CA0C}" srcOrd="0" destOrd="0" presId="urn:microsoft.com/office/officeart/2008/layout/LinedList"/>
    <dgm:cxn modelId="{4BEDA875-7FC6-0C4E-8AA3-5E5456AF8774}" type="presOf" srcId="{8DBA2163-E9C7-674E-93D7-E4959F3FE09E}" destId="{50CE168C-4DD8-384A-A3E3-E6263148ADCF}" srcOrd="0" destOrd="0" presId="urn:microsoft.com/office/officeart/2008/layout/LinedList"/>
    <dgm:cxn modelId="{E14780B0-566D-C94B-9D3B-CCB5C536306D}" srcId="{6FF9FE37-22CE-9440-97A1-2670DA821490}" destId="{D8D7E37D-D9A7-E342-BCC4-4EB0354A625C}" srcOrd="1" destOrd="0" parTransId="{C261C3F6-6461-0145-B644-55D9B5A09E9E}" sibTransId="{D0544BBD-F5B0-CE48-865E-719B4A1770AE}"/>
    <dgm:cxn modelId="{56D6F0B4-1BDD-1742-AAB0-415515FE33B0}" srcId="{6FF9FE37-22CE-9440-97A1-2670DA821490}" destId="{B89CB139-0CE2-0741-9AD0-D2CC89E37558}" srcOrd="3" destOrd="0" parTransId="{DAA940EA-4467-444D-A0D1-841579A5EEA9}" sibTransId="{339716A1-A67F-824E-8386-8ADE0F4C22A4}"/>
    <dgm:cxn modelId="{03CFF3B7-512A-4E4D-9053-E13796D6DB8E}" type="presOf" srcId="{B89CB139-0CE2-0741-9AD0-D2CC89E37558}" destId="{978B5256-FFBD-3A40-AFA4-A1F79D5C582B}" srcOrd="0" destOrd="0" presId="urn:microsoft.com/office/officeart/2008/layout/LinedList"/>
    <dgm:cxn modelId="{F0F33BCE-8A89-1B4E-9B19-51C644DA16CB}" srcId="{6FF9FE37-22CE-9440-97A1-2670DA821490}" destId="{B0EC0ED7-AEDB-5145-9C02-6ECB1A24C1C7}" srcOrd="2" destOrd="0" parTransId="{86C48DF1-A0AE-FC4F-B5B2-6353D998C931}" sibTransId="{165AFDB3-359D-A04A-B7D7-D49E550E8AB2}"/>
    <dgm:cxn modelId="{3BC1A6DA-0B5D-3F48-96D5-99E01B4617C1}" type="presOf" srcId="{B0EC0ED7-AEDB-5145-9C02-6ECB1A24C1C7}" destId="{B28A68C5-09C6-404E-8254-EB3881A9113A}" srcOrd="0" destOrd="0" presId="urn:microsoft.com/office/officeart/2008/layout/LinedList"/>
    <dgm:cxn modelId="{16A5F5E5-28CB-9B4C-9FF4-92971C130430}" srcId="{6FF9FE37-22CE-9440-97A1-2670DA821490}" destId="{9CF5BC91-FF64-9547-B718-E148A0083A84}" srcOrd="0" destOrd="0" parTransId="{E41FF749-A5CC-0E41-B99A-B88F19AE9D42}" sibTransId="{3B0310C4-BF11-DB4F-9A4D-E57E2D0E87E6}"/>
    <dgm:cxn modelId="{2F885E5B-0888-4447-ABA2-3FEDC1F7854F}" type="presParOf" srcId="{7A33D1AA-79C7-1A4B-BCDE-C3223EA7CA0C}" destId="{50EF0F5B-9BCE-8C43-905F-9DF73E85D1D9}" srcOrd="0" destOrd="0" presId="urn:microsoft.com/office/officeart/2008/layout/LinedList"/>
    <dgm:cxn modelId="{FDD87DD2-A385-7248-836B-4966BB4D3A72}" type="presParOf" srcId="{7A33D1AA-79C7-1A4B-BCDE-C3223EA7CA0C}" destId="{2B70490E-EE2A-C34E-A7D0-5925D1AED0C8}" srcOrd="1" destOrd="0" presId="urn:microsoft.com/office/officeart/2008/layout/LinedList"/>
    <dgm:cxn modelId="{F7440392-A332-0043-A494-735C209AFC00}" type="presParOf" srcId="{2B70490E-EE2A-C34E-A7D0-5925D1AED0C8}" destId="{8FACBCEF-16E0-EA45-A95B-16B8F822209A}" srcOrd="0" destOrd="0" presId="urn:microsoft.com/office/officeart/2008/layout/LinedList"/>
    <dgm:cxn modelId="{4B900EC1-7F19-FC4A-B7AD-5BD6F477B1CC}" type="presParOf" srcId="{2B70490E-EE2A-C34E-A7D0-5925D1AED0C8}" destId="{4551C373-D7A1-A54E-A0F2-7CD6F56107E0}" srcOrd="1" destOrd="0" presId="urn:microsoft.com/office/officeart/2008/layout/LinedList"/>
    <dgm:cxn modelId="{4243606E-9C1C-A64E-9D9D-BB702AB0DA74}" type="presParOf" srcId="{7A33D1AA-79C7-1A4B-BCDE-C3223EA7CA0C}" destId="{3846807F-8078-6940-877E-575BAA6E1C06}" srcOrd="2" destOrd="0" presId="urn:microsoft.com/office/officeart/2008/layout/LinedList"/>
    <dgm:cxn modelId="{DE4AD9FA-16C5-504D-B1BD-A7B5E2901965}" type="presParOf" srcId="{7A33D1AA-79C7-1A4B-BCDE-C3223EA7CA0C}" destId="{6BB047E3-B747-8049-AA3D-3936F4EF0DD9}" srcOrd="3" destOrd="0" presId="urn:microsoft.com/office/officeart/2008/layout/LinedList"/>
    <dgm:cxn modelId="{3EBE95CB-CF5B-9646-B2F6-FB3F48F4439B}" type="presParOf" srcId="{6BB047E3-B747-8049-AA3D-3936F4EF0DD9}" destId="{E7CABC5A-1260-424F-BD09-C3B5AD0A6C8B}" srcOrd="0" destOrd="0" presId="urn:microsoft.com/office/officeart/2008/layout/LinedList"/>
    <dgm:cxn modelId="{45F68808-E21C-B84E-A9D9-98DEF3C3E6FE}" type="presParOf" srcId="{6BB047E3-B747-8049-AA3D-3936F4EF0DD9}" destId="{2FE11222-C9C5-7443-89AC-A73BC4338911}" srcOrd="1" destOrd="0" presId="urn:microsoft.com/office/officeart/2008/layout/LinedList"/>
    <dgm:cxn modelId="{9A4E82B6-B2D7-3049-BE27-5DEC19BAF408}" type="presParOf" srcId="{7A33D1AA-79C7-1A4B-BCDE-C3223EA7CA0C}" destId="{95C363E2-DE5E-CB40-9994-0F1E2490B7A7}" srcOrd="4" destOrd="0" presId="urn:microsoft.com/office/officeart/2008/layout/LinedList"/>
    <dgm:cxn modelId="{8ACC64CC-B21D-7440-AEA1-6D1F196DDFF4}" type="presParOf" srcId="{7A33D1AA-79C7-1A4B-BCDE-C3223EA7CA0C}" destId="{DCE28F1D-F279-F24D-AABC-43CE938A53A4}" srcOrd="5" destOrd="0" presId="urn:microsoft.com/office/officeart/2008/layout/LinedList"/>
    <dgm:cxn modelId="{55099ACE-B46C-A144-8327-58090BC6F90A}" type="presParOf" srcId="{DCE28F1D-F279-F24D-AABC-43CE938A53A4}" destId="{B28A68C5-09C6-404E-8254-EB3881A9113A}" srcOrd="0" destOrd="0" presId="urn:microsoft.com/office/officeart/2008/layout/LinedList"/>
    <dgm:cxn modelId="{37526457-B4A7-CF48-AA15-7B0A23676934}" type="presParOf" srcId="{DCE28F1D-F279-F24D-AABC-43CE938A53A4}" destId="{1E839F15-93CF-644B-BD57-1F1CFC116951}" srcOrd="1" destOrd="0" presId="urn:microsoft.com/office/officeart/2008/layout/LinedList"/>
    <dgm:cxn modelId="{8A011ACA-770C-E146-A0EF-0F08051420E5}" type="presParOf" srcId="{7A33D1AA-79C7-1A4B-BCDE-C3223EA7CA0C}" destId="{C3E44537-BCBB-B945-AFC2-65DA624629AF}" srcOrd="6" destOrd="0" presId="urn:microsoft.com/office/officeart/2008/layout/LinedList"/>
    <dgm:cxn modelId="{14E57C11-6D36-044A-B02C-22A1CBF5634F}" type="presParOf" srcId="{7A33D1AA-79C7-1A4B-BCDE-C3223EA7CA0C}" destId="{BD3CAA4F-61D3-564D-883A-89BC21D034A3}" srcOrd="7" destOrd="0" presId="urn:microsoft.com/office/officeart/2008/layout/LinedList"/>
    <dgm:cxn modelId="{D9A6AD78-C88F-1E48-AD5B-F25CE29BBCD7}" type="presParOf" srcId="{BD3CAA4F-61D3-564D-883A-89BC21D034A3}" destId="{978B5256-FFBD-3A40-AFA4-A1F79D5C582B}" srcOrd="0" destOrd="0" presId="urn:microsoft.com/office/officeart/2008/layout/LinedList"/>
    <dgm:cxn modelId="{9FE488E3-2C20-8D40-A965-CE624F7FB9E7}" type="presParOf" srcId="{BD3CAA4F-61D3-564D-883A-89BC21D034A3}" destId="{0214D470-4DB3-884D-BDD5-F5EED316CCFF}" srcOrd="1" destOrd="0" presId="urn:microsoft.com/office/officeart/2008/layout/LinedList"/>
    <dgm:cxn modelId="{59F0D7E0-8008-9946-9710-77202C817441}" type="presParOf" srcId="{7A33D1AA-79C7-1A4B-BCDE-C3223EA7CA0C}" destId="{76D893AC-A3F3-4946-A3A5-0E6A9F5E4EAA}" srcOrd="8" destOrd="0" presId="urn:microsoft.com/office/officeart/2008/layout/LinedList"/>
    <dgm:cxn modelId="{376E58B9-FF01-0D47-ACB1-EEB6FC7A3E39}" type="presParOf" srcId="{7A33D1AA-79C7-1A4B-BCDE-C3223EA7CA0C}" destId="{975E10DB-2D99-F244-93A8-9535D6DCCDD2}" srcOrd="9" destOrd="0" presId="urn:microsoft.com/office/officeart/2008/layout/LinedList"/>
    <dgm:cxn modelId="{1622E215-D82B-674B-8E75-F47C8B8EEB18}" type="presParOf" srcId="{975E10DB-2D99-F244-93A8-9535D6DCCDD2}" destId="{50CE168C-4DD8-384A-A3E3-E6263148ADCF}" srcOrd="0" destOrd="0" presId="urn:microsoft.com/office/officeart/2008/layout/LinedList"/>
    <dgm:cxn modelId="{97911D6C-BDCA-7547-8857-422BF5652F6E}" type="presParOf" srcId="{975E10DB-2D99-F244-93A8-9535D6DCCDD2}" destId="{90E0EE60-0C96-134D-AB5B-47B59927B6A0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390B7E83-CA3A-834C-85A3-8D8E364FB5F4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9132CA0D-810C-244E-A41D-7233CC4A74C3}">
      <dgm:prSet/>
      <dgm:spPr/>
      <dgm:t>
        <a:bodyPr anchor="ctr"/>
        <a:lstStyle/>
        <a:p>
          <a:r>
            <a:rPr lang="es-ES" dirty="0"/>
            <a:t>Consiste como mucho en una reunión de 3 horas para un Sprint de 1 mes (45m x Semana)</a:t>
          </a:r>
        </a:p>
      </dgm:t>
    </dgm:pt>
    <dgm:pt modelId="{11AC0A37-A19F-C344-8193-57C38C523C2D}" type="parTrans" cxnId="{19D53C04-0F4D-9C4A-89E5-D4649F9AF220}">
      <dgm:prSet/>
      <dgm:spPr/>
      <dgm:t>
        <a:bodyPr/>
        <a:lstStyle/>
        <a:p>
          <a:endParaRPr lang="es-ES"/>
        </a:p>
      </dgm:t>
    </dgm:pt>
    <dgm:pt modelId="{C00C834F-24CF-7C4E-80F0-30426823B18C}" type="sibTrans" cxnId="{19D53C04-0F4D-9C4A-89E5-D4649F9AF220}">
      <dgm:prSet/>
      <dgm:spPr/>
      <dgm:t>
        <a:bodyPr/>
        <a:lstStyle/>
        <a:p>
          <a:endParaRPr lang="es-ES"/>
        </a:p>
      </dgm:t>
    </dgm:pt>
    <dgm:pt modelId="{13F54B31-3518-AF4D-83DF-724ABC396910}">
      <dgm:prSet/>
      <dgm:spPr/>
      <dgm:t>
        <a:bodyPr anchor="ctr"/>
        <a:lstStyle/>
        <a:p>
          <a:r>
            <a:rPr lang="es-ES" dirty="0"/>
            <a:t>Tiene lugar después del Sprint Review y antes del próximo Sprint Planning</a:t>
          </a:r>
        </a:p>
      </dgm:t>
    </dgm:pt>
    <dgm:pt modelId="{314DDD6B-2441-A841-913A-E506584128F4}" type="parTrans" cxnId="{7A9C3AF9-8DA6-284A-8F9A-B3FB10390C1E}">
      <dgm:prSet/>
      <dgm:spPr/>
      <dgm:t>
        <a:bodyPr/>
        <a:lstStyle/>
        <a:p>
          <a:endParaRPr lang="es-ES"/>
        </a:p>
      </dgm:t>
    </dgm:pt>
    <dgm:pt modelId="{D1B25B57-E43A-7948-98E0-5976F2BDA8F0}" type="sibTrans" cxnId="{7A9C3AF9-8DA6-284A-8F9A-B3FB10390C1E}">
      <dgm:prSet/>
      <dgm:spPr/>
      <dgm:t>
        <a:bodyPr/>
        <a:lstStyle/>
        <a:p>
          <a:endParaRPr lang="es-ES"/>
        </a:p>
      </dgm:t>
    </dgm:pt>
    <dgm:pt modelId="{E3C67B09-8873-A842-9336-A459EC4D8013}">
      <dgm:prSet/>
      <dgm:spPr/>
      <dgm:t>
        <a:bodyPr anchor="ctr"/>
        <a:lstStyle/>
        <a:p>
          <a:r>
            <a:rPr lang="es-ES" dirty="0"/>
            <a:t>El Scrum Master garantiza que el evento se lleve a cabo y que los asistentes entiendan su propósito</a:t>
          </a:r>
        </a:p>
      </dgm:t>
    </dgm:pt>
    <dgm:pt modelId="{6CF69C45-A521-2C4F-8D3C-592708D8381B}" type="parTrans" cxnId="{8AA2C07C-39B3-7343-9BCA-5B61E53780CE}">
      <dgm:prSet/>
      <dgm:spPr/>
      <dgm:t>
        <a:bodyPr/>
        <a:lstStyle/>
        <a:p>
          <a:endParaRPr lang="es-ES"/>
        </a:p>
      </dgm:t>
    </dgm:pt>
    <dgm:pt modelId="{90645B16-9DB1-BC48-8390-25272AD2865F}" type="sibTrans" cxnId="{8AA2C07C-39B3-7343-9BCA-5B61E53780CE}">
      <dgm:prSet/>
      <dgm:spPr/>
      <dgm:t>
        <a:bodyPr/>
        <a:lstStyle/>
        <a:p>
          <a:endParaRPr lang="es-ES"/>
        </a:p>
      </dgm:t>
    </dgm:pt>
    <dgm:pt modelId="{48BBB6D3-9F69-1A47-98D8-FCCB78334063}">
      <dgm:prSet/>
      <dgm:spPr/>
      <dgm:t>
        <a:bodyPr anchor="ctr"/>
        <a:lstStyle/>
        <a:p>
          <a:r>
            <a:rPr lang="es-ES" dirty="0"/>
            <a:t>Se revisa además la </a:t>
          </a:r>
          <a:r>
            <a:rPr lang="es-ES" i="1" dirty="0"/>
            <a:t>Definition of Done </a:t>
          </a:r>
          <a:r>
            <a:rPr lang="es-ES" dirty="0"/>
            <a:t>en caso de que no sea apropiada, o de que presente conflicto con los estándares del producto o de la organización</a:t>
          </a:r>
        </a:p>
      </dgm:t>
    </dgm:pt>
    <dgm:pt modelId="{3112F536-CC83-AF46-9739-F1ACB5E341C0}" type="parTrans" cxnId="{690DD288-5349-EB47-851E-1A956D620DD9}">
      <dgm:prSet/>
      <dgm:spPr/>
      <dgm:t>
        <a:bodyPr/>
        <a:lstStyle/>
        <a:p>
          <a:endParaRPr lang="es-ES"/>
        </a:p>
      </dgm:t>
    </dgm:pt>
    <dgm:pt modelId="{4DEFAA22-4EA3-734A-B5B4-64DFBE862E13}" type="sibTrans" cxnId="{690DD288-5349-EB47-851E-1A956D620DD9}">
      <dgm:prSet/>
      <dgm:spPr/>
      <dgm:t>
        <a:bodyPr/>
        <a:lstStyle/>
        <a:p>
          <a:endParaRPr lang="es-ES"/>
        </a:p>
      </dgm:t>
    </dgm:pt>
    <dgm:pt modelId="{C55CE412-A548-104E-B494-623EF3799038}" type="pres">
      <dgm:prSet presAssocID="{390B7E83-CA3A-834C-85A3-8D8E364FB5F4}" presName="vert0" presStyleCnt="0">
        <dgm:presLayoutVars>
          <dgm:dir/>
          <dgm:animOne val="branch"/>
          <dgm:animLvl val="lvl"/>
        </dgm:presLayoutVars>
      </dgm:prSet>
      <dgm:spPr/>
    </dgm:pt>
    <dgm:pt modelId="{6AE0B822-0636-C94A-B87D-2B3EF0D60216}" type="pres">
      <dgm:prSet presAssocID="{9132CA0D-810C-244E-A41D-7233CC4A74C3}" presName="thickLine" presStyleLbl="alignNode1" presStyleIdx="0" presStyleCnt="4"/>
      <dgm:spPr/>
    </dgm:pt>
    <dgm:pt modelId="{D6EB8B5D-70EF-3D41-8C9E-091411BF5292}" type="pres">
      <dgm:prSet presAssocID="{9132CA0D-810C-244E-A41D-7233CC4A74C3}" presName="horz1" presStyleCnt="0"/>
      <dgm:spPr/>
    </dgm:pt>
    <dgm:pt modelId="{B925B45F-43B9-9A44-B92B-AB48209EDE15}" type="pres">
      <dgm:prSet presAssocID="{9132CA0D-810C-244E-A41D-7233CC4A74C3}" presName="tx1" presStyleLbl="revTx" presStyleIdx="0" presStyleCnt="4"/>
      <dgm:spPr/>
    </dgm:pt>
    <dgm:pt modelId="{4018539A-4EA2-534C-AC14-BD9644405E3E}" type="pres">
      <dgm:prSet presAssocID="{9132CA0D-810C-244E-A41D-7233CC4A74C3}" presName="vert1" presStyleCnt="0"/>
      <dgm:spPr/>
    </dgm:pt>
    <dgm:pt modelId="{EDF47972-6D66-7D4F-A9B1-C72AC204E213}" type="pres">
      <dgm:prSet presAssocID="{13F54B31-3518-AF4D-83DF-724ABC396910}" presName="thickLine" presStyleLbl="alignNode1" presStyleIdx="1" presStyleCnt="4"/>
      <dgm:spPr/>
    </dgm:pt>
    <dgm:pt modelId="{8A274E06-B5C9-F14B-8ABB-366FFD3F0EE6}" type="pres">
      <dgm:prSet presAssocID="{13F54B31-3518-AF4D-83DF-724ABC396910}" presName="horz1" presStyleCnt="0"/>
      <dgm:spPr/>
    </dgm:pt>
    <dgm:pt modelId="{CFF4B6E9-4442-B549-BD34-3835D70BE2E4}" type="pres">
      <dgm:prSet presAssocID="{13F54B31-3518-AF4D-83DF-724ABC396910}" presName="tx1" presStyleLbl="revTx" presStyleIdx="1" presStyleCnt="4"/>
      <dgm:spPr/>
    </dgm:pt>
    <dgm:pt modelId="{6EA7029A-6174-C24E-8203-380B6F1537D4}" type="pres">
      <dgm:prSet presAssocID="{13F54B31-3518-AF4D-83DF-724ABC396910}" presName="vert1" presStyleCnt="0"/>
      <dgm:spPr/>
    </dgm:pt>
    <dgm:pt modelId="{8FB8A74C-6FEF-534C-9FDB-346C0641E061}" type="pres">
      <dgm:prSet presAssocID="{E3C67B09-8873-A842-9336-A459EC4D8013}" presName="thickLine" presStyleLbl="alignNode1" presStyleIdx="2" presStyleCnt="4"/>
      <dgm:spPr/>
    </dgm:pt>
    <dgm:pt modelId="{D04A0D94-3494-6044-AA3E-B72F344A1DA8}" type="pres">
      <dgm:prSet presAssocID="{E3C67B09-8873-A842-9336-A459EC4D8013}" presName="horz1" presStyleCnt="0"/>
      <dgm:spPr/>
    </dgm:pt>
    <dgm:pt modelId="{E897EDA0-5AF9-9645-84EF-B00AEF59C685}" type="pres">
      <dgm:prSet presAssocID="{E3C67B09-8873-A842-9336-A459EC4D8013}" presName="tx1" presStyleLbl="revTx" presStyleIdx="2" presStyleCnt="4"/>
      <dgm:spPr/>
    </dgm:pt>
    <dgm:pt modelId="{428F920E-ACC6-BB4B-936A-DF8DC8192F6A}" type="pres">
      <dgm:prSet presAssocID="{E3C67B09-8873-A842-9336-A459EC4D8013}" presName="vert1" presStyleCnt="0"/>
      <dgm:spPr/>
    </dgm:pt>
    <dgm:pt modelId="{4604874B-8CEA-5543-9FB9-98344D83A38D}" type="pres">
      <dgm:prSet presAssocID="{48BBB6D3-9F69-1A47-98D8-FCCB78334063}" presName="thickLine" presStyleLbl="alignNode1" presStyleIdx="3" presStyleCnt="4"/>
      <dgm:spPr/>
    </dgm:pt>
    <dgm:pt modelId="{C6A90549-6617-8D4D-B238-E7647A5BEA3E}" type="pres">
      <dgm:prSet presAssocID="{48BBB6D3-9F69-1A47-98D8-FCCB78334063}" presName="horz1" presStyleCnt="0"/>
      <dgm:spPr/>
    </dgm:pt>
    <dgm:pt modelId="{A2E0EA80-B914-9941-B8A9-B4752C697C97}" type="pres">
      <dgm:prSet presAssocID="{48BBB6D3-9F69-1A47-98D8-FCCB78334063}" presName="tx1" presStyleLbl="revTx" presStyleIdx="3" presStyleCnt="4"/>
      <dgm:spPr/>
    </dgm:pt>
    <dgm:pt modelId="{F8DADCCD-6A98-ED4E-B10B-DE24C43B0C1D}" type="pres">
      <dgm:prSet presAssocID="{48BBB6D3-9F69-1A47-98D8-FCCB78334063}" presName="vert1" presStyleCnt="0"/>
      <dgm:spPr/>
    </dgm:pt>
  </dgm:ptLst>
  <dgm:cxnLst>
    <dgm:cxn modelId="{19D53C04-0F4D-9C4A-89E5-D4649F9AF220}" srcId="{390B7E83-CA3A-834C-85A3-8D8E364FB5F4}" destId="{9132CA0D-810C-244E-A41D-7233CC4A74C3}" srcOrd="0" destOrd="0" parTransId="{11AC0A37-A19F-C344-8193-57C38C523C2D}" sibTransId="{C00C834F-24CF-7C4E-80F0-30426823B18C}"/>
    <dgm:cxn modelId="{8C3C2123-25A5-1D4F-B401-B43C8A8A28E3}" type="presOf" srcId="{9132CA0D-810C-244E-A41D-7233CC4A74C3}" destId="{B925B45F-43B9-9A44-B92B-AB48209EDE15}" srcOrd="0" destOrd="0" presId="urn:microsoft.com/office/officeart/2008/layout/LinedList"/>
    <dgm:cxn modelId="{155A4C7C-5694-BA46-88A4-32CF37894C0D}" type="presOf" srcId="{390B7E83-CA3A-834C-85A3-8D8E364FB5F4}" destId="{C55CE412-A548-104E-B494-623EF3799038}" srcOrd="0" destOrd="0" presId="urn:microsoft.com/office/officeart/2008/layout/LinedList"/>
    <dgm:cxn modelId="{8AA2C07C-39B3-7343-9BCA-5B61E53780CE}" srcId="{390B7E83-CA3A-834C-85A3-8D8E364FB5F4}" destId="{E3C67B09-8873-A842-9336-A459EC4D8013}" srcOrd="2" destOrd="0" parTransId="{6CF69C45-A521-2C4F-8D3C-592708D8381B}" sibTransId="{90645B16-9DB1-BC48-8390-25272AD2865F}"/>
    <dgm:cxn modelId="{690DD288-5349-EB47-851E-1A956D620DD9}" srcId="{390B7E83-CA3A-834C-85A3-8D8E364FB5F4}" destId="{48BBB6D3-9F69-1A47-98D8-FCCB78334063}" srcOrd="3" destOrd="0" parTransId="{3112F536-CC83-AF46-9739-F1ACB5E341C0}" sibTransId="{4DEFAA22-4EA3-734A-B5B4-64DFBE862E13}"/>
    <dgm:cxn modelId="{507174A1-BAFA-9A41-8798-CFA3C0C040B8}" type="presOf" srcId="{E3C67B09-8873-A842-9336-A459EC4D8013}" destId="{E897EDA0-5AF9-9645-84EF-B00AEF59C685}" srcOrd="0" destOrd="0" presId="urn:microsoft.com/office/officeart/2008/layout/LinedList"/>
    <dgm:cxn modelId="{E09431C8-678D-7841-96A8-F238CD51A24E}" type="presOf" srcId="{13F54B31-3518-AF4D-83DF-724ABC396910}" destId="{CFF4B6E9-4442-B549-BD34-3835D70BE2E4}" srcOrd="0" destOrd="0" presId="urn:microsoft.com/office/officeart/2008/layout/LinedList"/>
    <dgm:cxn modelId="{5C7840E8-20DA-0949-854C-1E181F4E1A65}" type="presOf" srcId="{48BBB6D3-9F69-1A47-98D8-FCCB78334063}" destId="{A2E0EA80-B914-9941-B8A9-B4752C697C97}" srcOrd="0" destOrd="0" presId="urn:microsoft.com/office/officeart/2008/layout/LinedList"/>
    <dgm:cxn modelId="{7A9C3AF9-8DA6-284A-8F9A-B3FB10390C1E}" srcId="{390B7E83-CA3A-834C-85A3-8D8E364FB5F4}" destId="{13F54B31-3518-AF4D-83DF-724ABC396910}" srcOrd="1" destOrd="0" parTransId="{314DDD6B-2441-A841-913A-E506584128F4}" sibTransId="{D1B25B57-E43A-7948-98E0-5976F2BDA8F0}"/>
    <dgm:cxn modelId="{8D93A5BB-393D-074C-B51E-9355874C4A19}" type="presParOf" srcId="{C55CE412-A548-104E-B494-623EF3799038}" destId="{6AE0B822-0636-C94A-B87D-2B3EF0D60216}" srcOrd="0" destOrd="0" presId="urn:microsoft.com/office/officeart/2008/layout/LinedList"/>
    <dgm:cxn modelId="{F1C11EA0-BA3D-2C4D-B3F8-4D55233A005A}" type="presParOf" srcId="{C55CE412-A548-104E-B494-623EF3799038}" destId="{D6EB8B5D-70EF-3D41-8C9E-091411BF5292}" srcOrd="1" destOrd="0" presId="urn:microsoft.com/office/officeart/2008/layout/LinedList"/>
    <dgm:cxn modelId="{133A9300-EC84-F64C-877E-37EAA3AB5241}" type="presParOf" srcId="{D6EB8B5D-70EF-3D41-8C9E-091411BF5292}" destId="{B925B45F-43B9-9A44-B92B-AB48209EDE15}" srcOrd="0" destOrd="0" presId="urn:microsoft.com/office/officeart/2008/layout/LinedList"/>
    <dgm:cxn modelId="{5F644BD3-345C-0848-B4AF-47C947AD3721}" type="presParOf" srcId="{D6EB8B5D-70EF-3D41-8C9E-091411BF5292}" destId="{4018539A-4EA2-534C-AC14-BD9644405E3E}" srcOrd="1" destOrd="0" presId="urn:microsoft.com/office/officeart/2008/layout/LinedList"/>
    <dgm:cxn modelId="{04FD4916-6FB8-E74A-8743-E55F0BBD4230}" type="presParOf" srcId="{C55CE412-A548-104E-B494-623EF3799038}" destId="{EDF47972-6D66-7D4F-A9B1-C72AC204E213}" srcOrd="2" destOrd="0" presId="urn:microsoft.com/office/officeart/2008/layout/LinedList"/>
    <dgm:cxn modelId="{B2A9B0B6-3CAC-CB4F-9D81-8EE7B241C8D9}" type="presParOf" srcId="{C55CE412-A548-104E-B494-623EF3799038}" destId="{8A274E06-B5C9-F14B-8ABB-366FFD3F0EE6}" srcOrd="3" destOrd="0" presId="urn:microsoft.com/office/officeart/2008/layout/LinedList"/>
    <dgm:cxn modelId="{DF108368-87D5-8F4B-9F5E-7D3B9C2B2FFF}" type="presParOf" srcId="{8A274E06-B5C9-F14B-8ABB-366FFD3F0EE6}" destId="{CFF4B6E9-4442-B549-BD34-3835D70BE2E4}" srcOrd="0" destOrd="0" presId="urn:microsoft.com/office/officeart/2008/layout/LinedList"/>
    <dgm:cxn modelId="{B914362E-7D06-2740-A0CC-3096345EF05A}" type="presParOf" srcId="{8A274E06-B5C9-F14B-8ABB-366FFD3F0EE6}" destId="{6EA7029A-6174-C24E-8203-380B6F1537D4}" srcOrd="1" destOrd="0" presId="urn:microsoft.com/office/officeart/2008/layout/LinedList"/>
    <dgm:cxn modelId="{694CF8CE-065C-B941-AA95-54EEB23DD4CC}" type="presParOf" srcId="{C55CE412-A548-104E-B494-623EF3799038}" destId="{8FB8A74C-6FEF-534C-9FDB-346C0641E061}" srcOrd="4" destOrd="0" presId="urn:microsoft.com/office/officeart/2008/layout/LinedList"/>
    <dgm:cxn modelId="{F050F270-D453-2A49-B0F2-EB43652E19ED}" type="presParOf" srcId="{C55CE412-A548-104E-B494-623EF3799038}" destId="{D04A0D94-3494-6044-AA3E-B72F344A1DA8}" srcOrd="5" destOrd="0" presId="urn:microsoft.com/office/officeart/2008/layout/LinedList"/>
    <dgm:cxn modelId="{E7198A10-11BC-8340-AF40-D803122311FD}" type="presParOf" srcId="{D04A0D94-3494-6044-AA3E-B72F344A1DA8}" destId="{E897EDA0-5AF9-9645-84EF-B00AEF59C685}" srcOrd="0" destOrd="0" presId="urn:microsoft.com/office/officeart/2008/layout/LinedList"/>
    <dgm:cxn modelId="{0952BE4D-0D89-4F46-8F22-CDAD36912481}" type="presParOf" srcId="{D04A0D94-3494-6044-AA3E-B72F344A1DA8}" destId="{428F920E-ACC6-BB4B-936A-DF8DC8192F6A}" srcOrd="1" destOrd="0" presId="urn:microsoft.com/office/officeart/2008/layout/LinedList"/>
    <dgm:cxn modelId="{43C77EDA-E108-374E-AA5A-033607A96922}" type="presParOf" srcId="{C55CE412-A548-104E-B494-623EF3799038}" destId="{4604874B-8CEA-5543-9FB9-98344D83A38D}" srcOrd="6" destOrd="0" presId="urn:microsoft.com/office/officeart/2008/layout/LinedList"/>
    <dgm:cxn modelId="{F0019BB0-5778-4D48-B762-5B8D0777F9FC}" type="presParOf" srcId="{C55CE412-A548-104E-B494-623EF3799038}" destId="{C6A90549-6617-8D4D-B238-E7647A5BEA3E}" srcOrd="7" destOrd="0" presId="urn:microsoft.com/office/officeart/2008/layout/LinedList"/>
    <dgm:cxn modelId="{556CABF3-BFD1-B442-8CD2-DF494E89BD44}" type="presParOf" srcId="{C6A90549-6617-8D4D-B238-E7647A5BEA3E}" destId="{A2E0EA80-B914-9941-B8A9-B4752C697C97}" srcOrd="0" destOrd="0" presId="urn:microsoft.com/office/officeart/2008/layout/LinedList"/>
    <dgm:cxn modelId="{F8B1BD8F-FC28-CB4E-B331-789ECD2FA7A7}" type="presParOf" srcId="{C6A90549-6617-8D4D-B238-E7647A5BEA3E}" destId="{F8DADCCD-6A98-ED4E-B10B-DE24C43B0C1D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2C6C93EF-56AF-D343-8777-3151E89C9114}" type="doc">
      <dgm:prSet loTypeId="urn:microsoft.com/office/officeart/2005/8/layout/cycle2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B7F7484B-3F74-1A43-ADD9-DB7693D8F54A}">
      <dgm:prSet/>
      <dgm:spPr/>
      <dgm:t>
        <a:bodyPr/>
        <a:lstStyle/>
        <a:p>
          <a:r>
            <a:rPr lang="es-ES_tradnl"/>
            <a:t>Incremental</a:t>
          </a:r>
          <a:endParaRPr lang="es-ES" dirty="0"/>
        </a:p>
      </dgm:t>
    </dgm:pt>
    <dgm:pt modelId="{34CDF6B5-CF96-7144-A906-4B7DAE450B0E}" type="parTrans" cxnId="{4BF699D2-FDF5-634E-B6CE-D9C5E302E4A6}">
      <dgm:prSet/>
      <dgm:spPr/>
      <dgm:t>
        <a:bodyPr/>
        <a:lstStyle/>
        <a:p>
          <a:endParaRPr lang="es-ES"/>
        </a:p>
      </dgm:t>
    </dgm:pt>
    <dgm:pt modelId="{88F261E5-3733-F14E-8944-E5FF0BBE5EB6}" type="sibTrans" cxnId="{4BF699D2-FDF5-634E-B6CE-D9C5E302E4A6}">
      <dgm:prSet/>
      <dgm:spPr/>
      <dgm:t>
        <a:bodyPr/>
        <a:lstStyle/>
        <a:p>
          <a:endParaRPr lang="es-ES"/>
        </a:p>
      </dgm:t>
    </dgm:pt>
    <dgm:pt modelId="{985860DF-8F0A-4B4C-9D49-9C82BC6F1392}">
      <dgm:prSet/>
      <dgm:spPr/>
      <dgm:t>
        <a:bodyPr/>
        <a:lstStyle/>
        <a:p>
          <a:r>
            <a:rPr lang="es-ES_tradnl" dirty="0"/>
            <a:t>Regla 80-20</a:t>
          </a:r>
          <a:endParaRPr lang="es-ES" dirty="0"/>
        </a:p>
      </dgm:t>
    </dgm:pt>
    <dgm:pt modelId="{30DA822A-A1BE-EF4E-A151-2A18853184B6}" type="parTrans" cxnId="{74C74B79-C8FC-F14E-928B-E3C7FC214349}">
      <dgm:prSet/>
      <dgm:spPr/>
      <dgm:t>
        <a:bodyPr/>
        <a:lstStyle/>
        <a:p>
          <a:endParaRPr lang="es-ES"/>
        </a:p>
      </dgm:t>
    </dgm:pt>
    <dgm:pt modelId="{23189D16-8CDC-4542-B610-607C94B791AE}" type="sibTrans" cxnId="{74C74B79-C8FC-F14E-928B-E3C7FC214349}">
      <dgm:prSet/>
      <dgm:spPr/>
      <dgm:t>
        <a:bodyPr/>
        <a:lstStyle/>
        <a:p>
          <a:endParaRPr lang="es-ES"/>
        </a:p>
      </dgm:t>
    </dgm:pt>
    <dgm:pt modelId="{1A47823B-BDA8-9F41-99AC-192ACE5E663C}">
      <dgm:prSet/>
      <dgm:spPr/>
      <dgm:t>
        <a:bodyPr/>
        <a:lstStyle/>
        <a:p>
          <a:r>
            <a:rPr lang="es-ES_tradnl" dirty="0"/>
            <a:t>Centrado en el Cliente</a:t>
          </a:r>
          <a:endParaRPr lang="es-ES" dirty="0"/>
        </a:p>
      </dgm:t>
    </dgm:pt>
    <dgm:pt modelId="{7099E169-9414-054A-8708-2D7E0015F1BC}" type="parTrans" cxnId="{8CAF713A-3923-C049-8B11-5BDF12A3668A}">
      <dgm:prSet/>
      <dgm:spPr/>
      <dgm:t>
        <a:bodyPr/>
        <a:lstStyle/>
        <a:p>
          <a:endParaRPr lang="es-ES"/>
        </a:p>
      </dgm:t>
    </dgm:pt>
    <dgm:pt modelId="{414FA4A4-740B-6D49-B82C-B41F15F4E597}" type="sibTrans" cxnId="{8CAF713A-3923-C049-8B11-5BDF12A3668A}">
      <dgm:prSet/>
      <dgm:spPr/>
      <dgm:t>
        <a:bodyPr/>
        <a:lstStyle/>
        <a:p>
          <a:endParaRPr lang="es-ES"/>
        </a:p>
      </dgm:t>
    </dgm:pt>
    <dgm:pt modelId="{5BD73A89-6CF8-5646-B0FC-ABFA2D791750}" type="pres">
      <dgm:prSet presAssocID="{2C6C93EF-56AF-D343-8777-3151E89C9114}" presName="cycle" presStyleCnt="0">
        <dgm:presLayoutVars>
          <dgm:dir/>
          <dgm:resizeHandles val="exact"/>
        </dgm:presLayoutVars>
      </dgm:prSet>
      <dgm:spPr/>
    </dgm:pt>
    <dgm:pt modelId="{EA5FBB58-0D41-8341-B79C-EAB9C81BE531}" type="pres">
      <dgm:prSet presAssocID="{B7F7484B-3F74-1A43-ADD9-DB7693D8F54A}" presName="node" presStyleLbl="node1" presStyleIdx="0" presStyleCnt="3">
        <dgm:presLayoutVars>
          <dgm:bulletEnabled val="1"/>
        </dgm:presLayoutVars>
      </dgm:prSet>
      <dgm:spPr/>
    </dgm:pt>
    <dgm:pt modelId="{F49DD721-6914-B24F-878D-9BA9B6BD07F9}" type="pres">
      <dgm:prSet presAssocID="{88F261E5-3733-F14E-8944-E5FF0BBE5EB6}" presName="sibTrans" presStyleLbl="sibTrans2D1" presStyleIdx="0" presStyleCnt="3"/>
      <dgm:spPr/>
    </dgm:pt>
    <dgm:pt modelId="{248F43E6-64E4-314F-ACDF-A1979DC2D189}" type="pres">
      <dgm:prSet presAssocID="{88F261E5-3733-F14E-8944-E5FF0BBE5EB6}" presName="connectorText" presStyleLbl="sibTrans2D1" presStyleIdx="0" presStyleCnt="3"/>
      <dgm:spPr/>
    </dgm:pt>
    <dgm:pt modelId="{91177192-A6BA-FF4A-832F-CD583983D91C}" type="pres">
      <dgm:prSet presAssocID="{1A47823B-BDA8-9F41-99AC-192ACE5E663C}" presName="node" presStyleLbl="node1" presStyleIdx="1" presStyleCnt="3">
        <dgm:presLayoutVars>
          <dgm:bulletEnabled val="1"/>
        </dgm:presLayoutVars>
      </dgm:prSet>
      <dgm:spPr/>
    </dgm:pt>
    <dgm:pt modelId="{D14D3ABD-7917-954E-B80F-1B46944E168B}" type="pres">
      <dgm:prSet presAssocID="{414FA4A4-740B-6D49-B82C-B41F15F4E597}" presName="sibTrans" presStyleLbl="sibTrans2D1" presStyleIdx="1" presStyleCnt="3"/>
      <dgm:spPr/>
    </dgm:pt>
    <dgm:pt modelId="{173325DD-E6A9-2447-8080-7ABBDA84DBD5}" type="pres">
      <dgm:prSet presAssocID="{414FA4A4-740B-6D49-B82C-B41F15F4E597}" presName="connectorText" presStyleLbl="sibTrans2D1" presStyleIdx="1" presStyleCnt="3"/>
      <dgm:spPr/>
    </dgm:pt>
    <dgm:pt modelId="{F9628E84-B9F1-134C-968A-2C16154FFEE7}" type="pres">
      <dgm:prSet presAssocID="{985860DF-8F0A-4B4C-9D49-9C82BC6F1392}" presName="node" presStyleLbl="node1" presStyleIdx="2" presStyleCnt="3">
        <dgm:presLayoutVars>
          <dgm:bulletEnabled val="1"/>
        </dgm:presLayoutVars>
      </dgm:prSet>
      <dgm:spPr/>
    </dgm:pt>
    <dgm:pt modelId="{8E85E6C7-7F30-8C4A-919D-A899DF70DAD8}" type="pres">
      <dgm:prSet presAssocID="{23189D16-8CDC-4542-B610-607C94B791AE}" presName="sibTrans" presStyleLbl="sibTrans2D1" presStyleIdx="2" presStyleCnt="3"/>
      <dgm:spPr/>
    </dgm:pt>
    <dgm:pt modelId="{466B7403-EADD-DB41-A573-8B7AAC406D0F}" type="pres">
      <dgm:prSet presAssocID="{23189D16-8CDC-4542-B610-607C94B791AE}" presName="connectorText" presStyleLbl="sibTrans2D1" presStyleIdx="2" presStyleCnt="3"/>
      <dgm:spPr/>
    </dgm:pt>
  </dgm:ptLst>
  <dgm:cxnLst>
    <dgm:cxn modelId="{EF0D5D0E-15A9-3645-9FAA-D2435835414D}" type="presOf" srcId="{23189D16-8CDC-4542-B610-607C94B791AE}" destId="{8E85E6C7-7F30-8C4A-919D-A899DF70DAD8}" srcOrd="0" destOrd="0" presId="urn:microsoft.com/office/officeart/2005/8/layout/cycle2"/>
    <dgm:cxn modelId="{ECBE1830-926E-654F-A491-B6CA5C23AD05}" type="presOf" srcId="{B7F7484B-3F74-1A43-ADD9-DB7693D8F54A}" destId="{EA5FBB58-0D41-8341-B79C-EAB9C81BE531}" srcOrd="0" destOrd="0" presId="urn:microsoft.com/office/officeart/2005/8/layout/cycle2"/>
    <dgm:cxn modelId="{46EBD636-6207-294A-AC6E-5D56FD78B7FC}" type="presOf" srcId="{414FA4A4-740B-6D49-B82C-B41F15F4E597}" destId="{173325DD-E6A9-2447-8080-7ABBDA84DBD5}" srcOrd="1" destOrd="0" presId="urn:microsoft.com/office/officeart/2005/8/layout/cycle2"/>
    <dgm:cxn modelId="{8CAF713A-3923-C049-8B11-5BDF12A3668A}" srcId="{2C6C93EF-56AF-D343-8777-3151E89C9114}" destId="{1A47823B-BDA8-9F41-99AC-192ACE5E663C}" srcOrd="1" destOrd="0" parTransId="{7099E169-9414-054A-8708-2D7E0015F1BC}" sibTransId="{414FA4A4-740B-6D49-B82C-B41F15F4E597}"/>
    <dgm:cxn modelId="{BF5F6240-8C28-B040-99F6-1B5012F63AC0}" type="presOf" srcId="{88F261E5-3733-F14E-8944-E5FF0BBE5EB6}" destId="{F49DD721-6914-B24F-878D-9BA9B6BD07F9}" srcOrd="0" destOrd="0" presId="urn:microsoft.com/office/officeart/2005/8/layout/cycle2"/>
    <dgm:cxn modelId="{E2A4A36E-EE3B-8747-9091-FACB15114AE6}" type="presOf" srcId="{1A47823B-BDA8-9F41-99AC-192ACE5E663C}" destId="{91177192-A6BA-FF4A-832F-CD583983D91C}" srcOrd="0" destOrd="0" presId="urn:microsoft.com/office/officeart/2005/8/layout/cycle2"/>
    <dgm:cxn modelId="{74C74B79-C8FC-F14E-928B-E3C7FC214349}" srcId="{2C6C93EF-56AF-D343-8777-3151E89C9114}" destId="{985860DF-8F0A-4B4C-9D49-9C82BC6F1392}" srcOrd="2" destOrd="0" parTransId="{30DA822A-A1BE-EF4E-A151-2A18853184B6}" sibTransId="{23189D16-8CDC-4542-B610-607C94B791AE}"/>
    <dgm:cxn modelId="{ECF7758A-3361-364D-B0A4-632511CC3D60}" type="presOf" srcId="{414FA4A4-740B-6D49-B82C-B41F15F4E597}" destId="{D14D3ABD-7917-954E-B80F-1B46944E168B}" srcOrd="0" destOrd="0" presId="urn:microsoft.com/office/officeart/2005/8/layout/cycle2"/>
    <dgm:cxn modelId="{42514896-11BC-2347-8756-9DFDF5BC97D7}" type="presOf" srcId="{88F261E5-3733-F14E-8944-E5FF0BBE5EB6}" destId="{248F43E6-64E4-314F-ACDF-A1979DC2D189}" srcOrd="1" destOrd="0" presId="urn:microsoft.com/office/officeart/2005/8/layout/cycle2"/>
    <dgm:cxn modelId="{AFD217B5-5F40-5A46-AA1D-F4AD7C1C2C1F}" type="presOf" srcId="{985860DF-8F0A-4B4C-9D49-9C82BC6F1392}" destId="{F9628E84-B9F1-134C-968A-2C16154FFEE7}" srcOrd="0" destOrd="0" presId="urn:microsoft.com/office/officeart/2005/8/layout/cycle2"/>
    <dgm:cxn modelId="{4BF699D2-FDF5-634E-B6CE-D9C5E302E4A6}" srcId="{2C6C93EF-56AF-D343-8777-3151E89C9114}" destId="{B7F7484B-3F74-1A43-ADD9-DB7693D8F54A}" srcOrd="0" destOrd="0" parTransId="{34CDF6B5-CF96-7144-A906-4B7DAE450B0E}" sibTransId="{88F261E5-3733-F14E-8944-E5FF0BBE5EB6}"/>
    <dgm:cxn modelId="{FB17F0D3-55A3-7742-8B0C-8860D9AA004D}" type="presOf" srcId="{2C6C93EF-56AF-D343-8777-3151E89C9114}" destId="{5BD73A89-6CF8-5646-B0FC-ABFA2D791750}" srcOrd="0" destOrd="0" presId="urn:microsoft.com/office/officeart/2005/8/layout/cycle2"/>
    <dgm:cxn modelId="{57197ED7-7780-A141-9217-852F85837E47}" type="presOf" srcId="{23189D16-8CDC-4542-B610-607C94B791AE}" destId="{466B7403-EADD-DB41-A573-8B7AAC406D0F}" srcOrd="1" destOrd="0" presId="urn:microsoft.com/office/officeart/2005/8/layout/cycle2"/>
    <dgm:cxn modelId="{D90DD6C4-2B4F-A84F-B195-EE1B3BCC552D}" type="presParOf" srcId="{5BD73A89-6CF8-5646-B0FC-ABFA2D791750}" destId="{EA5FBB58-0D41-8341-B79C-EAB9C81BE531}" srcOrd="0" destOrd="0" presId="urn:microsoft.com/office/officeart/2005/8/layout/cycle2"/>
    <dgm:cxn modelId="{C97C7F1F-098C-384C-9EB9-2F9DD8290EC1}" type="presParOf" srcId="{5BD73A89-6CF8-5646-B0FC-ABFA2D791750}" destId="{F49DD721-6914-B24F-878D-9BA9B6BD07F9}" srcOrd="1" destOrd="0" presId="urn:microsoft.com/office/officeart/2005/8/layout/cycle2"/>
    <dgm:cxn modelId="{FE65D5C3-6BC1-EE4F-BC8E-14D574AD7D66}" type="presParOf" srcId="{F49DD721-6914-B24F-878D-9BA9B6BD07F9}" destId="{248F43E6-64E4-314F-ACDF-A1979DC2D189}" srcOrd="0" destOrd="0" presId="urn:microsoft.com/office/officeart/2005/8/layout/cycle2"/>
    <dgm:cxn modelId="{1343B112-3FBE-444C-851D-E8C37FDD283E}" type="presParOf" srcId="{5BD73A89-6CF8-5646-B0FC-ABFA2D791750}" destId="{91177192-A6BA-FF4A-832F-CD583983D91C}" srcOrd="2" destOrd="0" presId="urn:microsoft.com/office/officeart/2005/8/layout/cycle2"/>
    <dgm:cxn modelId="{D1F00495-363E-9B43-902F-4ACD1ABEDC5D}" type="presParOf" srcId="{5BD73A89-6CF8-5646-B0FC-ABFA2D791750}" destId="{D14D3ABD-7917-954E-B80F-1B46944E168B}" srcOrd="3" destOrd="0" presId="urn:microsoft.com/office/officeart/2005/8/layout/cycle2"/>
    <dgm:cxn modelId="{BC3D873E-6A6D-6A44-B410-75680687FDA0}" type="presParOf" srcId="{D14D3ABD-7917-954E-B80F-1B46944E168B}" destId="{173325DD-E6A9-2447-8080-7ABBDA84DBD5}" srcOrd="0" destOrd="0" presId="urn:microsoft.com/office/officeart/2005/8/layout/cycle2"/>
    <dgm:cxn modelId="{80405A78-6C12-4E4A-8698-8D05C11D3E95}" type="presParOf" srcId="{5BD73A89-6CF8-5646-B0FC-ABFA2D791750}" destId="{F9628E84-B9F1-134C-968A-2C16154FFEE7}" srcOrd="4" destOrd="0" presId="urn:microsoft.com/office/officeart/2005/8/layout/cycle2"/>
    <dgm:cxn modelId="{7962B8EB-BECA-7C43-8C32-D3C82186B18A}" type="presParOf" srcId="{5BD73A89-6CF8-5646-B0FC-ABFA2D791750}" destId="{8E85E6C7-7F30-8C4A-919D-A899DF70DAD8}" srcOrd="5" destOrd="0" presId="urn:microsoft.com/office/officeart/2005/8/layout/cycle2"/>
    <dgm:cxn modelId="{09CA234E-7EE7-434B-B227-D09F32402484}" type="presParOf" srcId="{8E85E6C7-7F30-8C4A-919D-A899DF70DAD8}" destId="{466B7403-EADD-DB41-A573-8B7AAC406D0F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251BB5EB-5612-6B47-8DE9-221E0AB26BCF}" type="doc">
      <dgm:prSet loTypeId="urn:microsoft.com/office/officeart/2008/layout/LinedLis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C328E8F1-6648-514D-8039-EA0C683271D8}">
      <dgm:prSet phldrT="[Texto]"/>
      <dgm:spPr/>
      <dgm:t>
        <a:bodyPr/>
        <a:lstStyle/>
        <a:p>
          <a:r>
            <a:rPr lang="es-ES" dirty="0"/>
            <a:t> </a:t>
          </a:r>
        </a:p>
      </dgm:t>
    </dgm:pt>
    <dgm:pt modelId="{7F558864-AAF8-8E40-805F-78D72958BAC5}" type="parTrans" cxnId="{F5F3712D-BA7D-1A41-86A7-195928E7A3BB}">
      <dgm:prSet/>
      <dgm:spPr/>
      <dgm:t>
        <a:bodyPr/>
        <a:lstStyle/>
        <a:p>
          <a:endParaRPr lang="es-ES"/>
        </a:p>
      </dgm:t>
    </dgm:pt>
    <dgm:pt modelId="{342F7156-0F69-B449-B331-50F4AE8F2565}" type="sibTrans" cxnId="{F5F3712D-BA7D-1A41-86A7-195928E7A3BB}">
      <dgm:prSet/>
      <dgm:spPr/>
      <dgm:t>
        <a:bodyPr/>
        <a:lstStyle/>
        <a:p>
          <a:endParaRPr lang="es-ES"/>
        </a:p>
      </dgm:t>
    </dgm:pt>
    <dgm:pt modelId="{6A4D205E-A01B-5B4B-9F2B-B0B79FA5EE8D}">
      <dgm:prSet phldrT="[Texto]"/>
      <dgm:spPr/>
      <dgm:t>
        <a:bodyPr/>
        <a:lstStyle/>
        <a:p>
          <a:endParaRPr lang="es-ES" dirty="0"/>
        </a:p>
      </dgm:t>
    </dgm:pt>
    <dgm:pt modelId="{C99BDB7B-6DF4-9C4A-ACE5-72736B4CE740}" type="parTrans" cxnId="{9D9091E1-EE76-C346-AF22-2F0C0BE41461}">
      <dgm:prSet/>
      <dgm:spPr/>
      <dgm:t>
        <a:bodyPr/>
        <a:lstStyle/>
        <a:p>
          <a:endParaRPr lang="es-ES"/>
        </a:p>
      </dgm:t>
    </dgm:pt>
    <dgm:pt modelId="{90CEF983-99D0-234A-849B-ED4FF923F578}" type="sibTrans" cxnId="{9D9091E1-EE76-C346-AF22-2F0C0BE41461}">
      <dgm:prSet/>
      <dgm:spPr/>
      <dgm:t>
        <a:bodyPr/>
        <a:lstStyle/>
        <a:p>
          <a:endParaRPr lang="es-ES"/>
        </a:p>
      </dgm:t>
    </dgm:pt>
    <dgm:pt modelId="{CD9CA175-7F6D-1945-A6C1-A913ABFA149E}">
      <dgm:prSet phldrT="[Texto]"/>
      <dgm:spPr/>
      <dgm:t>
        <a:bodyPr/>
        <a:lstStyle/>
        <a:p>
          <a:endParaRPr lang="es-ES" dirty="0"/>
        </a:p>
      </dgm:t>
    </dgm:pt>
    <dgm:pt modelId="{2A209A87-32DB-C845-B839-7C0E49652034}" type="parTrans" cxnId="{AA77EFF0-E6E6-3245-80A6-758F82EC959E}">
      <dgm:prSet/>
      <dgm:spPr/>
      <dgm:t>
        <a:bodyPr/>
        <a:lstStyle/>
        <a:p>
          <a:endParaRPr lang="es-ES"/>
        </a:p>
      </dgm:t>
    </dgm:pt>
    <dgm:pt modelId="{C87D7E83-0A35-BA4E-8818-2074A0112AA8}" type="sibTrans" cxnId="{AA77EFF0-E6E6-3245-80A6-758F82EC959E}">
      <dgm:prSet/>
      <dgm:spPr/>
      <dgm:t>
        <a:bodyPr/>
        <a:lstStyle/>
        <a:p>
          <a:endParaRPr lang="es-ES"/>
        </a:p>
      </dgm:t>
    </dgm:pt>
    <dgm:pt modelId="{A58FDB6B-5D5A-3A45-B51B-83C67C058088}">
      <dgm:prSet phldrT="[Texto]"/>
      <dgm:spPr/>
      <dgm:t>
        <a:bodyPr/>
        <a:lstStyle/>
        <a:p>
          <a:endParaRPr lang="es-ES" dirty="0"/>
        </a:p>
      </dgm:t>
    </dgm:pt>
    <dgm:pt modelId="{9DEBF63F-8DD3-2A49-84D4-FC09A35B2C91}" type="parTrans" cxnId="{B62738EF-59E4-604B-95D5-1E7561F62249}">
      <dgm:prSet/>
      <dgm:spPr/>
      <dgm:t>
        <a:bodyPr/>
        <a:lstStyle/>
        <a:p>
          <a:endParaRPr lang="es-ES"/>
        </a:p>
      </dgm:t>
    </dgm:pt>
    <dgm:pt modelId="{04F46DFB-2DD2-744E-A937-095A639B4060}" type="sibTrans" cxnId="{B62738EF-59E4-604B-95D5-1E7561F62249}">
      <dgm:prSet/>
      <dgm:spPr/>
      <dgm:t>
        <a:bodyPr/>
        <a:lstStyle/>
        <a:p>
          <a:endParaRPr lang="es-ES"/>
        </a:p>
      </dgm:t>
    </dgm:pt>
    <dgm:pt modelId="{A7D22D53-1BA0-504F-86D7-BA465A08BA78}">
      <dgm:prSet phldrT="[Texto]"/>
      <dgm:spPr/>
      <dgm:t>
        <a:bodyPr/>
        <a:lstStyle/>
        <a:p>
          <a:endParaRPr lang="es-ES" dirty="0"/>
        </a:p>
      </dgm:t>
    </dgm:pt>
    <dgm:pt modelId="{F85FE6B1-B155-4442-BBED-167590AC7B58}" type="parTrans" cxnId="{FFB1923E-73DF-2B47-B553-A73EB6E87034}">
      <dgm:prSet/>
      <dgm:spPr/>
      <dgm:t>
        <a:bodyPr/>
        <a:lstStyle/>
        <a:p>
          <a:endParaRPr lang="es-ES"/>
        </a:p>
      </dgm:t>
    </dgm:pt>
    <dgm:pt modelId="{6F2C356A-21E9-DA4B-8942-31F06CB92315}" type="sibTrans" cxnId="{FFB1923E-73DF-2B47-B553-A73EB6E87034}">
      <dgm:prSet/>
      <dgm:spPr/>
      <dgm:t>
        <a:bodyPr/>
        <a:lstStyle/>
        <a:p>
          <a:endParaRPr lang="es-ES"/>
        </a:p>
      </dgm:t>
    </dgm:pt>
    <dgm:pt modelId="{BFC259CB-6395-4B4C-860D-EC8DFB7CBCAD}">
      <dgm:prSet phldrT="[Texto]"/>
      <dgm:spPr/>
      <dgm:t>
        <a:bodyPr/>
        <a:lstStyle/>
        <a:p>
          <a:endParaRPr lang="es-ES" dirty="0"/>
        </a:p>
      </dgm:t>
    </dgm:pt>
    <dgm:pt modelId="{6C4C9415-8F5E-A24A-9069-21C249C787DE}" type="parTrans" cxnId="{E314C95C-617F-9A40-B60B-D49F1760F56B}">
      <dgm:prSet/>
      <dgm:spPr/>
      <dgm:t>
        <a:bodyPr/>
        <a:lstStyle/>
        <a:p>
          <a:endParaRPr lang="es-ES"/>
        </a:p>
      </dgm:t>
    </dgm:pt>
    <dgm:pt modelId="{B14091C5-675E-D24D-B7AD-A514EF0FB6FB}" type="sibTrans" cxnId="{E314C95C-617F-9A40-B60B-D49F1760F56B}">
      <dgm:prSet/>
      <dgm:spPr/>
      <dgm:t>
        <a:bodyPr/>
        <a:lstStyle/>
        <a:p>
          <a:endParaRPr lang="es-ES"/>
        </a:p>
      </dgm:t>
    </dgm:pt>
    <dgm:pt modelId="{E9A90D16-164A-F64C-929F-40AFC99680B5}">
      <dgm:prSet phldrT="[Texto]"/>
      <dgm:spPr/>
      <dgm:t>
        <a:bodyPr/>
        <a:lstStyle/>
        <a:p>
          <a:endParaRPr lang="es-ES" dirty="0"/>
        </a:p>
      </dgm:t>
    </dgm:pt>
    <dgm:pt modelId="{B102E981-E438-704A-8F1E-8A18B10DB50C}" type="parTrans" cxnId="{65D4BD54-01B8-9147-A734-A4A2010EEF9E}">
      <dgm:prSet/>
      <dgm:spPr/>
      <dgm:t>
        <a:bodyPr/>
        <a:lstStyle/>
        <a:p>
          <a:endParaRPr lang="es-ES"/>
        </a:p>
      </dgm:t>
    </dgm:pt>
    <dgm:pt modelId="{DBD72B56-2077-824D-8BFD-FBCF46061B8A}" type="sibTrans" cxnId="{65D4BD54-01B8-9147-A734-A4A2010EEF9E}">
      <dgm:prSet/>
      <dgm:spPr/>
      <dgm:t>
        <a:bodyPr/>
        <a:lstStyle/>
        <a:p>
          <a:endParaRPr lang="es-ES"/>
        </a:p>
      </dgm:t>
    </dgm:pt>
    <dgm:pt modelId="{2D6E995C-D8A6-6247-AB4D-46923152CF2F}">
      <dgm:prSet phldrT="[Texto]"/>
      <dgm:spPr/>
      <dgm:t>
        <a:bodyPr/>
        <a:lstStyle/>
        <a:p>
          <a:endParaRPr lang="es-ES" dirty="0"/>
        </a:p>
      </dgm:t>
    </dgm:pt>
    <dgm:pt modelId="{A2AF7D58-4EB6-A441-A815-8E73FC6EC3FC}" type="parTrans" cxnId="{52790CCB-24D1-CD48-B872-0DCF3CEEC3C1}">
      <dgm:prSet/>
      <dgm:spPr/>
      <dgm:t>
        <a:bodyPr/>
        <a:lstStyle/>
        <a:p>
          <a:endParaRPr lang="es-ES"/>
        </a:p>
      </dgm:t>
    </dgm:pt>
    <dgm:pt modelId="{9EB112B8-BAE5-314E-A574-ACC130A91077}" type="sibTrans" cxnId="{52790CCB-24D1-CD48-B872-0DCF3CEEC3C1}">
      <dgm:prSet/>
      <dgm:spPr/>
      <dgm:t>
        <a:bodyPr/>
        <a:lstStyle/>
        <a:p>
          <a:endParaRPr lang="es-ES"/>
        </a:p>
      </dgm:t>
    </dgm:pt>
    <dgm:pt modelId="{BE83DF06-CAE4-F146-9242-BCE3FC77157D}">
      <dgm:prSet phldrT="[Texto]"/>
      <dgm:spPr/>
      <dgm:t>
        <a:bodyPr/>
        <a:lstStyle/>
        <a:p>
          <a:endParaRPr lang="es-ES" dirty="0"/>
        </a:p>
      </dgm:t>
    </dgm:pt>
    <dgm:pt modelId="{601A5D8A-D9A4-FB46-9E0F-64C0E9C83275}" type="parTrans" cxnId="{02ADFD5F-44F4-694E-8CF8-655EFCF93364}">
      <dgm:prSet/>
      <dgm:spPr/>
      <dgm:t>
        <a:bodyPr/>
        <a:lstStyle/>
        <a:p>
          <a:endParaRPr lang="es-ES"/>
        </a:p>
      </dgm:t>
    </dgm:pt>
    <dgm:pt modelId="{94216CB8-0E4C-F846-AD38-4789ED929E2F}" type="sibTrans" cxnId="{02ADFD5F-44F4-694E-8CF8-655EFCF93364}">
      <dgm:prSet/>
      <dgm:spPr/>
      <dgm:t>
        <a:bodyPr/>
        <a:lstStyle/>
        <a:p>
          <a:endParaRPr lang="es-ES"/>
        </a:p>
      </dgm:t>
    </dgm:pt>
    <dgm:pt modelId="{227D7211-0FB2-4340-9DC2-A10114FACFF4}" type="pres">
      <dgm:prSet presAssocID="{251BB5EB-5612-6B47-8DE9-221E0AB26BCF}" presName="vert0" presStyleCnt="0">
        <dgm:presLayoutVars>
          <dgm:dir/>
          <dgm:animOne val="branch"/>
          <dgm:animLvl val="lvl"/>
        </dgm:presLayoutVars>
      </dgm:prSet>
      <dgm:spPr/>
    </dgm:pt>
    <dgm:pt modelId="{FC942345-B601-1141-8CEE-EB869E4486B4}" type="pres">
      <dgm:prSet presAssocID="{C328E8F1-6648-514D-8039-EA0C683271D8}" presName="thickLine" presStyleLbl="alignNode1" presStyleIdx="0" presStyleCnt="9"/>
      <dgm:spPr/>
    </dgm:pt>
    <dgm:pt modelId="{B00FA690-4FB9-0A45-829E-56C5705951C0}" type="pres">
      <dgm:prSet presAssocID="{C328E8F1-6648-514D-8039-EA0C683271D8}" presName="horz1" presStyleCnt="0"/>
      <dgm:spPr/>
    </dgm:pt>
    <dgm:pt modelId="{95414C95-D3D4-E842-8214-C7B949CBC4B8}" type="pres">
      <dgm:prSet presAssocID="{C328E8F1-6648-514D-8039-EA0C683271D8}" presName="tx1" presStyleLbl="revTx" presStyleIdx="0" presStyleCnt="9"/>
      <dgm:spPr/>
    </dgm:pt>
    <dgm:pt modelId="{FA50FB9D-CCFE-9649-A962-08B81A7E60EC}" type="pres">
      <dgm:prSet presAssocID="{C328E8F1-6648-514D-8039-EA0C683271D8}" presName="vert1" presStyleCnt="0"/>
      <dgm:spPr/>
    </dgm:pt>
    <dgm:pt modelId="{A5E0188A-D309-B048-A0CD-C9F28A98C53C}" type="pres">
      <dgm:prSet presAssocID="{A7D22D53-1BA0-504F-86D7-BA465A08BA78}" presName="thickLine" presStyleLbl="alignNode1" presStyleIdx="1" presStyleCnt="9"/>
      <dgm:spPr/>
    </dgm:pt>
    <dgm:pt modelId="{546207F1-0693-3D41-B958-C74912724BAE}" type="pres">
      <dgm:prSet presAssocID="{A7D22D53-1BA0-504F-86D7-BA465A08BA78}" presName="horz1" presStyleCnt="0"/>
      <dgm:spPr/>
    </dgm:pt>
    <dgm:pt modelId="{63A5935B-DAFA-1046-8CD3-34660A424AE4}" type="pres">
      <dgm:prSet presAssocID="{A7D22D53-1BA0-504F-86D7-BA465A08BA78}" presName="tx1" presStyleLbl="revTx" presStyleIdx="1" presStyleCnt="9"/>
      <dgm:spPr/>
    </dgm:pt>
    <dgm:pt modelId="{8BB19EDB-4831-0B4A-8D1D-C53B630CDD10}" type="pres">
      <dgm:prSet presAssocID="{A7D22D53-1BA0-504F-86D7-BA465A08BA78}" presName="vert1" presStyleCnt="0"/>
      <dgm:spPr/>
    </dgm:pt>
    <dgm:pt modelId="{C3DCEEDB-13F1-3A42-B4F8-E59EED0A02A8}" type="pres">
      <dgm:prSet presAssocID="{BFC259CB-6395-4B4C-860D-EC8DFB7CBCAD}" presName="thickLine" presStyleLbl="alignNode1" presStyleIdx="2" presStyleCnt="9"/>
      <dgm:spPr/>
    </dgm:pt>
    <dgm:pt modelId="{F9467616-A114-1743-8380-CF15F1CAD589}" type="pres">
      <dgm:prSet presAssocID="{BFC259CB-6395-4B4C-860D-EC8DFB7CBCAD}" presName="horz1" presStyleCnt="0"/>
      <dgm:spPr/>
    </dgm:pt>
    <dgm:pt modelId="{CB438DA7-2C43-214C-97E4-1D2D10FDE26D}" type="pres">
      <dgm:prSet presAssocID="{BFC259CB-6395-4B4C-860D-EC8DFB7CBCAD}" presName="tx1" presStyleLbl="revTx" presStyleIdx="2" presStyleCnt="9"/>
      <dgm:spPr/>
    </dgm:pt>
    <dgm:pt modelId="{085BB8BA-1000-5340-9C30-C3729C90AB0B}" type="pres">
      <dgm:prSet presAssocID="{BFC259CB-6395-4B4C-860D-EC8DFB7CBCAD}" presName="vert1" presStyleCnt="0"/>
      <dgm:spPr/>
    </dgm:pt>
    <dgm:pt modelId="{141EE824-4CC7-EF4C-8F81-467E1FB47728}" type="pres">
      <dgm:prSet presAssocID="{E9A90D16-164A-F64C-929F-40AFC99680B5}" presName="thickLine" presStyleLbl="alignNode1" presStyleIdx="3" presStyleCnt="9"/>
      <dgm:spPr/>
    </dgm:pt>
    <dgm:pt modelId="{879749A9-3399-C945-B71B-96D25A9E6A1B}" type="pres">
      <dgm:prSet presAssocID="{E9A90D16-164A-F64C-929F-40AFC99680B5}" presName="horz1" presStyleCnt="0"/>
      <dgm:spPr/>
    </dgm:pt>
    <dgm:pt modelId="{C38EE0B0-20F9-B143-94A8-2456414623A5}" type="pres">
      <dgm:prSet presAssocID="{E9A90D16-164A-F64C-929F-40AFC99680B5}" presName="tx1" presStyleLbl="revTx" presStyleIdx="3" presStyleCnt="9"/>
      <dgm:spPr/>
    </dgm:pt>
    <dgm:pt modelId="{C82D6FCE-162F-F244-A0EC-F6E0D76B751B}" type="pres">
      <dgm:prSet presAssocID="{E9A90D16-164A-F64C-929F-40AFC99680B5}" presName="vert1" presStyleCnt="0"/>
      <dgm:spPr/>
    </dgm:pt>
    <dgm:pt modelId="{D2D32B95-5F74-C440-B79C-5E414D655AF2}" type="pres">
      <dgm:prSet presAssocID="{2D6E995C-D8A6-6247-AB4D-46923152CF2F}" presName="thickLine" presStyleLbl="alignNode1" presStyleIdx="4" presStyleCnt="9"/>
      <dgm:spPr/>
    </dgm:pt>
    <dgm:pt modelId="{7CF54DBF-587F-A540-99E2-51D3CBAEDFF2}" type="pres">
      <dgm:prSet presAssocID="{2D6E995C-D8A6-6247-AB4D-46923152CF2F}" presName="horz1" presStyleCnt="0"/>
      <dgm:spPr/>
    </dgm:pt>
    <dgm:pt modelId="{C2014E1E-992B-294C-85EE-FF4CFC97213A}" type="pres">
      <dgm:prSet presAssocID="{2D6E995C-D8A6-6247-AB4D-46923152CF2F}" presName="tx1" presStyleLbl="revTx" presStyleIdx="4" presStyleCnt="9"/>
      <dgm:spPr/>
    </dgm:pt>
    <dgm:pt modelId="{847FBB27-6907-1B4A-A5D7-85EFBF55CD21}" type="pres">
      <dgm:prSet presAssocID="{2D6E995C-D8A6-6247-AB4D-46923152CF2F}" presName="vert1" presStyleCnt="0"/>
      <dgm:spPr/>
    </dgm:pt>
    <dgm:pt modelId="{D2CBCAF8-F043-4043-B5EB-02D94FDF53C1}" type="pres">
      <dgm:prSet presAssocID="{BE83DF06-CAE4-F146-9242-BCE3FC77157D}" presName="thickLine" presStyleLbl="alignNode1" presStyleIdx="5" presStyleCnt="9"/>
      <dgm:spPr/>
    </dgm:pt>
    <dgm:pt modelId="{086D40AC-2CC3-3649-BBFC-6CAAF628097D}" type="pres">
      <dgm:prSet presAssocID="{BE83DF06-CAE4-F146-9242-BCE3FC77157D}" presName="horz1" presStyleCnt="0"/>
      <dgm:spPr/>
    </dgm:pt>
    <dgm:pt modelId="{8C316ED2-99FF-9F4F-9E01-A80DB28E7116}" type="pres">
      <dgm:prSet presAssocID="{BE83DF06-CAE4-F146-9242-BCE3FC77157D}" presName="tx1" presStyleLbl="revTx" presStyleIdx="5" presStyleCnt="9"/>
      <dgm:spPr/>
    </dgm:pt>
    <dgm:pt modelId="{F58C1AFB-2A9D-9B4A-9C42-4ECA2D93D748}" type="pres">
      <dgm:prSet presAssocID="{BE83DF06-CAE4-F146-9242-BCE3FC77157D}" presName="vert1" presStyleCnt="0"/>
      <dgm:spPr/>
    </dgm:pt>
    <dgm:pt modelId="{A24F270A-BA02-B64F-A478-BF886A830960}" type="pres">
      <dgm:prSet presAssocID="{6A4D205E-A01B-5B4B-9F2B-B0B79FA5EE8D}" presName="thickLine" presStyleLbl="alignNode1" presStyleIdx="6" presStyleCnt="9"/>
      <dgm:spPr/>
    </dgm:pt>
    <dgm:pt modelId="{26EFA8C7-B627-DE43-80BB-BD161D6B2772}" type="pres">
      <dgm:prSet presAssocID="{6A4D205E-A01B-5B4B-9F2B-B0B79FA5EE8D}" presName="horz1" presStyleCnt="0"/>
      <dgm:spPr/>
    </dgm:pt>
    <dgm:pt modelId="{C66EDBB0-279A-DE4C-B217-A644514421D6}" type="pres">
      <dgm:prSet presAssocID="{6A4D205E-A01B-5B4B-9F2B-B0B79FA5EE8D}" presName="tx1" presStyleLbl="revTx" presStyleIdx="6" presStyleCnt="9"/>
      <dgm:spPr/>
    </dgm:pt>
    <dgm:pt modelId="{5FEABF4B-7259-3547-B9FB-1AC21028F1E0}" type="pres">
      <dgm:prSet presAssocID="{6A4D205E-A01B-5B4B-9F2B-B0B79FA5EE8D}" presName="vert1" presStyleCnt="0"/>
      <dgm:spPr/>
    </dgm:pt>
    <dgm:pt modelId="{A5A19655-03D7-7341-9EF6-F4AB3E1B44E0}" type="pres">
      <dgm:prSet presAssocID="{CD9CA175-7F6D-1945-A6C1-A913ABFA149E}" presName="thickLine" presStyleLbl="alignNode1" presStyleIdx="7" presStyleCnt="9"/>
      <dgm:spPr/>
    </dgm:pt>
    <dgm:pt modelId="{59BA5D99-FCD0-9D43-B53E-38A151E4570F}" type="pres">
      <dgm:prSet presAssocID="{CD9CA175-7F6D-1945-A6C1-A913ABFA149E}" presName="horz1" presStyleCnt="0"/>
      <dgm:spPr/>
    </dgm:pt>
    <dgm:pt modelId="{02E663F5-37D2-AF4C-A4F4-E2AC46D3DE42}" type="pres">
      <dgm:prSet presAssocID="{CD9CA175-7F6D-1945-A6C1-A913ABFA149E}" presName="tx1" presStyleLbl="revTx" presStyleIdx="7" presStyleCnt="9"/>
      <dgm:spPr/>
    </dgm:pt>
    <dgm:pt modelId="{99DA4B05-3560-BC42-BDE2-18817061B9D1}" type="pres">
      <dgm:prSet presAssocID="{CD9CA175-7F6D-1945-A6C1-A913ABFA149E}" presName="vert1" presStyleCnt="0"/>
      <dgm:spPr/>
    </dgm:pt>
    <dgm:pt modelId="{03FA5986-F214-6B48-8E5B-66DF9B1030E5}" type="pres">
      <dgm:prSet presAssocID="{A58FDB6B-5D5A-3A45-B51B-83C67C058088}" presName="thickLine" presStyleLbl="alignNode1" presStyleIdx="8" presStyleCnt="9"/>
      <dgm:spPr/>
    </dgm:pt>
    <dgm:pt modelId="{A3BA55BA-7D9F-F94E-B42E-CC70D96FC0A6}" type="pres">
      <dgm:prSet presAssocID="{A58FDB6B-5D5A-3A45-B51B-83C67C058088}" presName="horz1" presStyleCnt="0"/>
      <dgm:spPr/>
    </dgm:pt>
    <dgm:pt modelId="{EB213AB8-BEAD-3241-B62D-1817719134A7}" type="pres">
      <dgm:prSet presAssocID="{A58FDB6B-5D5A-3A45-B51B-83C67C058088}" presName="tx1" presStyleLbl="revTx" presStyleIdx="8" presStyleCnt="9"/>
      <dgm:spPr/>
    </dgm:pt>
    <dgm:pt modelId="{9343E7C6-2E58-2444-8786-FF99ECC7630C}" type="pres">
      <dgm:prSet presAssocID="{A58FDB6B-5D5A-3A45-B51B-83C67C058088}" presName="vert1" presStyleCnt="0"/>
      <dgm:spPr/>
    </dgm:pt>
  </dgm:ptLst>
  <dgm:cxnLst>
    <dgm:cxn modelId="{EFD85604-D633-AA4D-804A-FD1296CBFDAC}" type="presOf" srcId="{BFC259CB-6395-4B4C-860D-EC8DFB7CBCAD}" destId="{CB438DA7-2C43-214C-97E4-1D2D10FDE26D}" srcOrd="0" destOrd="0" presId="urn:microsoft.com/office/officeart/2008/layout/LinedList"/>
    <dgm:cxn modelId="{35E7F50F-64E5-DA43-AD66-569221ADB3F6}" type="presOf" srcId="{251BB5EB-5612-6B47-8DE9-221E0AB26BCF}" destId="{227D7211-0FB2-4340-9DC2-A10114FACFF4}" srcOrd="0" destOrd="0" presId="urn:microsoft.com/office/officeart/2008/layout/LinedList"/>
    <dgm:cxn modelId="{9E7A492A-4393-9245-AE5B-8EF7CBADD5BF}" type="presOf" srcId="{C328E8F1-6648-514D-8039-EA0C683271D8}" destId="{95414C95-D3D4-E842-8214-C7B949CBC4B8}" srcOrd="0" destOrd="0" presId="urn:microsoft.com/office/officeart/2008/layout/LinedList"/>
    <dgm:cxn modelId="{F5F3712D-BA7D-1A41-86A7-195928E7A3BB}" srcId="{251BB5EB-5612-6B47-8DE9-221E0AB26BCF}" destId="{C328E8F1-6648-514D-8039-EA0C683271D8}" srcOrd="0" destOrd="0" parTransId="{7F558864-AAF8-8E40-805F-78D72958BAC5}" sibTransId="{342F7156-0F69-B449-B331-50F4AE8F2565}"/>
    <dgm:cxn modelId="{FFB1923E-73DF-2B47-B553-A73EB6E87034}" srcId="{251BB5EB-5612-6B47-8DE9-221E0AB26BCF}" destId="{A7D22D53-1BA0-504F-86D7-BA465A08BA78}" srcOrd="1" destOrd="0" parTransId="{F85FE6B1-B155-4442-BBED-167590AC7B58}" sibTransId="{6F2C356A-21E9-DA4B-8942-31F06CB92315}"/>
    <dgm:cxn modelId="{E314C95C-617F-9A40-B60B-D49F1760F56B}" srcId="{251BB5EB-5612-6B47-8DE9-221E0AB26BCF}" destId="{BFC259CB-6395-4B4C-860D-EC8DFB7CBCAD}" srcOrd="2" destOrd="0" parTransId="{6C4C9415-8F5E-A24A-9069-21C249C787DE}" sibTransId="{B14091C5-675E-D24D-B7AD-A514EF0FB6FB}"/>
    <dgm:cxn modelId="{02ADFD5F-44F4-694E-8CF8-655EFCF93364}" srcId="{251BB5EB-5612-6B47-8DE9-221E0AB26BCF}" destId="{BE83DF06-CAE4-F146-9242-BCE3FC77157D}" srcOrd="5" destOrd="0" parTransId="{601A5D8A-D9A4-FB46-9E0F-64C0E9C83275}" sibTransId="{94216CB8-0E4C-F846-AD38-4789ED929E2F}"/>
    <dgm:cxn modelId="{C1B1FC48-31A4-0848-8F18-0853D1EEB3B3}" type="presOf" srcId="{2D6E995C-D8A6-6247-AB4D-46923152CF2F}" destId="{C2014E1E-992B-294C-85EE-FF4CFC97213A}" srcOrd="0" destOrd="0" presId="urn:microsoft.com/office/officeart/2008/layout/LinedList"/>
    <dgm:cxn modelId="{65D4BD54-01B8-9147-A734-A4A2010EEF9E}" srcId="{251BB5EB-5612-6B47-8DE9-221E0AB26BCF}" destId="{E9A90D16-164A-F64C-929F-40AFC99680B5}" srcOrd="3" destOrd="0" parTransId="{B102E981-E438-704A-8F1E-8A18B10DB50C}" sibTransId="{DBD72B56-2077-824D-8BFD-FBCF46061B8A}"/>
    <dgm:cxn modelId="{A96CD582-993D-384A-96EC-BAAF42602356}" type="presOf" srcId="{E9A90D16-164A-F64C-929F-40AFC99680B5}" destId="{C38EE0B0-20F9-B143-94A8-2456414623A5}" srcOrd="0" destOrd="0" presId="urn:microsoft.com/office/officeart/2008/layout/LinedList"/>
    <dgm:cxn modelId="{F19B2594-744A-934B-8468-ED38FECF3816}" type="presOf" srcId="{BE83DF06-CAE4-F146-9242-BCE3FC77157D}" destId="{8C316ED2-99FF-9F4F-9E01-A80DB28E7116}" srcOrd="0" destOrd="0" presId="urn:microsoft.com/office/officeart/2008/layout/LinedList"/>
    <dgm:cxn modelId="{471EA6B8-1F3D-3B48-8694-655708D4017F}" type="presOf" srcId="{A58FDB6B-5D5A-3A45-B51B-83C67C058088}" destId="{EB213AB8-BEAD-3241-B62D-1817719134A7}" srcOrd="0" destOrd="0" presId="urn:microsoft.com/office/officeart/2008/layout/LinedList"/>
    <dgm:cxn modelId="{52790CCB-24D1-CD48-B872-0DCF3CEEC3C1}" srcId="{251BB5EB-5612-6B47-8DE9-221E0AB26BCF}" destId="{2D6E995C-D8A6-6247-AB4D-46923152CF2F}" srcOrd="4" destOrd="0" parTransId="{A2AF7D58-4EB6-A441-A815-8E73FC6EC3FC}" sibTransId="{9EB112B8-BAE5-314E-A574-ACC130A91077}"/>
    <dgm:cxn modelId="{66C264CD-6AC2-964C-9C0B-36598CF97D4F}" type="presOf" srcId="{A7D22D53-1BA0-504F-86D7-BA465A08BA78}" destId="{63A5935B-DAFA-1046-8CD3-34660A424AE4}" srcOrd="0" destOrd="0" presId="urn:microsoft.com/office/officeart/2008/layout/LinedList"/>
    <dgm:cxn modelId="{9D9091E1-EE76-C346-AF22-2F0C0BE41461}" srcId="{251BB5EB-5612-6B47-8DE9-221E0AB26BCF}" destId="{6A4D205E-A01B-5B4B-9F2B-B0B79FA5EE8D}" srcOrd="6" destOrd="0" parTransId="{C99BDB7B-6DF4-9C4A-ACE5-72736B4CE740}" sibTransId="{90CEF983-99D0-234A-849B-ED4FF923F578}"/>
    <dgm:cxn modelId="{178176EC-8128-4747-93AC-3B68472E9A9E}" type="presOf" srcId="{6A4D205E-A01B-5B4B-9F2B-B0B79FA5EE8D}" destId="{C66EDBB0-279A-DE4C-B217-A644514421D6}" srcOrd="0" destOrd="0" presId="urn:microsoft.com/office/officeart/2008/layout/LinedList"/>
    <dgm:cxn modelId="{B62738EF-59E4-604B-95D5-1E7561F62249}" srcId="{251BB5EB-5612-6B47-8DE9-221E0AB26BCF}" destId="{A58FDB6B-5D5A-3A45-B51B-83C67C058088}" srcOrd="8" destOrd="0" parTransId="{9DEBF63F-8DD3-2A49-84D4-FC09A35B2C91}" sibTransId="{04F46DFB-2DD2-744E-A937-095A639B4060}"/>
    <dgm:cxn modelId="{AA77EFF0-E6E6-3245-80A6-758F82EC959E}" srcId="{251BB5EB-5612-6B47-8DE9-221E0AB26BCF}" destId="{CD9CA175-7F6D-1945-A6C1-A913ABFA149E}" srcOrd="7" destOrd="0" parTransId="{2A209A87-32DB-C845-B839-7C0E49652034}" sibTransId="{C87D7E83-0A35-BA4E-8818-2074A0112AA8}"/>
    <dgm:cxn modelId="{ADC209F7-986E-E948-81CA-2DCF92492359}" type="presOf" srcId="{CD9CA175-7F6D-1945-A6C1-A913ABFA149E}" destId="{02E663F5-37D2-AF4C-A4F4-E2AC46D3DE42}" srcOrd="0" destOrd="0" presId="urn:microsoft.com/office/officeart/2008/layout/LinedList"/>
    <dgm:cxn modelId="{01D11AC5-6D7C-8943-818A-BAF82755166F}" type="presParOf" srcId="{227D7211-0FB2-4340-9DC2-A10114FACFF4}" destId="{FC942345-B601-1141-8CEE-EB869E4486B4}" srcOrd="0" destOrd="0" presId="urn:microsoft.com/office/officeart/2008/layout/LinedList"/>
    <dgm:cxn modelId="{2629E7F4-353E-444D-A6C7-95B44A254B89}" type="presParOf" srcId="{227D7211-0FB2-4340-9DC2-A10114FACFF4}" destId="{B00FA690-4FB9-0A45-829E-56C5705951C0}" srcOrd="1" destOrd="0" presId="urn:microsoft.com/office/officeart/2008/layout/LinedList"/>
    <dgm:cxn modelId="{BD9C962A-9DE4-0142-BF61-E920D55DA557}" type="presParOf" srcId="{B00FA690-4FB9-0A45-829E-56C5705951C0}" destId="{95414C95-D3D4-E842-8214-C7B949CBC4B8}" srcOrd="0" destOrd="0" presId="urn:microsoft.com/office/officeart/2008/layout/LinedList"/>
    <dgm:cxn modelId="{5A0F5331-3DCB-4343-BD2C-75C3AAA2A112}" type="presParOf" srcId="{B00FA690-4FB9-0A45-829E-56C5705951C0}" destId="{FA50FB9D-CCFE-9649-A962-08B81A7E60EC}" srcOrd="1" destOrd="0" presId="urn:microsoft.com/office/officeart/2008/layout/LinedList"/>
    <dgm:cxn modelId="{0350AF7B-D20E-F842-808B-1D446EB25D53}" type="presParOf" srcId="{227D7211-0FB2-4340-9DC2-A10114FACFF4}" destId="{A5E0188A-D309-B048-A0CD-C9F28A98C53C}" srcOrd="2" destOrd="0" presId="urn:microsoft.com/office/officeart/2008/layout/LinedList"/>
    <dgm:cxn modelId="{B1F1851F-3151-6A4B-ACAC-DDF49A55D89B}" type="presParOf" srcId="{227D7211-0FB2-4340-9DC2-A10114FACFF4}" destId="{546207F1-0693-3D41-B958-C74912724BAE}" srcOrd="3" destOrd="0" presId="urn:microsoft.com/office/officeart/2008/layout/LinedList"/>
    <dgm:cxn modelId="{69EFA951-8C05-9C44-B02A-8E6CD414CD94}" type="presParOf" srcId="{546207F1-0693-3D41-B958-C74912724BAE}" destId="{63A5935B-DAFA-1046-8CD3-34660A424AE4}" srcOrd="0" destOrd="0" presId="urn:microsoft.com/office/officeart/2008/layout/LinedList"/>
    <dgm:cxn modelId="{0CD884DB-E77C-5B49-9695-47D5DAFB2F3D}" type="presParOf" srcId="{546207F1-0693-3D41-B958-C74912724BAE}" destId="{8BB19EDB-4831-0B4A-8D1D-C53B630CDD10}" srcOrd="1" destOrd="0" presId="urn:microsoft.com/office/officeart/2008/layout/LinedList"/>
    <dgm:cxn modelId="{756124F7-EC9E-9543-9A95-49F9803EF987}" type="presParOf" srcId="{227D7211-0FB2-4340-9DC2-A10114FACFF4}" destId="{C3DCEEDB-13F1-3A42-B4F8-E59EED0A02A8}" srcOrd="4" destOrd="0" presId="urn:microsoft.com/office/officeart/2008/layout/LinedList"/>
    <dgm:cxn modelId="{DC89EEA7-16FA-1148-B3CA-D65352D4B198}" type="presParOf" srcId="{227D7211-0FB2-4340-9DC2-A10114FACFF4}" destId="{F9467616-A114-1743-8380-CF15F1CAD589}" srcOrd="5" destOrd="0" presId="urn:microsoft.com/office/officeart/2008/layout/LinedList"/>
    <dgm:cxn modelId="{994799CF-3F09-B048-B64A-7846B4C0E42F}" type="presParOf" srcId="{F9467616-A114-1743-8380-CF15F1CAD589}" destId="{CB438DA7-2C43-214C-97E4-1D2D10FDE26D}" srcOrd="0" destOrd="0" presId="urn:microsoft.com/office/officeart/2008/layout/LinedList"/>
    <dgm:cxn modelId="{D02C8406-0532-9C4B-9963-18D46FC42541}" type="presParOf" srcId="{F9467616-A114-1743-8380-CF15F1CAD589}" destId="{085BB8BA-1000-5340-9C30-C3729C90AB0B}" srcOrd="1" destOrd="0" presId="urn:microsoft.com/office/officeart/2008/layout/LinedList"/>
    <dgm:cxn modelId="{607BA00A-1986-5948-A9AA-2EF65E5132CD}" type="presParOf" srcId="{227D7211-0FB2-4340-9DC2-A10114FACFF4}" destId="{141EE824-4CC7-EF4C-8F81-467E1FB47728}" srcOrd="6" destOrd="0" presId="urn:microsoft.com/office/officeart/2008/layout/LinedList"/>
    <dgm:cxn modelId="{CE6F7664-D671-684D-B0C1-3D240A063856}" type="presParOf" srcId="{227D7211-0FB2-4340-9DC2-A10114FACFF4}" destId="{879749A9-3399-C945-B71B-96D25A9E6A1B}" srcOrd="7" destOrd="0" presId="urn:microsoft.com/office/officeart/2008/layout/LinedList"/>
    <dgm:cxn modelId="{2491685C-43E1-8949-A5E0-E662F14FAE9B}" type="presParOf" srcId="{879749A9-3399-C945-B71B-96D25A9E6A1B}" destId="{C38EE0B0-20F9-B143-94A8-2456414623A5}" srcOrd="0" destOrd="0" presId="urn:microsoft.com/office/officeart/2008/layout/LinedList"/>
    <dgm:cxn modelId="{DE941514-5060-F945-8B41-C32DB510078D}" type="presParOf" srcId="{879749A9-3399-C945-B71B-96D25A9E6A1B}" destId="{C82D6FCE-162F-F244-A0EC-F6E0D76B751B}" srcOrd="1" destOrd="0" presId="urn:microsoft.com/office/officeart/2008/layout/LinedList"/>
    <dgm:cxn modelId="{DE10D2DD-DD4B-DD44-8780-A26BF400DC6D}" type="presParOf" srcId="{227D7211-0FB2-4340-9DC2-A10114FACFF4}" destId="{D2D32B95-5F74-C440-B79C-5E414D655AF2}" srcOrd="8" destOrd="0" presId="urn:microsoft.com/office/officeart/2008/layout/LinedList"/>
    <dgm:cxn modelId="{103DAE32-D424-C44D-9037-5B11FB96FA62}" type="presParOf" srcId="{227D7211-0FB2-4340-9DC2-A10114FACFF4}" destId="{7CF54DBF-587F-A540-99E2-51D3CBAEDFF2}" srcOrd="9" destOrd="0" presId="urn:microsoft.com/office/officeart/2008/layout/LinedList"/>
    <dgm:cxn modelId="{01690BE8-D7BF-7E4E-ABFC-45413BB4EEDB}" type="presParOf" srcId="{7CF54DBF-587F-A540-99E2-51D3CBAEDFF2}" destId="{C2014E1E-992B-294C-85EE-FF4CFC97213A}" srcOrd="0" destOrd="0" presId="urn:microsoft.com/office/officeart/2008/layout/LinedList"/>
    <dgm:cxn modelId="{4D486786-5004-994C-838F-750BEF33E96D}" type="presParOf" srcId="{7CF54DBF-587F-A540-99E2-51D3CBAEDFF2}" destId="{847FBB27-6907-1B4A-A5D7-85EFBF55CD21}" srcOrd="1" destOrd="0" presId="urn:microsoft.com/office/officeart/2008/layout/LinedList"/>
    <dgm:cxn modelId="{B23813D1-60C4-8841-BED2-16AACDE6846F}" type="presParOf" srcId="{227D7211-0FB2-4340-9DC2-A10114FACFF4}" destId="{D2CBCAF8-F043-4043-B5EB-02D94FDF53C1}" srcOrd="10" destOrd="0" presId="urn:microsoft.com/office/officeart/2008/layout/LinedList"/>
    <dgm:cxn modelId="{F0E71179-F370-9142-B8AB-3818716836A1}" type="presParOf" srcId="{227D7211-0FB2-4340-9DC2-A10114FACFF4}" destId="{086D40AC-2CC3-3649-BBFC-6CAAF628097D}" srcOrd="11" destOrd="0" presId="urn:microsoft.com/office/officeart/2008/layout/LinedList"/>
    <dgm:cxn modelId="{E622DB40-11FA-FF4D-BB5C-1600CD4255BA}" type="presParOf" srcId="{086D40AC-2CC3-3649-BBFC-6CAAF628097D}" destId="{8C316ED2-99FF-9F4F-9E01-A80DB28E7116}" srcOrd="0" destOrd="0" presId="urn:microsoft.com/office/officeart/2008/layout/LinedList"/>
    <dgm:cxn modelId="{7C87293E-1C2C-294D-9466-05260453E615}" type="presParOf" srcId="{086D40AC-2CC3-3649-BBFC-6CAAF628097D}" destId="{F58C1AFB-2A9D-9B4A-9C42-4ECA2D93D748}" srcOrd="1" destOrd="0" presId="urn:microsoft.com/office/officeart/2008/layout/LinedList"/>
    <dgm:cxn modelId="{034596BD-AB54-A743-A906-4158C03C191E}" type="presParOf" srcId="{227D7211-0FB2-4340-9DC2-A10114FACFF4}" destId="{A24F270A-BA02-B64F-A478-BF886A830960}" srcOrd="12" destOrd="0" presId="urn:microsoft.com/office/officeart/2008/layout/LinedList"/>
    <dgm:cxn modelId="{58240BC1-4510-4942-9444-53608434EAFB}" type="presParOf" srcId="{227D7211-0FB2-4340-9DC2-A10114FACFF4}" destId="{26EFA8C7-B627-DE43-80BB-BD161D6B2772}" srcOrd="13" destOrd="0" presId="urn:microsoft.com/office/officeart/2008/layout/LinedList"/>
    <dgm:cxn modelId="{EC6B3B0F-1A0E-CC43-B0BF-0A22BF467B83}" type="presParOf" srcId="{26EFA8C7-B627-DE43-80BB-BD161D6B2772}" destId="{C66EDBB0-279A-DE4C-B217-A644514421D6}" srcOrd="0" destOrd="0" presId="urn:microsoft.com/office/officeart/2008/layout/LinedList"/>
    <dgm:cxn modelId="{979CB299-7293-DB48-885C-46B1464082DA}" type="presParOf" srcId="{26EFA8C7-B627-DE43-80BB-BD161D6B2772}" destId="{5FEABF4B-7259-3547-B9FB-1AC21028F1E0}" srcOrd="1" destOrd="0" presId="urn:microsoft.com/office/officeart/2008/layout/LinedList"/>
    <dgm:cxn modelId="{1BB72BC8-EF49-7C43-8EA8-E13506DB7EA9}" type="presParOf" srcId="{227D7211-0FB2-4340-9DC2-A10114FACFF4}" destId="{A5A19655-03D7-7341-9EF6-F4AB3E1B44E0}" srcOrd="14" destOrd="0" presId="urn:microsoft.com/office/officeart/2008/layout/LinedList"/>
    <dgm:cxn modelId="{E50816B1-AA78-1F45-91D3-162EA289B071}" type="presParOf" srcId="{227D7211-0FB2-4340-9DC2-A10114FACFF4}" destId="{59BA5D99-FCD0-9D43-B53E-38A151E4570F}" srcOrd="15" destOrd="0" presId="urn:microsoft.com/office/officeart/2008/layout/LinedList"/>
    <dgm:cxn modelId="{76033087-4618-F547-A0F5-E479C9CF7E0D}" type="presParOf" srcId="{59BA5D99-FCD0-9D43-B53E-38A151E4570F}" destId="{02E663F5-37D2-AF4C-A4F4-E2AC46D3DE42}" srcOrd="0" destOrd="0" presId="urn:microsoft.com/office/officeart/2008/layout/LinedList"/>
    <dgm:cxn modelId="{037E3FCA-5BF6-B746-9661-0246E621BF3A}" type="presParOf" srcId="{59BA5D99-FCD0-9D43-B53E-38A151E4570F}" destId="{99DA4B05-3560-BC42-BDE2-18817061B9D1}" srcOrd="1" destOrd="0" presId="urn:microsoft.com/office/officeart/2008/layout/LinedList"/>
    <dgm:cxn modelId="{16BF4BCB-A18F-EA42-A1D9-2C21BA58ACC6}" type="presParOf" srcId="{227D7211-0FB2-4340-9DC2-A10114FACFF4}" destId="{03FA5986-F214-6B48-8E5B-66DF9B1030E5}" srcOrd="16" destOrd="0" presId="urn:microsoft.com/office/officeart/2008/layout/LinedList"/>
    <dgm:cxn modelId="{5A8DB48B-EB66-6042-B24A-0EE72A87DC5E}" type="presParOf" srcId="{227D7211-0FB2-4340-9DC2-A10114FACFF4}" destId="{A3BA55BA-7D9F-F94E-B42E-CC70D96FC0A6}" srcOrd="17" destOrd="0" presId="urn:microsoft.com/office/officeart/2008/layout/LinedList"/>
    <dgm:cxn modelId="{5010EA3D-DCDE-C440-8AE2-6F4743F301B4}" type="presParOf" srcId="{A3BA55BA-7D9F-F94E-B42E-CC70D96FC0A6}" destId="{EB213AB8-BEAD-3241-B62D-1817719134A7}" srcOrd="0" destOrd="0" presId="urn:microsoft.com/office/officeart/2008/layout/LinedList"/>
    <dgm:cxn modelId="{ED413193-9D92-3342-A7AD-A4E56C982A94}" type="presParOf" srcId="{A3BA55BA-7D9F-F94E-B42E-CC70D96FC0A6}" destId="{9343E7C6-2E58-2444-8786-FF99ECC7630C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0D38FB9D-91CC-EB4F-9BF8-087DE3716D90}" type="doc">
      <dgm:prSet loTypeId="urn:microsoft.com/office/officeart/2005/8/layout/vProcess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20CC8B7D-E7EC-8B4B-8952-63AA96400426}">
      <dgm:prSet/>
      <dgm:spPr/>
      <dgm:t>
        <a:bodyPr/>
        <a:lstStyle/>
        <a:p>
          <a:r>
            <a:rPr lang="es-ES_tradnl" dirty="0"/>
            <a:t>Es una forma de </a:t>
          </a:r>
          <a:r>
            <a:rPr lang="es-ES_tradnl" dirty="0">
              <a:solidFill>
                <a:srgbClr val="FFFF00"/>
              </a:solidFill>
            </a:rPr>
            <a:t>estimar lo que cabe en un sprint </a:t>
          </a:r>
          <a:r>
            <a:rPr lang="es-ES_tradnl" dirty="0"/>
            <a:t>=&gt; la </a:t>
          </a:r>
          <a:r>
            <a:rPr lang="es-ES_tradnl" dirty="0">
              <a:solidFill>
                <a:srgbClr val="FFFF00"/>
              </a:solidFill>
            </a:rPr>
            <a:t>velocidad del equipo</a:t>
          </a:r>
          <a:endParaRPr lang="es-ES" dirty="0">
            <a:solidFill>
              <a:srgbClr val="FFFF00"/>
            </a:solidFill>
          </a:endParaRPr>
        </a:p>
      </dgm:t>
    </dgm:pt>
    <dgm:pt modelId="{3963425C-8EE5-2346-A1F9-B16D73CD21BC}" type="parTrans" cxnId="{7E9177CF-1EAB-5947-BC2E-A5E05203342F}">
      <dgm:prSet/>
      <dgm:spPr/>
      <dgm:t>
        <a:bodyPr/>
        <a:lstStyle/>
        <a:p>
          <a:endParaRPr lang="es-ES"/>
        </a:p>
      </dgm:t>
    </dgm:pt>
    <dgm:pt modelId="{838E3A08-5EDE-AF48-9EC0-645B4D890CF0}" type="sibTrans" cxnId="{7E9177CF-1EAB-5947-BC2E-A5E05203342F}">
      <dgm:prSet/>
      <dgm:spPr/>
      <dgm:t>
        <a:bodyPr/>
        <a:lstStyle/>
        <a:p>
          <a:endParaRPr lang="es-ES"/>
        </a:p>
      </dgm:t>
    </dgm:pt>
    <dgm:pt modelId="{3817D33F-A13B-4648-854C-A803FDCD172D}">
      <dgm:prSet/>
      <dgm:spPr/>
      <dgm:t>
        <a:bodyPr/>
        <a:lstStyle/>
        <a:p>
          <a:r>
            <a:rPr lang="es-ES_tradnl" dirty="0"/>
            <a:t>Las </a:t>
          </a:r>
          <a:r>
            <a:rPr lang="es-ES_tradnl" dirty="0">
              <a:solidFill>
                <a:srgbClr val="FFFF00"/>
              </a:solidFill>
            </a:rPr>
            <a:t>métricas</a:t>
          </a:r>
          <a:r>
            <a:rPr lang="es-ES_tradnl" dirty="0"/>
            <a:t> modelan </a:t>
          </a:r>
          <a:r>
            <a:rPr lang="es-ES_tradnl" dirty="0">
              <a:solidFill>
                <a:srgbClr val="FFFF00"/>
              </a:solidFill>
            </a:rPr>
            <a:t>comportamientos</a:t>
          </a:r>
          <a:endParaRPr lang="es-ES" dirty="0">
            <a:solidFill>
              <a:srgbClr val="FFFF00"/>
            </a:solidFill>
          </a:endParaRPr>
        </a:p>
      </dgm:t>
    </dgm:pt>
    <dgm:pt modelId="{CCB84D2A-3911-B447-9449-ACE573B58F6D}" type="parTrans" cxnId="{8CBA973F-F837-5047-9C41-597B703C303C}">
      <dgm:prSet/>
      <dgm:spPr/>
      <dgm:t>
        <a:bodyPr/>
        <a:lstStyle/>
        <a:p>
          <a:endParaRPr lang="es-ES"/>
        </a:p>
      </dgm:t>
    </dgm:pt>
    <dgm:pt modelId="{5F6FB4F3-27A9-284F-94E3-A992E66C4A56}" type="sibTrans" cxnId="{8CBA973F-F837-5047-9C41-597B703C303C}">
      <dgm:prSet/>
      <dgm:spPr/>
      <dgm:t>
        <a:bodyPr/>
        <a:lstStyle/>
        <a:p>
          <a:endParaRPr lang="es-ES"/>
        </a:p>
      </dgm:t>
    </dgm:pt>
    <dgm:pt modelId="{95446381-5E35-734A-BA4D-AB29622432E1}">
      <dgm:prSet/>
      <dgm:spPr/>
      <dgm:t>
        <a:bodyPr/>
        <a:lstStyle/>
        <a:p>
          <a:r>
            <a:rPr lang="es-ES_tradnl" dirty="0"/>
            <a:t>Usando </a:t>
          </a:r>
          <a:r>
            <a:rPr lang="es-ES_tradnl" dirty="0">
              <a:solidFill>
                <a:srgbClr val="FFFF00"/>
              </a:solidFill>
            </a:rPr>
            <a:t>días de trabajo </a:t>
          </a:r>
          <a:r>
            <a:rPr lang="es-ES_tradnl" dirty="0"/>
            <a:t>se asociará la estimación con </a:t>
          </a:r>
          <a:r>
            <a:rPr lang="es-ES_tradnl" dirty="0">
              <a:solidFill>
                <a:srgbClr val="FFFF00"/>
              </a:solidFill>
            </a:rPr>
            <a:t>productividad</a:t>
          </a:r>
          <a:endParaRPr lang="es-ES" dirty="0">
            <a:solidFill>
              <a:srgbClr val="FFFF00"/>
            </a:solidFill>
          </a:endParaRPr>
        </a:p>
      </dgm:t>
    </dgm:pt>
    <dgm:pt modelId="{E465BCDB-43B2-354A-89D7-166923B2307C}" type="parTrans" cxnId="{9304C628-7A43-584C-8E1D-B071B75CAAB4}">
      <dgm:prSet/>
      <dgm:spPr/>
      <dgm:t>
        <a:bodyPr/>
        <a:lstStyle/>
        <a:p>
          <a:endParaRPr lang="es-ES"/>
        </a:p>
      </dgm:t>
    </dgm:pt>
    <dgm:pt modelId="{93AFE39B-4AF0-E347-B935-D674FB98F01F}" type="sibTrans" cxnId="{9304C628-7A43-584C-8E1D-B071B75CAAB4}">
      <dgm:prSet/>
      <dgm:spPr/>
      <dgm:t>
        <a:bodyPr/>
        <a:lstStyle/>
        <a:p>
          <a:endParaRPr lang="es-ES"/>
        </a:p>
      </dgm:t>
    </dgm:pt>
    <dgm:pt modelId="{DD5B4EB2-35D6-B847-B34E-F8FF5A02E7C5}">
      <dgm:prSet/>
      <dgm:spPr/>
      <dgm:t>
        <a:bodyPr/>
        <a:lstStyle/>
        <a:p>
          <a:r>
            <a:rPr lang="es-ES_tradnl" dirty="0"/>
            <a:t>Usar </a:t>
          </a:r>
          <a:r>
            <a:rPr lang="es-ES_tradnl" dirty="0">
              <a:solidFill>
                <a:srgbClr val="FFFF00"/>
              </a:solidFill>
            </a:rPr>
            <a:t>días de trabajo </a:t>
          </a:r>
          <a:r>
            <a:rPr lang="es-ES_tradnl" dirty="0"/>
            <a:t>conllevará a la </a:t>
          </a:r>
          <a:r>
            <a:rPr lang="es-ES_tradnl" dirty="0">
              <a:solidFill>
                <a:srgbClr val="FFFF00"/>
              </a:solidFill>
            </a:rPr>
            <a:t>estimación prudente</a:t>
          </a:r>
          <a:endParaRPr lang="es-ES" dirty="0">
            <a:solidFill>
              <a:srgbClr val="FFFF00"/>
            </a:solidFill>
          </a:endParaRPr>
        </a:p>
      </dgm:t>
    </dgm:pt>
    <dgm:pt modelId="{046D947E-770C-684A-8108-D9B46FB864F5}" type="parTrans" cxnId="{E2A8460F-C1E5-1846-A083-E1CC6C0AB20C}">
      <dgm:prSet/>
      <dgm:spPr/>
      <dgm:t>
        <a:bodyPr/>
        <a:lstStyle/>
        <a:p>
          <a:endParaRPr lang="es-ES"/>
        </a:p>
      </dgm:t>
    </dgm:pt>
    <dgm:pt modelId="{678ADAEF-0A96-7A4C-83A9-7639F2B27B48}" type="sibTrans" cxnId="{E2A8460F-C1E5-1846-A083-E1CC6C0AB20C}">
      <dgm:prSet/>
      <dgm:spPr/>
      <dgm:t>
        <a:bodyPr/>
        <a:lstStyle/>
        <a:p>
          <a:endParaRPr lang="es-ES"/>
        </a:p>
      </dgm:t>
    </dgm:pt>
    <dgm:pt modelId="{D1D2E03E-5B8E-D44F-AE7B-588A246425C9}">
      <dgm:prSet/>
      <dgm:spPr/>
      <dgm:t>
        <a:bodyPr/>
        <a:lstStyle/>
        <a:p>
          <a:r>
            <a:rPr lang="es-ES_tradnl" dirty="0"/>
            <a:t>El punto </a:t>
          </a:r>
          <a:r>
            <a:rPr lang="es-ES_tradnl" dirty="0">
              <a:solidFill>
                <a:srgbClr val="FFFF00"/>
              </a:solidFill>
            </a:rPr>
            <a:t>historia es una referencia sin valor fuera del equipo </a:t>
          </a:r>
          <a:r>
            <a:rPr lang="es-ES_tradnl" dirty="0"/>
            <a:t>Scrum</a:t>
          </a:r>
          <a:endParaRPr lang="es-ES" dirty="0"/>
        </a:p>
      </dgm:t>
    </dgm:pt>
    <dgm:pt modelId="{EFD89FD2-4F8D-FA43-8EAA-0BBB393964C5}" type="parTrans" cxnId="{3128F894-4250-7C41-A33C-4A2D43C5FBD1}">
      <dgm:prSet/>
      <dgm:spPr/>
      <dgm:t>
        <a:bodyPr/>
        <a:lstStyle/>
        <a:p>
          <a:endParaRPr lang="es-ES"/>
        </a:p>
      </dgm:t>
    </dgm:pt>
    <dgm:pt modelId="{D698E089-E925-7A4B-B6BB-2155509467CE}" type="sibTrans" cxnId="{3128F894-4250-7C41-A33C-4A2D43C5FBD1}">
      <dgm:prSet/>
      <dgm:spPr/>
      <dgm:t>
        <a:bodyPr/>
        <a:lstStyle/>
        <a:p>
          <a:endParaRPr lang="es-ES"/>
        </a:p>
      </dgm:t>
    </dgm:pt>
    <dgm:pt modelId="{47F07810-6974-D24F-AE3B-BCB4E4AD43C8}" type="pres">
      <dgm:prSet presAssocID="{0D38FB9D-91CC-EB4F-9BF8-087DE3716D90}" presName="outerComposite" presStyleCnt="0">
        <dgm:presLayoutVars>
          <dgm:chMax val="5"/>
          <dgm:dir/>
          <dgm:resizeHandles val="exact"/>
        </dgm:presLayoutVars>
      </dgm:prSet>
      <dgm:spPr/>
    </dgm:pt>
    <dgm:pt modelId="{964A3037-9260-2842-8A93-9A37D9D0513B}" type="pres">
      <dgm:prSet presAssocID="{0D38FB9D-91CC-EB4F-9BF8-087DE3716D90}" presName="dummyMaxCanvas" presStyleCnt="0">
        <dgm:presLayoutVars/>
      </dgm:prSet>
      <dgm:spPr/>
    </dgm:pt>
    <dgm:pt modelId="{8D594406-A35F-A14B-BBAA-20CCFB60E06A}" type="pres">
      <dgm:prSet presAssocID="{0D38FB9D-91CC-EB4F-9BF8-087DE3716D90}" presName="FiveNodes_1" presStyleLbl="node1" presStyleIdx="0" presStyleCnt="5">
        <dgm:presLayoutVars>
          <dgm:bulletEnabled val="1"/>
        </dgm:presLayoutVars>
      </dgm:prSet>
      <dgm:spPr/>
    </dgm:pt>
    <dgm:pt modelId="{78875664-CFFF-D243-A9C3-3394AC2C04A2}" type="pres">
      <dgm:prSet presAssocID="{0D38FB9D-91CC-EB4F-9BF8-087DE3716D90}" presName="FiveNodes_2" presStyleLbl="node1" presStyleIdx="1" presStyleCnt="5">
        <dgm:presLayoutVars>
          <dgm:bulletEnabled val="1"/>
        </dgm:presLayoutVars>
      </dgm:prSet>
      <dgm:spPr/>
    </dgm:pt>
    <dgm:pt modelId="{2D81390B-6C28-4E49-81C3-FE3F0D77427A}" type="pres">
      <dgm:prSet presAssocID="{0D38FB9D-91CC-EB4F-9BF8-087DE3716D90}" presName="FiveNodes_3" presStyleLbl="node1" presStyleIdx="2" presStyleCnt="5">
        <dgm:presLayoutVars>
          <dgm:bulletEnabled val="1"/>
        </dgm:presLayoutVars>
      </dgm:prSet>
      <dgm:spPr/>
    </dgm:pt>
    <dgm:pt modelId="{5BF0A837-C2AB-494A-A564-63923DA0C82F}" type="pres">
      <dgm:prSet presAssocID="{0D38FB9D-91CC-EB4F-9BF8-087DE3716D90}" presName="FiveNodes_4" presStyleLbl="node1" presStyleIdx="3" presStyleCnt="5">
        <dgm:presLayoutVars>
          <dgm:bulletEnabled val="1"/>
        </dgm:presLayoutVars>
      </dgm:prSet>
      <dgm:spPr/>
    </dgm:pt>
    <dgm:pt modelId="{2E17EB00-8012-6049-B326-D2BE2164060E}" type="pres">
      <dgm:prSet presAssocID="{0D38FB9D-91CC-EB4F-9BF8-087DE3716D90}" presName="FiveNodes_5" presStyleLbl="node1" presStyleIdx="4" presStyleCnt="5">
        <dgm:presLayoutVars>
          <dgm:bulletEnabled val="1"/>
        </dgm:presLayoutVars>
      </dgm:prSet>
      <dgm:spPr/>
    </dgm:pt>
    <dgm:pt modelId="{C9D40704-B2D3-2B4E-AB07-FDF0A5D7395F}" type="pres">
      <dgm:prSet presAssocID="{0D38FB9D-91CC-EB4F-9BF8-087DE3716D90}" presName="FiveConn_1-2" presStyleLbl="fgAccFollowNode1" presStyleIdx="0" presStyleCnt="4">
        <dgm:presLayoutVars>
          <dgm:bulletEnabled val="1"/>
        </dgm:presLayoutVars>
      </dgm:prSet>
      <dgm:spPr/>
    </dgm:pt>
    <dgm:pt modelId="{D7D10DA7-E003-DF44-B2DE-0782B0BB60FD}" type="pres">
      <dgm:prSet presAssocID="{0D38FB9D-91CC-EB4F-9BF8-087DE3716D90}" presName="FiveConn_2-3" presStyleLbl="fgAccFollowNode1" presStyleIdx="1" presStyleCnt="4">
        <dgm:presLayoutVars>
          <dgm:bulletEnabled val="1"/>
        </dgm:presLayoutVars>
      </dgm:prSet>
      <dgm:spPr/>
    </dgm:pt>
    <dgm:pt modelId="{C8764A96-1B4F-5544-88BF-ED5424A884DB}" type="pres">
      <dgm:prSet presAssocID="{0D38FB9D-91CC-EB4F-9BF8-087DE3716D90}" presName="FiveConn_3-4" presStyleLbl="fgAccFollowNode1" presStyleIdx="2" presStyleCnt="4">
        <dgm:presLayoutVars>
          <dgm:bulletEnabled val="1"/>
        </dgm:presLayoutVars>
      </dgm:prSet>
      <dgm:spPr/>
    </dgm:pt>
    <dgm:pt modelId="{6003D301-0075-E04F-B458-9AE933FA6D98}" type="pres">
      <dgm:prSet presAssocID="{0D38FB9D-91CC-EB4F-9BF8-087DE3716D90}" presName="FiveConn_4-5" presStyleLbl="fgAccFollowNode1" presStyleIdx="3" presStyleCnt="4">
        <dgm:presLayoutVars>
          <dgm:bulletEnabled val="1"/>
        </dgm:presLayoutVars>
      </dgm:prSet>
      <dgm:spPr/>
    </dgm:pt>
    <dgm:pt modelId="{9EBE9202-D5F7-B649-801C-ADB3117F4594}" type="pres">
      <dgm:prSet presAssocID="{0D38FB9D-91CC-EB4F-9BF8-087DE3716D90}" presName="FiveNodes_1_text" presStyleLbl="node1" presStyleIdx="4" presStyleCnt="5">
        <dgm:presLayoutVars>
          <dgm:bulletEnabled val="1"/>
        </dgm:presLayoutVars>
      </dgm:prSet>
      <dgm:spPr/>
    </dgm:pt>
    <dgm:pt modelId="{701F0783-2876-9944-88CE-E2BE2AD39A4D}" type="pres">
      <dgm:prSet presAssocID="{0D38FB9D-91CC-EB4F-9BF8-087DE3716D90}" presName="FiveNodes_2_text" presStyleLbl="node1" presStyleIdx="4" presStyleCnt="5">
        <dgm:presLayoutVars>
          <dgm:bulletEnabled val="1"/>
        </dgm:presLayoutVars>
      </dgm:prSet>
      <dgm:spPr/>
    </dgm:pt>
    <dgm:pt modelId="{D45AC28E-E4F2-1D4B-A55B-7C0FC5CD861B}" type="pres">
      <dgm:prSet presAssocID="{0D38FB9D-91CC-EB4F-9BF8-087DE3716D90}" presName="FiveNodes_3_text" presStyleLbl="node1" presStyleIdx="4" presStyleCnt="5">
        <dgm:presLayoutVars>
          <dgm:bulletEnabled val="1"/>
        </dgm:presLayoutVars>
      </dgm:prSet>
      <dgm:spPr/>
    </dgm:pt>
    <dgm:pt modelId="{88F45099-AC13-4740-AC8F-C1DFCBB133F5}" type="pres">
      <dgm:prSet presAssocID="{0D38FB9D-91CC-EB4F-9BF8-087DE3716D90}" presName="FiveNodes_4_text" presStyleLbl="node1" presStyleIdx="4" presStyleCnt="5">
        <dgm:presLayoutVars>
          <dgm:bulletEnabled val="1"/>
        </dgm:presLayoutVars>
      </dgm:prSet>
      <dgm:spPr/>
    </dgm:pt>
    <dgm:pt modelId="{07482890-8E91-AD42-BADF-44C93AF13974}" type="pres">
      <dgm:prSet presAssocID="{0D38FB9D-91CC-EB4F-9BF8-087DE3716D90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E2A8460F-C1E5-1846-A083-E1CC6C0AB20C}" srcId="{0D38FB9D-91CC-EB4F-9BF8-087DE3716D90}" destId="{DD5B4EB2-35D6-B847-B34E-F8FF5A02E7C5}" srcOrd="3" destOrd="0" parTransId="{046D947E-770C-684A-8108-D9B46FB864F5}" sibTransId="{678ADAEF-0A96-7A4C-83A9-7639F2B27B48}"/>
    <dgm:cxn modelId="{9304C628-7A43-584C-8E1D-B071B75CAAB4}" srcId="{0D38FB9D-91CC-EB4F-9BF8-087DE3716D90}" destId="{95446381-5E35-734A-BA4D-AB29622432E1}" srcOrd="2" destOrd="0" parTransId="{E465BCDB-43B2-354A-89D7-166923B2307C}" sibTransId="{93AFE39B-4AF0-E347-B935-D674FB98F01F}"/>
    <dgm:cxn modelId="{4F07CC28-372C-344B-9B1D-B439C3CCC644}" type="presOf" srcId="{95446381-5E35-734A-BA4D-AB29622432E1}" destId="{2D81390B-6C28-4E49-81C3-FE3F0D77427A}" srcOrd="0" destOrd="0" presId="urn:microsoft.com/office/officeart/2005/8/layout/vProcess5"/>
    <dgm:cxn modelId="{70C6CF2E-CCBA-1D47-826B-2B3511AA8465}" type="presOf" srcId="{5F6FB4F3-27A9-284F-94E3-A992E66C4A56}" destId="{D7D10DA7-E003-DF44-B2DE-0782B0BB60FD}" srcOrd="0" destOrd="0" presId="urn:microsoft.com/office/officeart/2005/8/layout/vProcess5"/>
    <dgm:cxn modelId="{8CBA973F-F837-5047-9C41-597B703C303C}" srcId="{0D38FB9D-91CC-EB4F-9BF8-087DE3716D90}" destId="{3817D33F-A13B-4648-854C-A803FDCD172D}" srcOrd="1" destOrd="0" parTransId="{CCB84D2A-3911-B447-9449-ACE573B58F6D}" sibTransId="{5F6FB4F3-27A9-284F-94E3-A992E66C4A56}"/>
    <dgm:cxn modelId="{C1887062-041B-AB46-B29F-E99E2EFE761D}" type="presOf" srcId="{20CC8B7D-E7EC-8B4B-8952-63AA96400426}" destId="{9EBE9202-D5F7-B649-801C-ADB3117F4594}" srcOrd="1" destOrd="0" presId="urn:microsoft.com/office/officeart/2005/8/layout/vProcess5"/>
    <dgm:cxn modelId="{F7781746-8961-B949-BABE-96E99C12847B}" type="presOf" srcId="{20CC8B7D-E7EC-8B4B-8952-63AA96400426}" destId="{8D594406-A35F-A14B-BBAA-20CCFB60E06A}" srcOrd="0" destOrd="0" presId="urn:microsoft.com/office/officeart/2005/8/layout/vProcess5"/>
    <dgm:cxn modelId="{97321949-C059-DC40-9DF9-48F16877FE1A}" type="presOf" srcId="{678ADAEF-0A96-7A4C-83A9-7639F2B27B48}" destId="{6003D301-0075-E04F-B458-9AE933FA6D98}" srcOrd="0" destOrd="0" presId="urn:microsoft.com/office/officeart/2005/8/layout/vProcess5"/>
    <dgm:cxn modelId="{3EEAAF4B-7AD1-5A47-9211-57EBDBE5F52B}" type="presOf" srcId="{3817D33F-A13B-4648-854C-A803FDCD172D}" destId="{78875664-CFFF-D243-A9C3-3394AC2C04A2}" srcOrd="0" destOrd="0" presId="urn:microsoft.com/office/officeart/2005/8/layout/vProcess5"/>
    <dgm:cxn modelId="{172E746D-50E9-1748-A4C2-F4D21FF4568B}" type="presOf" srcId="{DD5B4EB2-35D6-B847-B34E-F8FF5A02E7C5}" destId="{88F45099-AC13-4740-AC8F-C1DFCBB133F5}" srcOrd="1" destOrd="0" presId="urn:microsoft.com/office/officeart/2005/8/layout/vProcess5"/>
    <dgm:cxn modelId="{D3A91180-AFEF-3A4A-9486-109CE0ABE118}" type="presOf" srcId="{838E3A08-5EDE-AF48-9EC0-645B4D890CF0}" destId="{C9D40704-B2D3-2B4E-AB07-FDF0A5D7395F}" srcOrd="0" destOrd="0" presId="urn:microsoft.com/office/officeart/2005/8/layout/vProcess5"/>
    <dgm:cxn modelId="{3AD20986-9D98-7241-B4B7-D7531B3F1970}" type="presOf" srcId="{D1D2E03E-5B8E-D44F-AE7B-588A246425C9}" destId="{2E17EB00-8012-6049-B326-D2BE2164060E}" srcOrd="0" destOrd="0" presId="urn:microsoft.com/office/officeart/2005/8/layout/vProcess5"/>
    <dgm:cxn modelId="{04829F8A-990D-314B-B1D1-7871E7C33840}" type="presOf" srcId="{93AFE39B-4AF0-E347-B935-D674FB98F01F}" destId="{C8764A96-1B4F-5544-88BF-ED5424A884DB}" srcOrd="0" destOrd="0" presId="urn:microsoft.com/office/officeart/2005/8/layout/vProcess5"/>
    <dgm:cxn modelId="{3CE5DB8C-0773-B742-82ED-C7975D31AE66}" type="presOf" srcId="{95446381-5E35-734A-BA4D-AB29622432E1}" destId="{D45AC28E-E4F2-1D4B-A55B-7C0FC5CD861B}" srcOrd="1" destOrd="0" presId="urn:microsoft.com/office/officeart/2005/8/layout/vProcess5"/>
    <dgm:cxn modelId="{3128F894-4250-7C41-A33C-4A2D43C5FBD1}" srcId="{0D38FB9D-91CC-EB4F-9BF8-087DE3716D90}" destId="{D1D2E03E-5B8E-D44F-AE7B-588A246425C9}" srcOrd="4" destOrd="0" parTransId="{EFD89FD2-4F8D-FA43-8EAA-0BBB393964C5}" sibTransId="{D698E089-E925-7A4B-B6BB-2155509467CE}"/>
    <dgm:cxn modelId="{F382D999-1D94-5A4A-89E5-909B64D6F4E6}" type="presOf" srcId="{0D38FB9D-91CC-EB4F-9BF8-087DE3716D90}" destId="{47F07810-6974-D24F-AE3B-BCB4E4AD43C8}" srcOrd="0" destOrd="0" presId="urn:microsoft.com/office/officeart/2005/8/layout/vProcess5"/>
    <dgm:cxn modelId="{443D59C8-2F10-DF42-8BB0-B0E67C33EA0D}" type="presOf" srcId="{D1D2E03E-5B8E-D44F-AE7B-588A246425C9}" destId="{07482890-8E91-AD42-BADF-44C93AF13974}" srcOrd="1" destOrd="0" presId="urn:microsoft.com/office/officeart/2005/8/layout/vProcess5"/>
    <dgm:cxn modelId="{7E9177CF-1EAB-5947-BC2E-A5E05203342F}" srcId="{0D38FB9D-91CC-EB4F-9BF8-087DE3716D90}" destId="{20CC8B7D-E7EC-8B4B-8952-63AA96400426}" srcOrd="0" destOrd="0" parTransId="{3963425C-8EE5-2346-A1F9-B16D73CD21BC}" sibTransId="{838E3A08-5EDE-AF48-9EC0-645B4D890CF0}"/>
    <dgm:cxn modelId="{FBA29DF3-427F-5D45-8678-6EDA4EBBB91A}" type="presOf" srcId="{DD5B4EB2-35D6-B847-B34E-F8FF5A02E7C5}" destId="{5BF0A837-C2AB-494A-A564-63923DA0C82F}" srcOrd="0" destOrd="0" presId="urn:microsoft.com/office/officeart/2005/8/layout/vProcess5"/>
    <dgm:cxn modelId="{00ADC3FB-1F05-3849-AAFF-3386A135D064}" type="presOf" srcId="{3817D33F-A13B-4648-854C-A803FDCD172D}" destId="{701F0783-2876-9944-88CE-E2BE2AD39A4D}" srcOrd="1" destOrd="0" presId="urn:microsoft.com/office/officeart/2005/8/layout/vProcess5"/>
    <dgm:cxn modelId="{A2F3EA78-ABC4-9F42-B047-2EEFE3170C4F}" type="presParOf" srcId="{47F07810-6974-D24F-AE3B-BCB4E4AD43C8}" destId="{964A3037-9260-2842-8A93-9A37D9D0513B}" srcOrd="0" destOrd="0" presId="urn:microsoft.com/office/officeart/2005/8/layout/vProcess5"/>
    <dgm:cxn modelId="{542C99C4-8C51-DB44-86D5-786BBEDB1E8D}" type="presParOf" srcId="{47F07810-6974-D24F-AE3B-BCB4E4AD43C8}" destId="{8D594406-A35F-A14B-BBAA-20CCFB60E06A}" srcOrd="1" destOrd="0" presId="urn:microsoft.com/office/officeart/2005/8/layout/vProcess5"/>
    <dgm:cxn modelId="{1735DFAE-4CA3-564E-8E35-41E57F6452FD}" type="presParOf" srcId="{47F07810-6974-D24F-AE3B-BCB4E4AD43C8}" destId="{78875664-CFFF-D243-A9C3-3394AC2C04A2}" srcOrd="2" destOrd="0" presId="urn:microsoft.com/office/officeart/2005/8/layout/vProcess5"/>
    <dgm:cxn modelId="{04D225D8-B266-6F4B-A2E6-5D9C6C96E12E}" type="presParOf" srcId="{47F07810-6974-D24F-AE3B-BCB4E4AD43C8}" destId="{2D81390B-6C28-4E49-81C3-FE3F0D77427A}" srcOrd="3" destOrd="0" presId="urn:microsoft.com/office/officeart/2005/8/layout/vProcess5"/>
    <dgm:cxn modelId="{8999AD7B-EC83-344F-A263-330D701E7D7B}" type="presParOf" srcId="{47F07810-6974-D24F-AE3B-BCB4E4AD43C8}" destId="{5BF0A837-C2AB-494A-A564-63923DA0C82F}" srcOrd="4" destOrd="0" presId="urn:microsoft.com/office/officeart/2005/8/layout/vProcess5"/>
    <dgm:cxn modelId="{23788480-9050-624C-8C51-AC0B81253F52}" type="presParOf" srcId="{47F07810-6974-D24F-AE3B-BCB4E4AD43C8}" destId="{2E17EB00-8012-6049-B326-D2BE2164060E}" srcOrd="5" destOrd="0" presId="urn:microsoft.com/office/officeart/2005/8/layout/vProcess5"/>
    <dgm:cxn modelId="{8CE04DFF-5DD6-1D42-8BAF-CA3227C4E4DC}" type="presParOf" srcId="{47F07810-6974-D24F-AE3B-BCB4E4AD43C8}" destId="{C9D40704-B2D3-2B4E-AB07-FDF0A5D7395F}" srcOrd="6" destOrd="0" presId="urn:microsoft.com/office/officeart/2005/8/layout/vProcess5"/>
    <dgm:cxn modelId="{FEAC4187-B160-4148-8B52-27E8101727E0}" type="presParOf" srcId="{47F07810-6974-D24F-AE3B-BCB4E4AD43C8}" destId="{D7D10DA7-E003-DF44-B2DE-0782B0BB60FD}" srcOrd="7" destOrd="0" presId="urn:microsoft.com/office/officeart/2005/8/layout/vProcess5"/>
    <dgm:cxn modelId="{76D9236D-802B-7146-8FAD-D4D71B46AB88}" type="presParOf" srcId="{47F07810-6974-D24F-AE3B-BCB4E4AD43C8}" destId="{C8764A96-1B4F-5544-88BF-ED5424A884DB}" srcOrd="8" destOrd="0" presId="urn:microsoft.com/office/officeart/2005/8/layout/vProcess5"/>
    <dgm:cxn modelId="{1635D13E-07A9-EB49-AFB2-2BA80A3029BE}" type="presParOf" srcId="{47F07810-6974-D24F-AE3B-BCB4E4AD43C8}" destId="{6003D301-0075-E04F-B458-9AE933FA6D98}" srcOrd="9" destOrd="0" presId="urn:microsoft.com/office/officeart/2005/8/layout/vProcess5"/>
    <dgm:cxn modelId="{A1B1D8BC-6BE2-F64B-8666-60B1C650D0AF}" type="presParOf" srcId="{47F07810-6974-D24F-AE3B-BCB4E4AD43C8}" destId="{9EBE9202-D5F7-B649-801C-ADB3117F4594}" srcOrd="10" destOrd="0" presId="urn:microsoft.com/office/officeart/2005/8/layout/vProcess5"/>
    <dgm:cxn modelId="{0A4D6945-467C-8440-9417-E198C353C8DE}" type="presParOf" srcId="{47F07810-6974-D24F-AE3B-BCB4E4AD43C8}" destId="{701F0783-2876-9944-88CE-E2BE2AD39A4D}" srcOrd="11" destOrd="0" presId="urn:microsoft.com/office/officeart/2005/8/layout/vProcess5"/>
    <dgm:cxn modelId="{D9F5EC69-B6AE-7E48-A55F-72F55BA1FC6A}" type="presParOf" srcId="{47F07810-6974-D24F-AE3B-BCB4E4AD43C8}" destId="{D45AC28E-E4F2-1D4B-A55B-7C0FC5CD861B}" srcOrd="12" destOrd="0" presId="urn:microsoft.com/office/officeart/2005/8/layout/vProcess5"/>
    <dgm:cxn modelId="{311EEB55-1AC8-7648-BD70-DE933B31F3BB}" type="presParOf" srcId="{47F07810-6974-D24F-AE3B-BCB4E4AD43C8}" destId="{88F45099-AC13-4740-AC8F-C1DFCBB133F5}" srcOrd="13" destOrd="0" presId="urn:microsoft.com/office/officeart/2005/8/layout/vProcess5"/>
    <dgm:cxn modelId="{B86009C7-D86C-EC4F-804C-6F3D9F3708A7}" type="presParOf" srcId="{47F07810-6974-D24F-AE3B-BCB4E4AD43C8}" destId="{07482890-8E91-AD42-BADF-44C93AF13974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0A9106-78A8-A14F-9CC4-3CAE2310D191}">
      <dsp:nvSpPr>
        <dsp:cNvPr id="0" name=""/>
        <dsp:cNvSpPr/>
      </dsp:nvSpPr>
      <dsp:spPr>
        <a:xfrm>
          <a:off x="123" y="154739"/>
          <a:ext cx="1236879" cy="494751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kern="1200"/>
            <a:t>Sprint</a:t>
          </a:r>
          <a:endParaRPr lang="es-ES" sz="2000" kern="1200" dirty="0"/>
        </a:p>
      </dsp:txBody>
      <dsp:txXfrm>
        <a:off x="123" y="154739"/>
        <a:ext cx="1113191" cy="494751"/>
      </dsp:txXfrm>
    </dsp:sp>
    <dsp:sp modelId="{0458EEC1-86E7-F944-8B40-CAFE58102704}">
      <dsp:nvSpPr>
        <dsp:cNvPr id="0" name=""/>
        <dsp:cNvSpPr/>
      </dsp:nvSpPr>
      <dsp:spPr>
        <a:xfrm>
          <a:off x="989627" y="154739"/>
          <a:ext cx="1236879" cy="49475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kern="1200" dirty="0"/>
            <a:t>Sprint</a:t>
          </a:r>
        </a:p>
      </dsp:txBody>
      <dsp:txXfrm>
        <a:off x="1237003" y="154739"/>
        <a:ext cx="742128" cy="494751"/>
      </dsp:txXfrm>
    </dsp:sp>
    <dsp:sp modelId="{15AE3F0B-1BB4-3A40-B5A3-28BCBC05C10D}">
      <dsp:nvSpPr>
        <dsp:cNvPr id="0" name=""/>
        <dsp:cNvSpPr/>
      </dsp:nvSpPr>
      <dsp:spPr>
        <a:xfrm>
          <a:off x="1979131" y="154739"/>
          <a:ext cx="1236879" cy="49475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kern="1200" dirty="0"/>
            <a:t>Sprint</a:t>
          </a:r>
        </a:p>
      </dsp:txBody>
      <dsp:txXfrm>
        <a:off x="2226507" y="154739"/>
        <a:ext cx="742128" cy="494751"/>
      </dsp:txXfrm>
    </dsp:sp>
    <dsp:sp modelId="{9D2BB338-1ACF-4647-B587-6C9EF7E3A21A}">
      <dsp:nvSpPr>
        <dsp:cNvPr id="0" name=""/>
        <dsp:cNvSpPr/>
      </dsp:nvSpPr>
      <dsp:spPr>
        <a:xfrm>
          <a:off x="2968635" y="154739"/>
          <a:ext cx="1236879" cy="49475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kern="1200" dirty="0"/>
            <a:t>Sprint</a:t>
          </a:r>
        </a:p>
      </dsp:txBody>
      <dsp:txXfrm>
        <a:off x="3216011" y="154739"/>
        <a:ext cx="742128" cy="494751"/>
      </dsp:txXfrm>
    </dsp:sp>
    <dsp:sp modelId="{D177F7E7-5E6D-0C48-9323-F94CD854C0EC}">
      <dsp:nvSpPr>
        <dsp:cNvPr id="0" name=""/>
        <dsp:cNvSpPr/>
      </dsp:nvSpPr>
      <dsp:spPr>
        <a:xfrm>
          <a:off x="3958138" y="154739"/>
          <a:ext cx="1236879" cy="49475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kern="1200" dirty="0"/>
            <a:t>Sprint</a:t>
          </a:r>
        </a:p>
      </dsp:txBody>
      <dsp:txXfrm>
        <a:off x="4205514" y="154739"/>
        <a:ext cx="742128" cy="494751"/>
      </dsp:txXfrm>
    </dsp:sp>
    <dsp:sp modelId="{6BC3D1FB-55A4-8442-B640-DDCC96DA5383}">
      <dsp:nvSpPr>
        <dsp:cNvPr id="0" name=""/>
        <dsp:cNvSpPr/>
      </dsp:nvSpPr>
      <dsp:spPr>
        <a:xfrm>
          <a:off x="4947642" y="154739"/>
          <a:ext cx="1236879" cy="49475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kern="1200" dirty="0"/>
            <a:t>Sprint</a:t>
          </a:r>
        </a:p>
      </dsp:txBody>
      <dsp:txXfrm>
        <a:off x="5195018" y="154739"/>
        <a:ext cx="742128" cy="494751"/>
      </dsp:txXfrm>
    </dsp:sp>
    <dsp:sp modelId="{056E017B-03C2-0A47-8EF5-BA864863D8F4}">
      <dsp:nvSpPr>
        <dsp:cNvPr id="0" name=""/>
        <dsp:cNvSpPr/>
      </dsp:nvSpPr>
      <dsp:spPr>
        <a:xfrm>
          <a:off x="5937146" y="154739"/>
          <a:ext cx="1236879" cy="49475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kern="1200" dirty="0"/>
            <a:t>Sprint</a:t>
          </a:r>
        </a:p>
      </dsp:txBody>
      <dsp:txXfrm>
        <a:off x="6184522" y="154739"/>
        <a:ext cx="742128" cy="494751"/>
      </dsp:txXfrm>
    </dsp:sp>
    <dsp:sp modelId="{F40F99A3-3358-5348-969D-E4FE4D0B3076}">
      <dsp:nvSpPr>
        <dsp:cNvPr id="0" name=""/>
        <dsp:cNvSpPr/>
      </dsp:nvSpPr>
      <dsp:spPr>
        <a:xfrm>
          <a:off x="6926650" y="154739"/>
          <a:ext cx="1236879" cy="49475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kern="1200" dirty="0"/>
            <a:t>Sprint</a:t>
          </a:r>
        </a:p>
      </dsp:txBody>
      <dsp:txXfrm>
        <a:off x="7174026" y="154739"/>
        <a:ext cx="742128" cy="494751"/>
      </dsp:txXfrm>
    </dsp:sp>
    <dsp:sp modelId="{319360BA-2DEA-DA47-A712-6004F847A0C0}">
      <dsp:nvSpPr>
        <dsp:cNvPr id="0" name=""/>
        <dsp:cNvSpPr/>
      </dsp:nvSpPr>
      <dsp:spPr>
        <a:xfrm>
          <a:off x="7916153" y="154739"/>
          <a:ext cx="1236879" cy="49475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kern="1200" dirty="0"/>
            <a:t>Sprint</a:t>
          </a:r>
        </a:p>
      </dsp:txBody>
      <dsp:txXfrm>
        <a:off x="8163529" y="154739"/>
        <a:ext cx="742128" cy="494751"/>
      </dsp:txXfrm>
    </dsp:sp>
    <dsp:sp modelId="{5B4A9E5C-C54D-E943-B502-B33C3CE81BCF}">
      <dsp:nvSpPr>
        <dsp:cNvPr id="0" name=""/>
        <dsp:cNvSpPr/>
      </dsp:nvSpPr>
      <dsp:spPr>
        <a:xfrm>
          <a:off x="8905657" y="154739"/>
          <a:ext cx="1236879" cy="49475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53340" rIns="26670" bIns="533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kern="1200"/>
            <a:t>Sprint</a:t>
          </a:r>
          <a:endParaRPr lang="es-ES" sz="2000" kern="1200" dirty="0"/>
        </a:p>
      </dsp:txBody>
      <dsp:txXfrm>
        <a:off x="9153033" y="154739"/>
        <a:ext cx="742128" cy="494751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81B5C4-DB25-C646-A525-25C74624ED60}">
      <dsp:nvSpPr>
        <dsp:cNvPr id="0" name=""/>
        <dsp:cNvSpPr/>
      </dsp:nvSpPr>
      <dsp:spPr>
        <a:xfrm>
          <a:off x="-4685935" y="-718333"/>
          <a:ext cx="5581630" cy="5581630"/>
        </a:xfrm>
        <a:prstGeom prst="blockArc">
          <a:avLst>
            <a:gd name="adj1" fmla="val 18900000"/>
            <a:gd name="adj2" fmla="val 2700000"/>
            <a:gd name="adj3" fmla="val 387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CE5BEF1-D022-D647-AE74-F41F815F8101}">
      <dsp:nvSpPr>
        <dsp:cNvPr id="0" name=""/>
        <dsp:cNvSpPr/>
      </dsp:nvSpPr>
      <dsp:spPr>
        <a:xfrm>
          <a:off x="469116" y="318664"/>
          <a:ext cx="4911606" cy="637661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0000"/>
                <a:satMod val="100000"/>
                <a:lumMod val="11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70000"/>
                <a:satMod val="10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06144" tIns="83820" rIns="83820" bIns="8382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3300" kern="1200"/>
            <a:t>Conocida</a:t>
          </a:r>
          <a:endParaRPr lang="es-ES" sz="3300" kern="1200"/>
        </a:p>
      </dsp:txBody>
      <dsp:txXfrm>
        <a:off x="469116" y="318664"/>
        <a:ext cx="4911606" cy="637661"/>
      </dsp:txXfrm>
    </dsp:sp>
    <dsp:sp modelId="{D4978897-2E9B-FC4E-BEF9-D67CC719E5B6}">
      <dsp:nvSpPr>
        <dsp:cNvPr id="0" name=""/>
        <dsp:cNvSpPr/>
      </dsp:nvSpPr>
      <dsp:spPr>
        <a:xfrm>
          <a:off x="70577" y="238957"/>
          <a:ext cx="797076" cy="797076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60000"/>
                <a:satMod val="100000"/>
                <a:lumMod val="11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70000"/>
                <a:satMod val="100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208BB904-6CE4-9F4C-907D-25580D634F97}">
      <dsp:nvSpPr>
        <dsp:cNvPr id="0" name=""/>
        <dsp:cNvSpPr/>
      </dsp:nvSpPr>
      <dsp:spPr>
        <a:xfrm>
          <a:off x="834701" y="1275322"/>
          <a:ext cx="4546020" cy="637661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0000"/>
                <a:satMod val="100000"/>
                <a:lumMod val="11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70000"/>
                <a:satMod val="10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06144" tIns="83820" rIns="83820" bIns="8382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3300" kern="1200"/>
            <a:t>Sencilla</a:t>
          </a:r>
          <a:endParaRPr lang="es-ES" sz="3300" kern="1200"/>
        </a:p>
      </dsp:txBody>
      <dsp:txXfrm>
        <a:off x="834701" y="1275322"/>
        <a:ext cx="4546020" cy="637661"/>
      </dsp:txXfrm>
    </dsp:sp>
    <dsp:sp modelId="{F5C5889A-7B1A-0E44-A764-24D2BF8F7D23}">
      <dsp:nvSpPr>
        <dsp:cNvPr id="0" name=""/>
        <dsp:cNvSpPr/>
      </dsp:nvSpPr>
      <dsp:spPr>
        <a:xfrm>
          <a:off x="436163" y="1195614"/>
          <a:ext cx="797076" cy="797076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60000"/>
                <a:satMod val="100000"/>
                <a:lumMod val="11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70000"/>
                <a:satMod val="100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DF6FBBE5-EF9E-FD45-BADA-AF62694DF09A}">
      <dsp:nvSpPr>
        <dsp:cNvPr id="0" name=""/>
        <dsp:cNvSpPr/>
      </dsp:nvSpPr>
      <dsp:spPr>
        <a:xfrm>
          <a:off x="834701" y="2231979"/>
          <a:ext cx="4546020" cy="637661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0000"/>
                <a:satMod val="100000"/>
                <a:lumMod val="11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70000"/>
                <a:satMod val="10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06144" tIns="83820" rIns="83820" bIns="8382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3300" kern="1200"/>
            <a:t>Precisa</a:t>
          </a:r>
          <a:endParaRPr lang="es-ES" sz="3300" kern="1200"/>
        </a:p>
      </dsp:txBody>
      <dsp:txXfrm>
        <a:off x="834701" y="2231979"/>
        <a:ext cx="4546020" cy="637661"/>
      </dsp:txXfrm>
    </dsp:sp>
    <dsp:sp modelId="{43FC0FAA-CF2F-1C48-BF4E-DA936DB58192}">
      <dsp:nvSpPr>
        <dsp:cNvPr id="0" name=""/>
        <dsp:cNvSpPr/>
      </dsp:nvSpPr>
      <dsp:spPr>
        <a:xfrm>
          <a:off x="436163" y="2152272"/>
          <a:ext cx="797076" cy="797076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60000"/>
                <a:satMod val="100000"/>
                <a:lumMod val="11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70000"/>
                <a:satMod val="100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  <dsp:sp modelId="{78B44C66-318C-4D43-A882-D5224A88D81E}">
      <dsp:nvSpPr>
        <dsp:cNvPr id="0" name=""/>
        <dsp:cNvSpPr/>
      </dsp:nvSpPr>
      <dsp:spPr>
        <a:xfrm>
          <a:off x="469116" y="3188637"/>
          <a:ext cx="4911606" cy="637661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0000"/>
                <a:satMod val="100000"/>
                <a:lumMod val="11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70000"/>
                <a:satMod val="10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506144" tIns="83820" rIns="83820" bIns="8382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3300" kern="1200"/>
            <a:t>Estable</a:t>
          </a:r>
          <a:endParaRPr lang="es-ES" sz="3300" kern="1200"/>
        </a:p>
      </dsp:txBody>
      <dsp:txXfrm>
        <a:off x="469116" y="3188637"/>
        <a:ext cx="4911606" cy="637661"/>
      </dsp:txXfrm>
    </dsp:sp>
    <dsp:sp modelId="{2E270158-F85D-1742-A971-51248689333A}">
      <dsp:nvSpPr>
        <dsp:cNvPr id="0" name=""/>
        <dsp:cNvSpPr/>
      </dsp:nvSpPr>
      <dsp:spPr>
        <a:xfrm>
          <a:off x="70577" y="3108929"/>
          <a:ext cx="797076" cy="797076"/>
        </a:xfrm>
        <a:prstGeom prst="ellipse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tint val="60000"/>
                <a:satMod val="100000"/>
                <a:lumMod val="11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tint val="70000"/>
                <a:satMod val="100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2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0A23144-C717-B947-A9B9-AF9F3D1E1061}">
      <dsp:nvSpPr>
        <dsp:cNvPr id="0" name=""/>
        <dsp:cNvSpPr/>
      </dsp:nvSpPr>
      <dsp:spPr>
        <a:xfrm>
          <a:off x="0" y="559475"/>
          <a:ext cx="5436000" cy="2174400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74676" rIns="37338" bIns="7467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2800" kern="1200" dirty="0"/>
            <a:t>Asignar valor al concepto </a:t>
          </a:r>
          <a:r>
            <a:rPr lang="es-ES_tradnl" sz="2800" kern="1200" dirty="0">
              <a:solidFill>
                <a:srgbClr val="FFFF00"/>
              </a:solidFill>
            </a:rPr>
            <a:t>“Punto” </a:t>
          </a:r>
          <a:r>
            <a:rPr lang="es-ES_tradnl" sz="2800" kern="1200" dirty="0"/>
            <a:t>a partir de la historia de referencia pensando en la utilidad y practicidad para las futuras historias</a:t>
          </a:r>
          <a:endParaRPr lang="es-ES" sz="2800" kern="1200" dirty="0"/>
        </a:p>
      </dsp:txBody>
      <dsp:txXfrm>
        <a:off x="0" y="559475"/>
        <a:ext cx="4892400" cy="2174400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554AFF1-D7B5-834D-AEF1-79017A0A32EF}">
      <dsp:nvSpPr>
        <dsp:cNvPr id="0" name=""/>
        <dsp:cNvSpPr/>
      </dsp:nvSpPr>
      <dsp:spPr>
        <a:xfrm>
          <a:off x="0" y="0"/>
          <a:ext cx="9359265" cy="124348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300" kern="1200" dirty="0"/>
            <a:t>Se acuerda la </a:t>
          </a:r>
          <a:r>
            <a:rPr lang="es-ES" sz="2300" kern="1200" dirty="0">
              <a:solidFill>
                <a:srgbClr val="FFFF00"/>
              </a:solidFill>
            </a:rPr>
            <a:t>longitud del sprint</a:t>
          </a:r>
        </a:p>
      </dsp:txBody>
      <dsp:txXfrm>
        <a:off x="36421" y="36421"/>
        <a:ext cx="8017442" cy="1170646"/>
      </dsp:txXfrm>
    </dsp:sp>
    <dsp:sp modelId="{B52BA1DE-C97F-EF40-8D0A-D6AD8422E7B9}">
      <dsp:nvSpPr>
        <dsp:cNvPr id="0" name=""/>
        <dsp:cNvSpPr/>
      </dsp:nvSpPr>
      <dsp:spPr>
        <a:xfrm>
          <a:off x="825817" y="1450736"/>
          <a:ext cx="9359265" cy="124348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2300" kern="1200" dirty="0"/>
            <a:t>Cálculo con Planning Poker de </a:t>
          </a:r>
          <a:r>
            <a:rPr lang="es-ES_tradnl" sz="2300" kern="1200" dirty="0">
              <a:solidFill>
                <a:srgbClr val="FFFF00"/>
              </a:solidFill>
            </a:rPr>
            <a:t>cuantas veces sería capaz un miembro del equipo de desarrollar la historia de referencia en un sprint</a:t>
          </a:r>
          <a:endParaRPr lang="es-ES" sz="2300" kern="1200" dirty="0">
            <a:solidFill>
              <a:srgbClr val="FFFF00"/>
            </a:solidFill>
          </a:endParaRPr>
        </a:p>
      </dsp:txBody>
      <dsp:txXfrm>
        <a:off x="862238" y="1487157"/>
        <a:ext cx="7652337" cy="1170646"/>
      </dsp:txXfrm>
    </dsp:sp>
    <dsp:sp modelId="{106C68D3-E365-7A41-BB97-DEDB598F0EF5}">
      <dsp:nvSpPr>
        <dsp:cNvPr id="0" name=""/>
        <dsp:cNvSpPr/>
      </dsp:nvSpPr>
      <dsp:spPr>
        <a:xfrm>
          <a:off x="1651634" y="2901473"/>
          <a:ext cx="9359265" cy="124348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2300" kern="1200" dirty="0">
              <a:solidFill>
                <a:srgbClr val="FFFF00"/>
              </a:solidFill>
            </a:rPr>
            <a:t>Capacidad o Velocidad del equipo </a:t>
          </a:r>
          <a:r>
            <a:rPr lang="es-ES_tradnl" sz="2300" kern="1200" dirty="0"/>
            <a:t>= número de veces por consenso * esfuerzo de la H.U. Referencia * número de integrantes del equipo de desarrollo</a:t>
          </a:r>
          <a:endParaRPr lang="es-ES" sz="2300" kern="1200" dirty="0"/>
        </a:p>
      </dsp:txBody>
      <dsp:txXfrm>
        <a:off x="1688055" y="2937894"/>
        <a:ext cx="7652337" cy="1170646"/>
      </dsp:txXfrm>
    </dsp:sp>
    <dsp:sp modelId="{29ABA875-DFA0-5548-83E3-81B2191171E6}">
      <dsp:nvSpPr>
        <dsp:cNvPr id="0" name=""/>
        <dsp:cNvSpPr/>
      </dsp:nvSpPr>
      <dsp:spPr>
        <a:xfrm>
          <a:off x="8550997" y="942978"/>
          <a:ext cx="808267" cy="808267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3600" kern="1200"/>
        </a:p>
      </dsp:txBody>
      <dsp:txXfrm>
        <a:off x="8732857" y="942978"/>
        <a:ext cx="444547" cy="608221"/>
      </dsp:txXfrm>
    </dsp:sp>
    <dsp:sp modelId="{DB4F8126-9451-0446-9748-5267FD4D228F}">
      <dsp:nvSpPr>
        <dsp:cNvPr id="0" name=""/>
        <dsp:cNvSpPr/>
      </dsp:nvSpPr>
      <dsp:spPr>
        <a:xfrm>
          <a:off x="9376814" y="2385425"/>
          <a:ext cx="808267" cy="808267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3600" kern="1200"/>
        </a:p>
      </dsp:txBody>
      <dsp:txXfrm>
        <a:off x="9558674" y="2385425"/>
        <a:ext cx="444547" cy="608221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58D5F5-DAE6-EE46-A61C-ADE943FCAD1E}">
      <dsp:nvSpPr>
        <dsp:cNvPr id="0" name=""/>
        <dsp:cNvSpPr/>
      </dsp:nvSpPr>
      <dsp:spPr>
        <a:xfrm>
          <a:off x="2174400" y="0"/>
          <a:ext cx="3261600" cy="3293352"/>
        </a:xfrm>
        <a:prstGeom prst="rightArrow">
          <a:avLst>
            <a:gd name="adj1" fmla="val 75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49E9910-FE4D-FC49-A79E-FCC89A3B7250}">
      <dsp:nvSpPr>
        <dsp:cNvPr id="0" name=""/>
        <dsp:cNvSpPr/>
      </dsp:nvSpPr>
      <dsp:spPr>
        <a:xfrm>
          <a:off x="0" y="0"/>
          <a:ext cx="2174400" cy="329335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55245" rIns="110490" bIns="55245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2900" kern="1200" dirty="0"/>
            <a:t>Estimar los elementos del backlog que vamos a planificar dentro del sprint</a:t>
          </a:r>
          <a:endParaRPr lang="es-ES" sz="2900" kern="1200" dirty="0"/>
        </a:p>
      </dsp:txBody>
      <dsp:txXfrm>
        <a:off x="106145" y="106145"/>
        <a:ext cx="1962110" cy="3081062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942345-B601-1141-8CEE-EB869E4486B4}">
      <dsp:nvSpPr>
        <dsp:cNvPr id="0" name=""/>
        <dsp:cNvSpPr/>
      </dsp:nvSpPr>
      <dsp:spPr>
        <a:xfrm>
          <a:off x="0" y="402"/>
          <a:ext cx="543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414C95-D3D4-E842-8214-C7B949CBC4B8}">
      <dsp:nvSpPr>
        <dsp:cNvPr id="0" name=""/>
        <dsp:cNvSpPr/>
      </dsp:nvSpPr>
      <dsp:spPr>
        <a:xfrm>
          <a:off x="0" y="402"/>
          <a:ext cx="5435600" cy="3659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 dirty="0"/>
            <a:t> </a:t>
          </a:r>
        </a:p>
      </dsp:txBody>
      <dsp:txXfrm>
        <a:off x="0" y="402"/>
        <a:ext cx="5435600" cy="365917"/>
      </dsp:txXfrm>
    </dsp:sp>
    <dsp:sp modelId="{A5E0188A-D309-B048-A0CD-C9F28A98C53C}">
      <dsp:nvSpPr>
        <dsp:cNvPr id="0" name=""/>
        <dsp:cNvSpPr/>
      </dsp:nvSpPr>
      <dsp:spPr>
        <a:xfrm>
          <a:off x="0" y="366319"/>
          <a:ext cx="543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3A5935B-DAFA-1046-8CD3-34660A424AE4}">
      <dsp:nvSpPr>
        <dsp:cNvPr id="0" name=""/>
        <dsp:cNvSpPr/>
      </dsp:nvSpPr>
      <dsp:spPr>
        <a:xfrm>
          <a:off x="0" y="366319"/>
          <a:ext cx="5435600" cy="3659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1600" kern="1200" dirty="0"/>
        </a:p>
      </dsp:txBody>
      <dsp:txXfrm>
        <a:off x="0" y="366319"/>
        <a:ext cx="5435600" cy="365917"/>
      </dsp:txXfrm>
    </dsp:sp>
    <dsp:sp modelId="{C3DCEEDB-13F1-3A42-B4F8-E59EED0A02A8}">
      <dsp:nvSpPr>
        <dsp:cNvPr id="0" name=""/>
        <dsp:cNvSpPr/>
      </dsp:nvSpPr>
      <dsp:spPr>
        <a:xfrm>
          <a:off x="0" y="732237"/>
          <a:ext cx="543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B438DA7-2C43-214C-97E4-1D2D10FDE26D}">
      <dsp:nvSpPr>
        <dsp:cNvPr id="0" name=""/>
        <dsp:cNvSpPr/>
      </dsp:nvSpPr>
      <dsp:spPr>
        <a:xfrm>
          <a:off x="0" y="732237"/>
          <a:ext cx="5435600" cy="3659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1600" kern="1200" dirty="0"/>
        </a:p>
      </dsp:txBody>
      <dsp:txXfrm>
        <a:off x="0" y="732237"/>
        <a:ext cx="5435600" cy="365917"/>
      </dsp:txXfrm>
    </dsp:sp>
    <dsp:sp modelId="{141EE824-4CC7-EF4C-8F81-467E1FB47728}">
      <dsp:nvSpPr>
        <dsp:cNvPr id="0" name=""/>
        <dsp:cNvSpPr/>
      </dsp:nvSpPr>
      <dsp:spPr>
        <a:xfrm>
          <a:off x="0" y="1098154"/>
          <a:ext cx="543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8EE0B0-20F9-B143-94A8-2456414623A5}">
      <dsp:nvSpPr>
        <dsp:cNvPr id="0" name=""/>
        <dsp:cNvSpPr/>
      </dsp:nvSpPr>
      <dsp:spPr>
        <a:xfrm>
          <a:off x="0" y="1098154"/>
          <a:ext cx="5435600" cy="3659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1600" kern="1200" dirty="0"/>
        </a:p>
      </dsp:txBody>
      <dsp:txXfrm>
        <a:off x="0" y="1098154"/>
        <a:ext cx="5435600" cy="365917"/>
      </dsp:txXfrm>
    </dsp:sp>
    <dsp:sp modelId="{D2D32B95-5F74-C440-B79C-5E414D655AF2}">
      <dsp:nvSpPr>
        <dsp:cNvPr id="0" name=""/>
        <dsp:cNvSpPr/>
      </dsp:nvSpPr>
      <dsp:spPr>
        <a:xfrm>
          <a:off x="0" y="1464072"/>
          <a:ext cx="543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014E1E-992B-294C-85EE-FF4CFC97213A}">
      <dsp:nvSpPr>
        <dsp:cNvPr id="0" name=""/>
        <dsp:cNvSpPr/>
      </dsp:nvSpPr>
      <dsp:spPr>
        <a:xfrm>
          <a:off x="0" y="1464072"/>
          <a:ext cx="5435600" cy="3659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1600" kern="1200" dirty="0"/>
        </a:p>
      </dsp:txBody>
      <dsp:txXfrm>
        <a:off x="0" y="1464072"/>
        <a:ext cx="5435600" cy="365917"/>
      </dsp:txXfrm>
    </dsp:sp>
    <dsp:sp modelId="{D2CBCAF8-F043-4043-B5EB-02D94FDF53C1}">
      <dsp:nvSpPr>
        <dsp:cNvPr id="0" name=""/>
        <dsp:cNvSpPr/>
      </dsp:nvSpPr>
      <dsp:spPr>
        <a:xfrm>
          <a:off x="0" y="1829989"/>
          <a:ext cx="543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C316ED2-99FF-9F4F-9E01-A80DB28E7116}">
      <dsp:nvSpPr>
        <dsp:cNvPr id="0" name=""/>
        <dsp:cNvSpPr/>
      </dsp:nvSpPr>
      <dsp:spPr>
        <a:xfrm>
          <a:off x="0" y="1829989"/>
          <a:ext cx="5435600" cy="3659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1600" kern="1200" dirty="0"/>
        </a:p>
      </dsp:txBody>
      <dsp:txXfrm>
        <a:off x="0" y="1829989"/>
        <a:ext cx="5435600" cy="365917"/>
      </dsp:txXfrm>
    </dsp:sp>
    <dsp:sp modelId="{A24F270A-BA02-B64F-A478-BF886A830960}">
      <dsp:nvSpPr>
        <dsp:cNvPr id="0" name=""/>
        <dsp:cNvSpPr/>
      </dsp:nvSpPr>
      <dsp:spPr>
        <a:xfrm>
          <a:off x="0" y="2195907"/>
          <a:ext cx="543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66EDBB0-279A-DE4C-B217-A644514421D6}">
      <dsp:nvSpPr>
        <dsp:cNvPr id="0" name=""/>
        <dsp:cNvSpPr/>
      </dsp:nvSpPr>
      <dsp:spPr>
        <a:xfrm>
          <a:off x="0" y="2195907"/>
          <a:ext cx="5435600" cy="3659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1600" kern="1200" dirty="0"/>
        </a:p>
      </dsp:txBody>
      <dsp:txXfrm>
        <a:off x="0" y="2195907"/>
        <a:ext cx="5435600" cy="365917"/>
      </dsp:txXfrm>
    </dsp:sp>
    <dsp:sp modelId="{A5A19655-03D7-7341-9EF6-F4AB3E1B44E0}">
      <dsp:nvSpPr>
        <dsp:cNvPr id="0" name=""/>
        <dsp:cNvSpPr/>
      </dsp:nvSpPr>
      <dsp:spPr>
        <a:xfrm>
          <a:off x="0" y="2561824"/>
          <a:ext cx="543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E663F5-37D2-AF4C-A4F4-E2AC46D3DE42}">
      <dsp:nvSpPr>
        <dsp:cNvPr id="0" name=""/>
        <dsp:cNvSpPr/>
      </dsp:nvSpPr>
      <dsp:spPr>
        <a:xfrm>
          <a:off x="0" y="2561824"/>
          <a:ext cx="5435600" cy="3659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1600" kern="1200" dirty="0"/>
        </a:p>
      </dsp:txBody>
      <dsp:txXfrm>
        <a:off x="0" y="2561824"/>
        <a:ext cx="5435600" cy="365917"/>
      </dsp:txXfrm>
    </dsp:sp>
    <dsp:sp modelId="{03FA5986-F214-6B48-8E5B-66DF9B1030E5}">
      <dsp:nvSpPr>
        <dsp:cNvPr id="0" name=""/>
        <dsp:cNvSpPr/>
      </dsp:nvSpPr>
      <dsp:spPr>
        <a:xfrm>
          <a:off x="0" y="2927742"/>
          <a:ext cx="543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B213AB8-BEAD-3241-B62D-1817719134A7}">
      <dsp:nvSpPr>
        <dsp:cNvPr id="0" name=""/>
        <dsp:cNvSpPr/>
      </dsp:nvSpPr>
      <dsp:spPr>
        <a:xfrm>
          <a:off x="0" y="2927742"/>
          <a:ext cx="5435600" cy="3659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1600" kern="1200" dirty="0"/>
        </a:p>
      </dsp:txBody>
      <dsp:txXfrm>
        <a:off x="0" y="2927742"/>
        <a:ext cx="5435600" cy="365917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C7BAE1-2C46-A446-8FA5-84A2F8C92873}">
      <dsp:nvSpPr>
        <dsp:cNvPr id="0" name=""/>
        <dsp:cNvSpPr/>
      </dsp:nvSpPr>
      <dsp:spPr>
        <a:xfrm>
          <a:off x="0" y="402"/>
          <a:ext cx="54360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CF66004-25A6-2E47-919F-AF84D9452062}">
      <dsp:nvSpPr>
        <dsp:cNvPr id="0" name=""/>
        <dsp:cNvSpPr/>
      </dsp:nvSpPr>
      <dsp:spPr>
        <a:xfrm>
          <a:off x="0" y="402"/>
          <a:ext cx="5436000" cy="3658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1600" kern="1200" dirty="0"/>
        </a:p>
      </dsp:txBody>
      <dsp:txXfrm>
        <a:off x="0" y="402"/>
        <a:ext cx="5436000" cy="365838"/>
      </dsp:txXfrm>
    </dsp:sp>
    <dsp:sp modelId="{1F8170A0-1C88-C341-B036-0BF38F44699E}">
      <dsp:nvSpPr>
        <dsp:cNvPr id="0" name=""/>
        <dsp:cNvSpPr/>
      </dsp:nvSpPr>
      <dsp:spPr>
        <a:xfrm>
          <a:off x="0" y="366240"/>
          <a:ext cx="54360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38EF6B-8EA7-804C-883E-B526981DA2C3}">
      <dsp:nvSpPr>
        <dsp:cNvPr id="0" name=""/>
        <dsp:cNvSpPr/>
      </dsp:nvSpPr>
      <dsp:spPr>
        <a:xfrm>
          <a:off x="0" y="366240"/>
          <a:ext cx="5436000" cy="3658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1600" kern="1200" dirty="0"/>
        </a:p>
      </dsp:txBody>
      <dsp:txXfrm>
        <a:off x="0" y="366240"/>
        <a:ext cx="5436000" cy="365838"/>
      </dsp:txXfrm>
    </dsp:sp>
    <dsp:sp modelId="{FB63CEE7-F606-BB43-B027-2B1520178D45}">
      <dsp:nvSpPr>
        <dsp:cNvPr id="0" name=""/>
        <dsp:cNvSpPr/>
      </dsp:nvSpPr>
      <dsp:spPr>
        <a:xfrm>
          <a:off x="0" y="732079"/>
          <a:ext cx="54360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B3D42E-0D92-0041-80B5-72D8F9E89477}">
      <dsp:nvSpPr>
        <dsp:cNvPr id="0" name=""/>
        <dsp:cNvSpPr/>
      </dsp:nvSpPr>
      <dsp:spPr>
        <a:xfrm>
          <a:off x="0" y="732079"/>
          <a:ext cx="5436000" cy="3658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1600" kern="1200" dirty="0"/>
        </a:p>
      </dsp:txBody>
      <dsp:txXfrm>
        <a:off x="0" y="732079"/>
        <a:ext cx="5436000" cy="365838"/>
      </dsp:txXfrm>
    </dsp:sp>
    <dsp:sp modelId="{F92E4B1D-93DD-9243-8EC9-11AC121CBE65}">
      <dsp:nvSpPr>
        <dsp:cNvPr id="0" name=""/>
        <dsp:cNvSpPr/>
      </dsp:nvSpPr>
      <dsp:spPr>
        <a:xfrm>
          <a:off x="0" y="1097918"/>
          <a:ext cx="54360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B66BA2-F641-BB45-869D-2E4EBEE09CD6}">
      <dsp:nvSpPr>
        <dsp:cNvPr id="0" name=""/>
        <dsp:cNvSpPr/>
      </dsp:nvSpPr>
      <dsp:spPr>
        <a:xfrm>
          <a:off x="0" y="1097918"/>
          <a:ext cx="5436000" cy="3658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1600" kern="1200" dirty="0"/>
        </a:p>
      </dsp:txBody>
      <dsp:txXfrm>
        <a:off x="0" y="1097918"/>
        <a:ext cx="5436000" cy="365838"/>
      </dsp:txXfrm>
    </dsp:sp>
    <dsp:sp modelId="{4EE66E46-BB83-3A40-BD64-E222723129D4}">
      <dsp:nvSpPr>
        <dsp:cNvPr id="0" name=""/>
        <dsp:cNvSpPr/>
      </dsp:nvSpPr>
      <dsp:spPr>
        <a:xfrm>
          <a:off x="0" y="1463756"/>
          <a:ext cx="54360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F862F5-B34B-5E4E-B6D6-41DB1D95B8A8}">
      <dsp:nvSpPr>
        <dsp:cNvPr id="0" name=""/>
        <dsp:cNvSpPr/>
      </dsp:nvSpPr>
      <dsp:spPr>
        <a:xfrm>
          <a:off x="0" y="1463756"/>
          <a:ext cx="5436000" cy="3658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1600" kern="1200" dirty="0"/>
        </a:p>
      </dsp:txBody>
      <dsp:txXfrm>
        <a:off x="0" y="1463756"/>
        <a:ext cx="5436000" cy="365838"/>
      </dsp:txXfrm>
    </dsp:sp>
    <dsp:sp modelId="{812888A0-F62A-D844-86D9-8E3421245452}">
      <dsp:nvSpPr>
        <dsp:cNvPr id="0" name=""/>
        <dsp:cNvSpPr/>
      </dsp:nvSpPr>
      <dsp:spPr>
        <a:xfrm>
          <a:off x="0" y="1829595"/>
          <a:ext cx="54360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9CDBA9-2896-F846-A64D-B45100264ABC}">
      <dsp:nvSpPr>
        <dsp:cNvPr id="0" name=""/>
        <dsp:cNvSpPr/>
      </dsp:nvSpPr>
      <dsp:spPr>
        <a:xfrm>
          <a:off x="0" y="1829595"/>
          <a:ext cx="5436000" cy="3658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1600" kern="1200" dirty="0"/>
        </a:p>
      </dsp:txBody>
      <dsp:txXfrm>
        <a:off x="0" y="1829595"/>
        <a:ext cx="5436000" cy="365838"/>
      </dsp:txXfrm>
    </dsp:sp>
    <dsp:sp modelId="{ACA8D40D-4DB4-FE46-942D-FF5AE8FA43AB}">
      <dsp:nvSpPr>
        <dsp:cNvPr id="0" name=""/>
        <dsp:cNvSpPr/>
      </dsp:nvSpPr>
      <dsp:spPr>
        <a:xfrm>
          <a:off x="0" y="2195433"/>
          <a:ext cx="54360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A6234F-09B8-7F46-A2DE-459A2E438966}">
      <dsp:nvSpPr>
        <dsp:cNvPr id="0" name=""/>
        <dsp:cNvSpPr/>
      </dsp:nvSpPr>
      <dsp:spPr>
        <a:xfrm>
          <a:off x="0" y="2195433"/>
          <a:ext cx="5436000" cy="3658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1600" kern="1200" dirty="0"/>
        </a:p>
      </dsp:txBody>
      <dsp:txXfrm>
        <a:off x="0" y="2195433"/>
        <a:ext cx="5436000" cy="365838"/>
      </dsp:txXfrm>
    </dsp:sp>
    <dsp:sp modelId="{AC2CE311-FBA0-AA4F-8BF4-F3D5BEDA3443}">
      <dsp:nvSpPr>
        <dsp:cNvPr id="0" name=""/>
        <dsp:cNvSpPr/>
      </dsp:nvSpPr>
      <dsp:spPr>
        <a:xfrm>
          <a:off x="0" y="2561272"/>
          <a:ext cx="54360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3FBED65-2F95-BD4A-8A8F-50C8B3B7500D}">
      <dsp:nvSpPr>
        <dsp:cNvPr id="0" name=""/>
        <dsp:cNvSpPr/>
      </dsp:nvSpPr>
      <dsp:spPr>
        <a:xfrm>
          <a:off x="0" y="2561272"/>
          <a:ext cx="5436000" cy="3658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1600" kern="1200" dirty="0"/>
        </a:p>
      </dsp:txBody>
      <dsp:txXfrm>
        <a:off x="0" y="2561272"/>
        <a:ext cx="5436000" cy="365838"/>
      </dsp:txXfrm>
    </dsp:sp>
    <dsp:sp modelId="{0EE677A2-D8C6-B44C-AFEC-511EE4B3D941}">
      <dsp:nvSpPr>
        <dsp:cNvPr id="0" name=""/>
        <dsp:cNvSpPr/>
      </dsp:nvSpPr>
      <dsp:spPr>
        <a:xfrm>
          <a:off x="0" y="2927111"/>
          <a:ext cx="54360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440237-31DF-F84B-9D47-BFC516AD176F}">
      <dsp:nvSpPr>
        <dsp:cNvPr id="0" name=""/>
        <dsp:cNvSpPr/>
      </dsp:nvSpPr>
      <dsp:spPr>
        <a:xfrm>
          <a:off x="0" y="2927111"/>
          <a:ext cx="5436000" cy="3658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1600" kern="1200" dirty="0"/>
        </a:p>
      </dsp:txBody>
      <dsp:txXfrm>
        <a:off x="0" y="2927111"/>
        <a:ext cx="5436000" cy="365838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E393D47-3008-BF40-BD15-6BB8E716F401}">
      <dsp:nvSpPr>
        <dsp:cNvPr id="0" name=""/>
        <dsp:cNvSpPr/>
      </dsp:nvSpPr>
      <dsp:spPr>
        <a:xfrm>
          <a:off x="1104257" y="128440"/>
          <a:ext cx="2818885" cy="281910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2500" kern="1200" dirty="0"/>
            <a:t>Elementos del backlog </a:t>
          </a:r>
          <a:r>
            <a:rPr lang="es-ES_tradnl" sz="2500" kern="1200" dirty="0">
              <a:solidFill>
                <a:srgbClr val="FFFF00"/>
              </a:solidFill>
            </a:rPr>
            <a:t>preparados para entrar en desarrollo</a:t>
          </a:r>
          <a:endParaRPr lang="es-ES" sz="2500" kern="1200" dirty="0">
            <a:solidFill>
              <a:srgbClr val="FFFF00"/>
            </a:solidFill>
          </a:endParaRPr>
        </a:p>
      </dsp:txBody>
      <dsp:txXfrm>
        <a:off x="1517073" y="541289"/>
        <a:ext cx="1993253" cy="1993411"/>
      </dsp:txXfrm>
    </dsp:sp>
    <dsp:sp modelId="{6F13F375-6014-7E43-9624-C2E5998F32B4}">
      <dsp:nvSpPr>
        <dsp:cNvPr id="0" name=""/>
        <dsp:cNvSpPr/>
      </dsp:nvSpPr>
      <dsp:spPr>
        <a:xfrm>
          <a:off x="2712836" y="0"/>
          <a:ext cx="313711" cy="31352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E38DE3-ABC0-5B4D-9AFF-495BF699B7BE}">
      <dsp:nvSpPr>
        <dsp:cNvPr id="0" name=""/>
        <dsp:cNvSpPr/>
      </dsp:nvSpPr>
      <dsp:spPr>
        <a:xfrm>
          <a:off x="1970514" y="2738092"/>
          <a:ext cx="227214" cy="22724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FDD5E9-3419-4247-BB31-878092D3B4D4}">
      <dsp:nvSpPr>
        <dsp:cNvPr id="0" name=""/>
        <dsp:cNvSpPr/>
      </dsp:nvSpPr>
      <dsp:spPr>
        <a:xfrm>
          <a:off x="4104527" y="1272551"/>
          <a:ext cx="227214" cy="22724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059D77-93D2-1A44-8471-6208443807A7}">
      <dsp:nvSpPr>
        <dsp:cNvPr id="0" name=""/>
        <dsp:cNvSpPr/>
      </dsp:nvSpPr>
      <dsp:spPr>
        <a:xfrm>
          <a:off x="3018478" y="2979824"/>
          <a:ext cx="313711" cy="31352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DACACF-1E92-2446-BEBA-664A2B7D657D}">
      <dsp:nvSpPr>
        <dsp:cNvPr id="0" name=""/>
        <dsp:cNvSpPr/>
      </dsp:nvSpPr>
      <dsp:spPr>
        <a:xfrm>
          <a:off x="2034741" y="445590"/>
          <a:ext cx="227214" cy="22724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B2BF5C-588C-CB4F-BE79-E5549D9CE698}">
      <dsp:nvSpPr>
        <dsp:cNvPr id="0" name=""/>
        <dsp:cNvSpPr/>
      </dsp:nvSpPr>
      <dsp:spPr>
        <a:xfrm>
          <a:off x="1319208" y="1745476"/>
          <a:ext cx="227214" cy="22724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A709D5-7760-574F-A3A5-94E5FEA741A6}">
      <dsp:nvSpPr>
        <dsp:cNvPr id="0" name=""/>
        <dsp:cNvSpPr/>
      </dsp:nvSpPr>
      <dsp:spPr>
        <a:xfrm>
          <a:off x="1334792" y="276719"/>
          <a:ext cx="2766415" cy="276641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2600" kern="1200" dirty="0"/>
            <a:t>Elementos del backlog </a:t>
          </a:r>
          <a:r>
            <a:rPr lang="es-ES_tradnl" sz="2600" kern="1200" dirty="0">
              <a:solidFill>
                <a:srgbClr val="FFFF00"/>
              </a:solidFill>
            </a:rPr>
            <a:t>totalmente desarrollados</a:t>
          </a:r>
          <a:endParaRPr lang="es-ES" sz="2600" kern="1200" dirty="0">
            <a:solidFill>
              <a:srgbClr val="FFFF00"/>
            </a:solidFill>
          </a:endParaRPr>
        </a:p>
      </dsp:txBody>
      <dsp:txXfrm>
        <a:off x="1746461" y="688388"/>
        <a:ext cx="1943077" cy="1943077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16B60F-88E2-F446-97DD-1048C10AEEA8}">
      <dsp:nvSpPr>
        <dsp:cNvPr id="0" name=""/>
        <dsp:cNvSpPr/>
      </dsp:nvSpPr>
      <dsp:spPr>
        <a:xfrm>
          <a:off x="0" y="2024"/>
          <a:ext cx="1101093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DA540A-05BD-F242-8A37-ADFDF5CA9B0B}">
      <dsp:nvSpPr>
        <dsp:cNvPr id="0" name=""/>
        <dsp:cNvSpPr/>
      </dsp:nvSpPr>
      <dsp:spPr>
        <a:xfrm>
          <a:off x="0" y="2024"/>
          <a:ext cx="2202187" cy="13804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3000" b="0" kern="1200"/>
            <a:t>En ambos casos</a:t>
          </a:r>
          <a:endParaRPr lang="es-ES" sz="3000" b="0" kern="1200"/>
        </a:p>
      </dsp:txBody>
      <dsp:txXfrm>
        <a:off x="0" y="2024"/>
        <a:ext cx="2202187" cy="1380408"/>
      </dsp:txXfrm>
    </dsp:sp>
    <dsp:sp modelId="{E279ED45-E281-8D4E-9FBB-861EFDB97867}">
      <dsp:nvSpPr>
        <dsp:cNvPr id="0" name=""/>
        <dsp:cNvSpPr/>
      </dsp:nvSpPr>
      <dsp:spPr>
        <a:xfrm>
          <a:off x="2367351" y="34107"/>
          <a:ext cx="8643584" cy="6416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b="0" kern="1200" dirty="0">
              <a:solidFill>
                <a:srgbClr val="C00000"/>
              </a:solidFill>
            </a:rPr>
            <a:t>Es una declaración Viva</a:t>
          </a:r>
          <a:r>
            <a:rPr lang="es-ES" sz="1800" b="0" kern="1200" dirty="0"/>
            <a:t>. Según avance el proyecto, puede ir alimentándose de nuevos requisitos/condiciones</a:t>
          </a:r>
        </a:p>
      </dsp:txBody>
      <dsp:txXfrm>
        <a:off x="2367351" y="34107"/>
        <a:ext cx="8643584" cy="641674"/>
      </dsp:txXfrm>
    </dsp:sp>
    <dsp:sp modelId="{0AF99FB9-CE29-1441-A7F5-3A3C149337D0}">
      <dsp:nvSpPr>
        <dsp:cNvPr id="0" name=""/>
        <dsp:cNvSpPr/>
      </dsp:nvSpPr>
      <dsp:spPr>
        <a:xfrm>
          <a:off x="2202187" y="675781"/>
          <a:ext cx="880874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ECA7955-CE98-404B-BEB4-777CDD70153C}">
      <dsp:nvSpPr>
        <dsp:cNvPr id="0" name=""/>
        <dsp:cNvSpPr/>
      </dsp:nvSpPr>
      <dsp:spPr>
        <a:xfrm>
          <a:off x="2367351" y="707865"/>
          <a:ext cx="8643584" cy="6416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b="0" kern="1200" dirty="0"/>
            <a:t>Es el resultado del </a:t>
          </a:r>
          <a:r>
            <a:rPr lang="es-ES" sz="1800" b="0" kern="1200" dirty="0">
              <a:solidFill>
                <a:srgbClr val="C00000"/>
              </a:solidFill>
            </a:rPr>
            <a:t>consenso</a:t>
          </a:r>
          <a:r>
            <a:rPr lang="es-ES" sz="1800" b="0" kern="1200" dirty="0"/>
            <a:t> entre el </a:t>
          </a:r>
          <a:r>
            <a:rPr lang="es-ES" sz="1800" b="0" kern="1200" dirty="0">
              <a:solidFill>
                <a:srgbClr val="C00000"/>
              </a:solidFill>
            </a:rPr>
            <a:t>PO</a:t>
          </a:r>
          <a:r>
            <a:rPr lang="es-ES" sz="1800" b="0" kern="1200" dirty="0"/>
            <a:t> y el </a:t>
          </a:r>
          <a:r>
            <a:rPr lang="es-ES" sz="1800" b="0" kern="1200" dirty="0">
              <a:solidFill>
                <a:srgbClr val="C00000"/>
              </a:solidFill>
            </a:rPr>
            <a:t>Equipo de Desarrollo</a:t>
          </a:r>
        </a:p>
      </dsp:txBody>
      <dsp:txXfrm>
        <a:off x="2367351" y="707865"/>
        <a:ext cx="8643584" cy="641674"/>
      </dsp:txXfrm>
    </dsp:sp>
    <dsp:sp modelId="{0EB0490A-CC88-9C41-A70A-FB4DACF6F586}">
      <dsp:nvSpPr>
        <dsp:cNvPr id="0" name=""/>
        <dsp:cNvSpPr/>
      </dsp:nvSpPr>
      <dsp:spPr>
        <a:xfrm>
          <a:off x="2202187" y="1349539"/>
          <a:ext cx="880874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DCEB76-C7BF-7E4B-A695-5F2F7C15BE4A}">
      <dsp:nvSpPr>
        <dsp:cNvPr id="0" name=""/>
        <dsp:cNvSpPr/>
      </dsp:nvSpPr>
      <dsp:spPr>
        <a:xfrm>
          <a:off x="0" y="1382432"/>
          <a:ext cx="1101093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FB97C4-5D9E-4B47-9523-6C89A015B1F4}">
      <dsp:nvSpPr>
        <dsp:cNvPr id="0" name=""/>
        <dsp:cNvSpPr/>
      </dsp:nvSpPr>
      <dsp:spPr>
        <a:xfrm>
          <a:off x="0" y="1382432"/>
          <a:ext cx="2202187" cy="13804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000" b="0" kern="1200" dirty="0"/>
            <a:t>Definition of Ready (DoR)</a:t>
          </a:r>
        </a:p>
      </dsp:txBody>
      <dsp:txXfrm>
        <a:off x="0" y="1382432"/>
        <a:ext cx="2202187" cy="1380408"/>
      </dsp:txXfrm>
    </dsp:sp>
    <dsp:sp modelId="{2DF8C428-4323-984D-97DD-75C75D4CBC6E}">
      <dsp:nvSpPr>
        <dsp:cNvPr id="0" name=""/>
        <dsp:cNvSpPr/>
      </dsp:nvSpPr>
      <dsp:spPr>
        <a:xfrm>
          <a:off x="2367351" y="1414516"/>
          <a:ext cx="8643584" cy="6416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b="0" kern="1200" dirty="0"/>
            <a:t>Conjunto de </a:t>
          </a:r>
          <a:r>
            <a:rPr lang="es-ES" sz="1800" b="0" kern="1200" dirty="0">
              <a:solidFill>
                <a:srgbClr val="C00000"/>
              </a:solidFill>
            </a:rPr>
            <a:t>requisitos/condiciones a cumplir por toda HU </a:t>
          </a:r>
          <a:r>
            <a:rPr lang="es-ES" sz="1800" b="0" kern="1200" dirty="0"/>
            <a:t>para darla por lista para ser incluida en un Sprint </a:t>
          </a:r>
        </a:p>
      </dsp:txBody>
      <dsp:txXfrm>
        <a:off x="2367351" y="1414516"/>
        <a:ext cx="8643584" cy="641674"/>
      </dsp:txXfrm>
    </dsp:sp>
    <dsp:sp modelId="{E4F54DB9-6A25-294C-A2C1-857582DDFB68}">
      <dsp:nvSpPr>
        <dsp:cNvPr id="0" name=""/>
        <dsp:cNvSpPr/>
      </dsp:nvSpPr>
      <dsp:spPr>
        <a:xfrm>
          <a:off x="2202187" y="2056190"/>
          <a:ext cx="880874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DE6A75D-5191-1542-9132-B246BF4E1B72}">
      <dsp:nvSpPr>
        <dsp:cNvPr id="0" name=""/>
        <dsp:cNvSpPr/>
      </dsp:nvSpPr>
      <dsp:spPr>
        <a:xfrm>
          <a:off x="2367351" y="2088273"/>
          <a:ext cx="8643584" cy="6416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b="0" kern="1200" dirty="0"/>
            <a:t>Asegura que toda HU que añadimos en un Sprint Backlog cumple con </a:t>
          </a:r>
          <a:r>
            <a:rPr lang="es-ES" sz="1800" b="0" kern="1200" dirty="0">
              <a:solidFill>
                <a:srgbClr val="C00000"/>
              </a:solidFill>
            </a:rPr>
            <a:t>un mínimo de calidad en cuanto a definición</a:t>
          </a:r>
          <a:r>
            <a:rPr lang="es-ES" sz="1800" b="0" kern="1200" dirty="0"/>
            <a:t> y contenido</a:t>
          </a:r>
        </a:p>
      </dsp:txBody>
      <dsp:txXfrm>
        <a:off x="2367351" y="2088273"/>
        <a:ext cx="8643584" cy="641674"/>
      </dsp:txXfrm>
    </dsp:sp>
    <dsp:sp modelId="{5EF607B7-C980-1D40-A821-7A964DC84478}">
      <dsp:nvSpPr>
        <dsp:cNvPr id="0" name=""/>
        <dsp:cNvSpPr/>
      </dsp:nvSpPr>
      <dsp:spPr>
        <a:xfrm>
          <a:off x="2202187" y="2729948"/>
          <a:ext cx="880874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88D1E47-B822-CB45-B3EC-2068ACE9B85A}">
      <dsp:nvSpPr>
        <dsp:cNvPr id="0" name=""/>
        <dsp:cNvSpPr/>
      </dsp:nvSpPr>
      <dsp:spPr>
        <a:xfrm>
          <a:off x="0" y="2762840"/>
          <a:ext cx="1101093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13E84A-BAC6-4E48-85AD-6C9F258DFFC7}">
      <dsp:nvSpPr>
        <dsp:cNvPr id="0" name=""/>
        <dsp:cNvSpPr/>
      </dsp:nvSpPr>
      <dsp:spPr>
        <a:xfrm>
          <a:off x="0" y="2762840"/>
          <a:ext cx="2202187" cy="13804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3000" b="0" kern="1200" dirty="0"/>
            <a:t>Definition of Done (DoD)</a:t>
          </a:r>
        </a:p>
      </dsp:txBody>
      <dsp:txXfrm>
        <a:off x="0" y="2762840"/>
        <a:ext cx="2202187" cy="1380408"/>
      </dsp:txXfrm>
    </dsp:sp>
    <dsp:sp modelId="{6E3F7BE7-673B-5646-8A89-594A18770901}">
      <dsp:nvSpPr>
        <dsp:cNvPr id="0" name=""/>
        <dsp:cNvSpPr/>
      </dsp:nvSpPr>
      <dsp:spPr>
        <a:xfrm>
          <a:off x="2367351" y="2794924"/>
          <a:ext cx="8643584" cy="6416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b="0" kern="1200" dirty="0"/>
            <a:t>Conjunto de condiciones que debe cumplir toda </a:t>
          </a:r>
          <a:r>
            <a:rPr lang="es-ES" sz="1800" b="0" kern="1200" dirty="0">
              <a:solidFill>
                <a:srgbClr val="C00000"/>
              </a:solidFill>
            </a:rPr>
            <a:t>HU</a:t>
          </a:r>
          <a:r>
            <a:rPr lang="es-ES" sz="1800" b="0" kern="1200" dirty="0"/>
            <a:t> poder darse por </a:t>
          </a:r>
          <a:r>
            <a:rPr lang="es-ES" sz="1800" b="0" kern="1200" dirty="0">
              <a:solidFill>
                <a:srgbClr val="C00000"/>
              </a:solidFill>
            </a:rPr>
            <a:t>cerrada/terminada</a:t>
          </a:r>
        </a:p>
      </dsp:txBody>
      <dsp:txXfrm>
        <a:off x="2367351" y="2794924"/>
        <a:ext cx="8643584" cy="641674"/>
      </dsp:txXfrm>
    </dsp:sp>
    <dsp:sp modelId="{86CB5BBC-D6F3-4149-97CA-458329E9B5CC}">
      <dsp:nvSpPr>
        <dsp:cNvPr id="0" name=""/>
        <dsp:cNvSpPr/>
      </dsp:nvSpPr>
      <dsp:spPr>
        <a:xfrm>
          <a:off x="2202187" y="3436598"/>
          <a:ext cx="880874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7678B45-CBA0-4147-9404-10BA697DFAEF}">
      <dsp:nvSpPr>
        <dsp:cNvPr id="0" name=""/>
        <dsp:cNvSpPr/>
      </dsp:nvSpPr>
      <dsp:spPr>
        <a:xfrm>
          <a:off x="2367351" y="3468682"/>
          <a:ext cx="8643584" cy="6416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800" b="0" kern="1200" dirty="0"/>
            <a:t>Asegura que toda HU que consideramos terminada/cerrada cumple con un </a:t>
          </a:r>
          <a:r>
            <a:rPr lang="es-ES" sz="1800" b="0" kern="1200" dirty="0">
              <a:solidFill>
                <a:srgbClr val="C00000"/>
              </a:solidFill>
            </a:rPr>
            <a:t>mínimo de calidad </a:t>
          </a:r>
          <a:r>
            <a:rPr lang="es-ES" sz="1800" b="0" kern="1200" dirty="0"/>
            <a:t>en cuanto a </a:t>
          </a:r>
          <a:r>
            <a:rPr lang="es-ES" sz="1800" b="0" kern="1200" dirty="0">
              <a:solidFill>
                <a:srgbClr val="C00000"/>
              </a:solidFill>
            </a:rPr>
            <a:t>desarrollo/pruebas/despliegue </a:t>
          </a:r>
          <a:r>
            <a:rPr lang="es-ES" sz="1800" b="0" kern="1200" dirty="0"/>
            <a:t>y en cuanto a </a:t>
          </a:r>
          <a:r>
            <a:rPr lang="es-ES" sz="1800" b="0" kern="1200" dirty="0">
              <a:solidFill>
                <a:srgbClr val="C00000"/>
              </a:solidFill>
            </a:rPr>
            <a:t>entregables</a:t>
          </a:r>
        </a:p>
      </dsp:txBody>
      <dsp:txXfrm>
        <a:off x="2367351" y="3468682"/>
        <a:ext cx="8643584" cy="641674"/>
      </dsp:txXfrm>
    </dsp:sp>
    <dsp:sp modelId="{0291E63D-D252-844D-8604-E0FF9CC9FF94}">
      <dsp:nvSpPr>
        <dsp:cNvPr id="0" name=""/>
        <dsp:cNvSpPr/>
      </dsp:nvSpPr>
      <dsp:spPr>
        <a:xfrm>
          <a:off x="2202187" y="4110356"/>
          <a:ext cx="880874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768E916-128E-C244-A4D6-A549A0C4E07C}">
      <dsp:nvSpPr>
        <dsp:cNvPr id="0" name=""/>
        <dsp:cNvSpPr/>
      </dsp:nvSpPr>
      <dsp:spPr>
        <a:xfrm>
          <a:off x="4889155" y="1820"/>
          <a:ext cx="1504115" cy="1251364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0000"/>
                <a:satMod val="100000"/>
                <a:lumMod val="11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70000"/>
                <a:satMod val="10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1800" b="0" kern="1200" dirty="0"/>
            <a:t>Producto</a:t>
          </a:r>
          <a:endParaRPr lang="es-ES" sz="1800" b="0" kern="1200" dirty="0"/>
        </a:p>
      </dsp:txBody>
      <dsp:txXfrm>
        <a:off x="5109428" y="185078"/>
        <a:ext cx="1063569" cy="884848"/>
      </dsp:txXfrm>
    </dsp:sp>
    <dsp:sp modelId="{BFAF2319-D2B1-2449-9810-FE52CB6E839B}">
      <dsp:nvSpPr>
        <dsp:cNvPr id="0" name=""/>
        <dsp:cNvSpPr/>
      </dsp:nvSpPr>
      <dsp:spPr>
        <a:xfrm rot="2160000">
          <a:off x="6278027" y="985352"/>
          <a:ext cx="292741" cy="422335"/>
        </a:xfrm>
        <a:prstGeom prst="rightArrow">
          <a:avLst>
            <a:gd name="adj1" fmla="val 60000"/>
            <a:gd name="adj2" fmla="val 50000"/>
          </a:avLst>
        </a:prstGeom>
        <a:solidFill>
          <a:srgbClr val="00B0F0"/>
        </a:soli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1800" kern="1200"/>
        </a:p>
      </dsp:txBody>
      <dsp:txXfrm>
        <a:off x="6286413" y="1044009"/>
        <a:ext cx="204919" cy="253401"/>
      </dsp:txXfrm>
    </dsp:sp>
    <dsp:sp modelId="{8FCB9D75-EAF7-224A-9233-534A193E96A1}">
      <dsp:nvSpPr>
        <dsp:cNvPr id="0" name=""/>
        <dsp:cNvSpPr/>
      </dsp:nvSpPr>
      <dsp:spPr>
        <a:xfrm>
          <a:off x="6535033" y="1105804"/>
          <a:ext cx="1251364" cy="1251364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0000"/>
                <a:satMod val="100000"/>
                <a:lumMod val="11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70000"/>
                <a:satMod val="10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1800" b="0" kern="1200" dirty="0"/>
            <a:t>Equipo</a:t>
          </a:r>
          <a:endParaRPr lang="es-ES" sz="1800" b="0" kern="1200" dirty="0"/>
        </a:p>
      </dsp:txBody>
      <dsp:txXfrm>
        <a:off x="6718291" y="1289062"/>
        <a:ext cx="884848" cy="884848"/>
      </dsp:txXfrm>
    </dsp:sp>
    <dsp:sp modelId="{3FEB11A4-8627-AA43-B859-620B3B33CEFA}">
      <dsp:nvSpPr>
        <dsp:cNvPr id="0" name=""/>
        <dsp:cNvSpPr/>
      </dsp:nvSpPr>
      <dsp:spPr>
        <a:xfrm rot="6480000">
          <a:off x="6707308" y="2404517"/>
          <a:ext cx="332227" cy="422335"/>
        </a:xfrm>
        <a:prstGeom prst="rightArrow">
          <a:avLst>
            <a:gd name="adj1" fmla="val 60000"/>
            <a:gd name="adj2" fmla="val 50000"/>
          </a:avLst>
        </a:prstGeom>
        <a:solidFill>
          <a:srgbClr val="00B0F0"/>
        </a:soli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1800" kern="1200"/>
        </a:p>
      </dsp:txBody>
      <dsp:txXfrm rot="10800000">
        <a:off x="6772542" y="2441589"/>
        <a:ext cx="232559" cy="253401"/>
      </dsp:txXfrm>
    </dsp:sp>
    <dsp:sp modelId="{330C6674-48D7-744C-B177-E7C60BBA94EC}">
      <dsp:nvSpPr>
        <dsp:cNvPr id="0" name=""/>
        <dsp:cNvSpPr/>
      </dsp:nvSpPr>
      <dsp:spPr>
        <a:xfrm>
          <a:off x="5954634" y="2892087"/>
          <a:ext cx="1251364" cy="1251364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0000"/>
                <a:satMod val="100000"/>
                <a:lumMod val="11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70000"/>
                <a:satMod val="10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1800" b="0" kern="1200" dirty="0"/>
            <a:t>Entorno</a:t>
          </a:r>
          <a:endParaRPr lang="es-ES" sz="1800" b="0" kern="1200" dirty="0"/>
        </a:p>
      </dsp:txBody>
      <dsp:txXfrm>
        <a:off x="6137892" y="3075345"/>
        <a:ext cx="884848" cy="884848"/>
      </dsp:txXfrm>
    </dsp:sp>
    <dsp:sp modelId="{9B4B35B0-57D0-704C-9514-1300D3213C5F}">
      <dsp:nvSpPr>
        <dsp:cNvPr id="0" name=""/>
        <dsp:cNvSpPr/>
      </dsp:nvSpPr>
      <dsp:spPr>
        <a:xfrm rot="10800000">
          <a:off x="5484501" y="3306601"/>
          <a:ext cx="332227" cy="422335"/>
        </a:xfrm>
        <a:prstGeom prst="rightArrow">
          <a:avLst>
            <a:gd name="adj1" fmla="val 60000"/>
            <a:gd name="adj2" fmla="val 50000"/>
          </a:avLst>
        </a:prstGeom>
        <a:solidFill>
          <a:srgbClr val="00B0F0"/>
        </a:soli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1800" kern="1200"/>
        </a:p>
      </dsp:txBody>
      <dsp:txXfrm rot="10800000">
        <a:off x="5584169" y="3391068"/>
        <a:ext cx="232559" cy="253401"/>
      </dsp:txXfrm>
    </dsp:sp>
    <dsp:sp modelId="{35253A49-0264-A04D-959D-27E455AD9270}">
      <dsp:nvSpPr>
        <dsp:cNvPr id="0" name=""/>
        <dsp:cNvSpPr/>
      </dsp:nvSpPr>
      <dsp:spPr>
        <a:xfrm>
          <a:off x="4076426" y="2892087"/>
          <a:ext cx="1251364" cy="1251364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0000"/>
                <a:satMod val="100000"/>
                <a:lumMod val="11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70000"/>
                <a:satMod val="10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1800" b="0" kern="1200" dirty="0"/>
            <a:t>Proceso</a:t>
          </a:r>
          <a:endParaRPr lang="es-ES" sz="1800" b="0" kern="1200" dirty="0"/>
        </a:p>
      </dsp:txBody>
      <dsp:txXfrm>
        <a:off x="4259684" y="3075345"/>
        <a:ext cx="884848" cy="884848"/>
      </dsp:txXfrm>
    </dsp:sp>
    <dsp:sp modelId="{A9B1CFE4-2E59-DF40-8961-E56FFF8A449C}">
      <dsp:nvSpPr>
        <dsp:cNvPr id="0" name=""/>
        <dsp:cNvSpPr/>
      </dsp:nvSpPr>
      <dsp:spPr>
        <a:xfrm rot="15120000">
          <a:off x="4255311" y="2429752"/>
          <a:ext cx="323782" cy="422335"/>
        </a:xfrm>
        <a:prstGeom prst="rightArrow">
          <a:avLst>
            <a:gd name="adj1" fmla="val 60000"/>
            <a:gd name="adj2" fmla="val 50000"/>
          </a:avLst>
        </a:prstGeom>
        <a:solidFill>
          <a:srgbClr val="00B0F0"/>
        </a:soli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1800" kern="1200"/>
        </a:p>
      </dsp:txBody>
      <dsp:txXfrm rot="10800000">
        <a:off x="4318887" y="2560409"/>
        <a:ext cx="226647" cy="253401"/>
      </dsp:txXfrm>
    </dsp:sp>
    <dsp:sp modelId="{AF899014-5234-784D-B4F0-DDE19C884961}">
      <dsp:nvSpPr>
        <dsp:cNvPr id="0" name=""/>
        <dsp:cNvSpPr/>
      </dsp:nvSpPr>
      <dsp:spPr>
        <a:xfrm>
          <a:off x="3224537" y="1105804"/>
          <a:ext cx="1794344" cy="1251364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60000"/>
                <a:satMod val="100000"/>
                <a:lumMod val="11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70000"/>
                <a:satMod val="10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1800" b="0" kern="1200" dirty="0"/>
            <a:t>Arquitectura</a:t>
          </a:r>
          <a:endParaRPr lang="es-ES" sz="1800" b="0" kern="1200" dirty="0"/>
        </a:p>
      </dsp:txBody>
      <dsp:txXfrm>
        <a:off x="3487313" y="1289062"/>
        <a:ext cx="1268792" cy="884848"/>
      </dsp:txXfrm>
    </dsp:sp>
    <dsp:sp modelId="{CCF7E4AF-24CB-9144-8054-D83112ED2C04}">
      <dsp:nvSpPr>
        <dsp:cNvPr id="0" name=""/>
        <dsp:cNvSpPr/>
      </dsp:nvSpPr>
      <dsp:spPr>
        <a:xfrm rot="19440000">
          <a:off x="4795223" y="952028"/>
          <a:ext cx="217342" cy="422335"/>
        </a:xfrm>
        <a:prstGeom prst="rightArrow">
          <a:avLst>
            <a:gd name="adj1" fmla="val 60000"/>
            <a:gd name="adj2" fmla="val 50000"/>
          </a:avLst>
        </a:prstGeom>
        <a:solidFill>
          <a:srgbClr val="00B0F0"/>
        </a:soli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1800" kern="1200"/>
        </a:p>
      </dsp:txBody>
      <dsp:txXfrm>
        <a:off x="4801449" y="1055658"/>
        <a:ext cx="152139" cy="25340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8FB0FE-1E12-0C4D-ACCC-42E466CBB1CA}">
      <dsp:nvSpPr>
        <dsp:cNvPr id="0" name=""/>
        <dsp:cNvSpPr/>
      </dsp:nvSpPr>
      <dsp:spPr>
        <a:xfrm>
          <a:off x="663" y="0"/>
          <a:ext cx="1725670" cy="329406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2000" b="1" kern="1200"/>
            <a:t>Transparencia</a:t>
          </a:r>
          <a:endParaRPr lang="es-ES" sz="2000" b="1" kern="1200"/>
        </a:p>
      </dsp:txBody>
      <dsp:txXfrm>
        <a:off x="663" y="0"/>
        <a:ext cx="1725670" cy="988218"/>
      </dsp:txXfrm>
    </dsp:sp>
    <dsp:sp modelId="{6B130E84-FAC8-B74A-9152-A1E5D95CB143}">
      <dsp:nvSpPr>
        <dsp:cNvPr id="0" name=""/>
        <dsp:cNvSpPr/>
      </dsp:nvSpPr>
      <dsp:spPr>
        <a:xfrm>
          <a:off x="1855758" y="0"/>
          <a:ext cx="1725670" cy="329406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2000" b="1" kern="1200"/>
            <a:t>Inspección</a:t>
          </a:r>
          <a:endParaRPr lang="es-ES" sz="2000" b="1" kern="1200"/>
        </a:p>
      </dsp:txBody>
      <dsp:txXfrm>
        <a:off x="1855758" y="0"/>
        <a:ext cx="1725670" cy="988218"/>
      </dsp:txXfrm>
    </dsp:sp>
    <dsp:sp modelId="{0BFAB5F5-CFB5-704B-A23A-DCBB6D72F05C}">
      <dsp:nvSpPr>
        <dsp:cNvPr id="0" name=""/>
        <dsp:cNvSpPr/>
      </dsp:nvSpPr>
      <dsp:spPr>
        <a:xfrm>
          <a:off x="3710854" y="0"/>
          <a:ext cx="1725670" cy="329406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2000" b="1" kern="1200"/>
            <a:t>Adaptación</a:t>
          </a:r>
          <a:endParaRPr lang="es-ES" sz="2000" b="1" kern="1200"/>
        </a:p>
      </dsp:txBody>
      <dsp:txXfrm>
        <a:off x="3710854" y="0"/>
        <a:ext cx="1725670" cy="98821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0B823A3-2ABC-CA48-9911-CB29598C0734}">
      <dsp:nvSpPr>
        <dsp:cNvPr id="0" name=""/>
        <dsp:cNvSpPr/>
      </dsp:nvSpPr>
      <dsp:spPr>
        <a:xfrm>
          <a:off x="0" y="2023"/>
          <a:ext cx="543718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3DCB22A-490C-D546-A526-09B0766D8EDE}">
      <dsp:nvSpPr>
        <dsp:cNvPr id="0" name=""/>
        <dsp:cNvSpPr/>
      </dsp:nvSpPr>
      <dsp:spPr>
        <a:xfrm>
          <a:off x="0" y="2023"/>
          <a:ext cx="5437187" cy="13803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200" kern="1200" dirty="0"/>
            <a:t>Tiene una duración máxima de 8 horas para un Sprint de 1 mes (2h x semana).</a:t>
          </a:r>
        </a:p>
      </dsp:txBody>
      <dsp:txXfrm>
        <a:off x="0" y="2023"/>
        <a:ext cx="5437187" cy="1380305"/>
      </dsp:txXfrm>
    </dsp:sp>
    <dsp:sp modelId="{9257EC65-3E75-9440-A761-CDDFE0F5D29B}">
      <dsp:nvSpPr>
        <dsp:cNvPr id="0" name=""/>
        <dsp:cNvSpPr/>
      </dsp:nvSpPr>
      <dsp:spPr>
        <a:xfrm>
          <a:off x="0" y="1382328"/>
          <a:ext cx="543718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D0A3F08-2EB8-7843-A274-03D5AE68B5FF}">
      <dsp:nvSpPr>
        <dsp:cNvPr id="0" name=""/>
        <dsp:cNvSpPr/>
      </dsp:nvSpPr>
      <dsp:spPr>
        <a:xfrm>
          <a:off x="0" y="1382328"/>
          <a:ext cx="5437187" cy="13803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200" kern="1200" dirty="0"/>
            <a:t>Se crea mediante trabajo colaborativo por parte de todo el Scrum Team</a:t>
          </a:r>
        </a:p>
      </dsp:txBody>
      <dsp:txXfrm>
        <a:off x="0" y="1382328"/>
        <a:ext cx="5437187" cy="1380305"/>
      </dsp:txXfrm>
    </dsp:sp>
    <dsp:sp modelId="{940291EF-7661-FC4B-972F-F3F6835DF227}">
      <dsp:nvSpPr>
        <dsp:cNvPr id="0" name=""/>
        <dsp:cNvSpPr/>
      </dsp:nvSpPr>
      <dsp:spPr>
        <a:xfrm>
          <a:off x="0" y="2762634"/>
          <a:ext cx="543718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FC4FEC2-E5E5-8949-B045-05D63984593A}">
      <dsp:nvSpPr>
        <dsp:cNvPr id="0" name=""/>
        <dsp:cNvSpPr/>
      </dsp:nvSpPr>
      <dsp:spPr>
        <a:xfrm>
          <a:off x="0" y="2762634"/>
          <a:ext cx="5437187" cy="13803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200" kern="1200" dirty="0"/>
            <a:t>La cantidad de elementos del Product Backlog seleccionados para el Sprint depende únicamente del Development Team</a:t>
          </a:r>
        </a:p>
      </dsp:txBody>
      <dsp:txXfrm>
        <a:off x="0" y="2762634"/>
        <a:ext cx="5437187" cy="138030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282CC4-F03B-7540-B144-DC73FCD20BCF}">
      <dsp:nvSpPr>
        <dsp:cNvPr id="0" name=""/>
        <dsp:cNvSpPr/>
      </dsp:nvSpPr>
      <dsp:spPr>
        <a:xfrm>
          <a:off x="0" y="0"/>
          <a:ext cx="543718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826E61-C59B-D048-AA35-E01B72D3FBF2}">
      <dsp:nvSpPr>
        <dsp:cNvPr id="0" name=""/>
        <dsp:cNvSpPr/>
      </dsp:nvSpPr>
      <dsp:spPr>
        <a:xfrm>
          <a:off x="0" y="0"/>
          <a:ext cx="5437187" cy="10362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kern="1200" dirty="0"/>
            <a:t>Es un evento de 15 minutos para el Development Team, que se lleva a cabo todos los días del Sprint</a:t>
          </a:r>
        </a:p>
      </dsp:txBody>
      <dsp:txXfrm>
        <a:off x="0" y="0"/>
        <a:ext cx="5437187" cy="1036240"/>
      </dsp:txXfrm>
    </dsp:sp>
    <dsp:sp modelId="{0A8D41C1-64C6-6840-88F2-1B3763467688}">
      <dsp:nvSpPr>
        <dsp:cNvPr id="0" name=""/>
        <dsp:cNvSpPr/>
      </dsp:nvSpPr>
      <dsp:spPr>
        <a:xfrm>
          <a:off x="0" y="1036240"/>
          <a:ext cx="543718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443F4E-F6A1-5C46-A1DC-2CA3680513E5}">
      <dsp:nvSpPr>
        <dsp:cNvPr id="0" name=""/>
        <dsp:cNvSpPr/>
      </dsp:nvSpPr>
      <dsp:spPr>
        <a:xfrm>
          <a:off x="0" y="1036240"/>
          <a:ext cx="5437187" cy="10362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kern="1200" dirty="0"/>
            <a:t>Sirve para optimizar la colaboración y el rendimiento al inspeccionar el trabajo desde el último Daily Scrum y para pronosticar el próximo trabajo</a:t>
          </a:r>
        </a:p>
      </dsp:txBody>
      <dsp:txXfrm>
        <a:off x="0" y="1036240"/>
        <a:ext cx="5437187" cy="1036240"/>
      </dsp:txXfrm>
    </dsp:sp>
    <dsp:sp modelId="{8865490B-A5FA-4F4A-A142-0EC9DF682896}">
      <dsp:nvSpPr>
        <dsp:cNvPr id="0" name=""/>
        <dsp:cNvSpPr/>
      </dsp:nvSpPr>
      <dsp:spPr>
        <a:xfrm>
          <a:off x="0" y="2072481"/>
          <a:ext cx="543718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88BDC00-E54C-AD44-A0F8-0AC2183CEC0E}">
      <dsp:nvSpPr>
        <dsp:cNvPr id="0" name=""/>
        <dsp:cNvSpPr/>
      </dsp:nvSpPr>
      <dsp:spPr>
        <a:xfrm>
          <a:off x="0" y="2072481"/>
          <a:ext cx="5437187" cy="10362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kern="1200" dirty="0"/>
            <a:t>Se lleva a cabo a la misma hora y en el mismo lugar todos los días por simplicidad</a:t>
          </a:r>
        </a:p>
      </dsp:txBody>
      <dsp:txXfrm>
        <a:off x="0" y="2072481"/>
        <a:ext cx="5437187" cy="1036240"/>
      </dsp:txXfrm>
    </dsp:sp>
    <dsp:sp modelId="{3FC50302-95C4-0E47-83BC-B92792BB02E0}">
      <dsp:nvSpPr>
        <dsp:cNvPr id="0" name=""/>
        <dsp:cNvSpPr/>
      </dsp:nvSpPr>
      <dsp:spPr>
        <a:xfrm>
          <a:off x="0" y="3108722"/>
          <a:ext cx="5437187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2A4C889-7DD1-C145-8DC9-97ECB0209C9E}">
      <dsp:nvSpPr>
        <dsp:cNvPr id="0" name=""/>
        <dsp:cNvSpPr/>
      </dsp:nvSpPr>
      <dsp:spPr>
        <a:xfrm>
          <a:off x="0" y="3108722"/>
          <a:ext cx="5437187" cy="10362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kern="1200" dirty="0"/>
            <a:t>El Scrum Master se asegura de que el Development Team mantenga la reunión, pero es este último el responsable de llevar a cabo el Daily Scrum</a:t>
          </a:r>
        </a:p>
      </dsp:txBody>
      <dsp:txXfrm>
        <a:off x="0" y="3108722"/>
        <a:ext cx="5437187" cy="103624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0EF0F5B-9BCE-8C43-905F-9DF73E85D1D9}">
      <dsp:nvSpPr>
        <dsp:cNvPr id="0" name=""/>
        <dsp:cNvSpPr/>
      </dsp:nvSpPr>
      <dsp:spPr>
        <a:xfrm>
          <a:off x="0" y="505"/>
          <a:ext cx="543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ACBCEF-16E0-EA45-A95B-16B8F822209A}">
      <dsp:nvSpPr>
        <dsp:cNvPr id="0" name=""/>
        <dsp:cNvSpPr/>
      </dsp:nvSpPr>
      <dsp:spPr>
        <a:xfrm>
          <a:off x="0" y="505"/>
          <a:ext cx="5435600" cy="8287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kern="1200" dirty="0"/>
            <a:t>Se dedican 4 horas para un Sprint de 1 mes (1h x Semana)</a:t>
          </a:r>
        </a:p>
      </dsp:txBody>
      <dsp:txXfrm>
        <a:off x="0" y="505"/>
        <a:ext cx="5435600" cy="828790"/>
      </dsp:txXfrm>
    </dsp:sp>
    <dsp:sp modelId="{3846807F-8078-6940-877E-575BAA6E1C06}">
      <dsp:nvSpPr>
        <dsp:cNvPr id="0" name=""/>
        <dsp:cNvSpPr/>
      </dsp:nvSpPr>
      <dsp:spPr>
        <a:xfrm>
          <a:off x="0" y="829296"/>
          <a:ext cx="543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CABC5A-1260-424F-BD09-C3B5AD0A6C8B}">
      <dsp:nvSpPr>
        <dsp:cNvPr id="0" name=""/>
        <dsp:cNvSpPr/>
      </dsp:nvSpPr>
      <dsp:spPr>
        <a:xfrm>
          <a:off x="0" y="829296"/>
          <a:ext cx="5435600" cy="8287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kern="1200" dirty="0"/>
            <a:t>Se evalúa lo que se hizo en el Sprint y los posibles cambios producidos en el Product Backlog</a:t>
          </a:r>
        </a:p>
      </dsp:txBody>
      <dsp:txXfrm>
        <a:off x="0" y="829296"/>
        <a:ext cx="5435600" cy="828790"/>
      </dsp:txXfrm>
    </dsp:sp>
    <dsp:sp modelId="{95C363E2-DE5E-CB40-9994-0F1E2490B7A7}">
      <dsp:nvSpPr>
        <dsp:cNvPr id="0" name=""/>
        <dsp:cNvSpPr/>
      </dsp:nvSpPr>
      <dsp:spPr>
        <a:xfrm>
          <a:off x="0" y="1658086"/>
          <a:ext cx="543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8A68C5-09C6-404E-8254-EB3881A9113A}">
      <dsp:nvSpPr>
        <dsp:cNvPr id="0" name=""/>
        <dsp:cNvSpPr/>
      </dsp:nvSpPr>
      <dsp:spPr>
        <a:xfrm>
          <a:off x="0" y="1658086"/>
          <a:ext cx="5435600" cy="8287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kern="1200" dirty="0"/>
            <a:t>Se decide cuáles serían las siguientes cosas que podrían hacerse para optimizar el valor.</a:t>
          </a:r>
        </a:p>
      </dsp:txBody>
      <dsp:txXfrm>
        <a:off x="0" y="1658086"/>
        <a:ext cx="5435600" cy="828790"/>
      </dsp:txXfrm>
    </dsp:sp>
    <dsp:sp modelId="{C3E44537-BCBB-B945-AFC2-65DA624629AF}">
      <dsp:nvSpPr>
        <dsp:cNvPr id="0" name=""/>
        <dsp:cNvSpPr/>
      </dsp:nvSpPr>
      <dsp:spPr>
        <a:xfrm>
          <a:off x="0" y="2486876"/>
          <a:ext cx="543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8B5256-FFBD-3A40-AFA4-A1F79D5C582B}">
      <dsp:nvSpPr>
        <dsp:cNvPr id="0" name=""/>
        <dsp:cNvSpPr/>
      </dsp:nvSpPr>
      <dsp:spPr>
        <a:xfrm>
          <a:off x="0" y="2486876"/>
          <a:ext cx="5435600" cy="8287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kern="1200" dirty="0"/>
            <a:t>Reunión informal, no de status, destinada a obtener comentarios y fomentar la colaboración.</a:t>
          </a:r>
        </a:p>
      </dsp:txBody>
      <dsp:txXfrm>
        <a:off x="0" y="2486876"/>
        <a:ext cx="5435600" cy="828790"/>
      </dsp:txXfrm>
    </dsp:sp>
    <dsp:sp modelId="{76D893AC-A3F3-4946-A3A5-0E6A9F5E4EAA}">
      <dsp:nvSpPr>
        <dsp:cNvPr id="0" name=""/>
        <dsp:cNvSpPr/>
      </dsp:nvSpPr>
      <dsp:spPr>
        <a:xfrm>
          <a:off x="0" y="3315666"/>
          <a:ext cx="543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0CE168C-4DD8-384A-A3E3-E6263148ADCF}">
      <dsp:nvSpPr>
        <dsp:cNvPr id="0" name=""/>
        <dsp:cNvSpPr/>
      </dsp:nvSpPr>
      <dsp:spPr>
        <a:xfrm>
          <a:off x="0" y="3315666"/>
          <a:ext cx="5435600" cy="8287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kern="1200" dirty="0"/>
            <a:t>El Scrum Master garantizará que el evento se lleve a cabo y que los asistentes entiendan su propósito</a:t>
          </a:r>
        </a:p>
      </dsp:txBody>
      <dsp:txXfrm>
        <a:off x="0" y="3315666"/>
        <a:ext cx="5435600" cy="82879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E0B822-0636-C94A-B87D-2B3EF0D60216}">
      <dsp:nvSpPr>
        <dsp:cNvPr id="0" name=""/>
        <dsp:cNvSpPr/>
      </dsp:nvSpPr>
      <dsp:spPr>
        <a:xfrm>
          <a:off x="0" y="0"/>
          <a:ext cx="543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925B45F-43B9-9A44-B92B-AB48209EDE15}">
      <dsp:nvSpPr>
        <dsp:cNvPr id="0" name=""/>
        <dsp:cNvSpPr/>
      </dsp:nvSpPr>
      <dsp:spPr>
        <a:xfrm>
          <a:off x="0" y="0"/>
          <a:ext cx="5435600" cy="10362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kern="1200" dirty="0"/>
            <a:t>Consiste como mucho en una reunión de 3 horas para un Sprint de 1 mes (45m x Semana)</a:t>
          </a:r>
        </a:p>
      </dsp:txBody>
      <dsp:txXfrm>
        <a:off x="0" y="0"/>
        <a:ext cx="5435600" cy="1036240"/>
      </dsp:txXfrm>
    </dsp:sp>
    <dsp:sp modelId="{EDF47972-6D66-7D4F-A9B1-C72AC204E213}">
      <dsp:nvSpPr>
        <dsp:cNvPr id="0" name=""/>
        <dsp:cNvSpPr/>
      </dsp:nvSpPr>
      <dsp:spPr>
        <a:xfrm>
          <a:off x="0" y="1036240"/>
          <a:ext cx="543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F4B6E9-4442-B549-BD34-3835D70BE2E4}">
      <dsp:nvSpPr>
        <dsp:cNvPr id="0" name=""/>
        <dsp:cNvSpPr/>
      </dsp:nvSpPr>
      <dsp:spPr>
        <a:xfrm>
          <a:off x="0" y="1036240"/>
          <a:ext cx="5435600" cy="10362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kern="1200" dirty="0"/>
            <a:t>Tiene lugar después del Sprint Review y antes del próximo Sprint Planning</a:t>
          </a:r>
        </a:p>
      </dsp:txBody>
      <dsp:txXfrm>
        <a:off x="0" y="1036240"/>
        <a:ext cx="5435600" cy="1036240"/>
      </dsp:txXfrm>
    </dsp:sp>
    <dsp:sp modelId="{8FB8A74C-6FEF-534C-9FDB-346C0641E061}">
      <dsp:nvSpPr>
        <dsp:cNvPr id="0" name=""/>
        <dsp:cNvSpPr/>
      </dsp:nvSpPr>
      <dsp:spPr>
        <a:xfrm>
          <a:off x="0" y="2072481"/>
          <a:ext cx="543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97EDA0-5AF9-9645-84EF-B00AEF59C685}">
      <dsp:nvSpPr>
        <dsp:cNvPr id="0" name=""/>
        <dsp:cNvSpPr/>
      </dsp:nvSpPr>
      <dsp:spPr>
        <a:xfrm>
          <a:off x="0" y="2072481"/>
          <a:ext cx="5435600" cy="10362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kern="1200" dirty="0"/>
            <a:t>El Scrum Master garantiza que el evento se lleve a cabo y que los asistentes entiendan su propósito</a:t>
          </a:r>
        </a:p>
      </dsp:txBody>
      <dsp:txXfrm>
        <a:off x="0" y="2072481"/>
        <a:ext cx="5435600" cy="1036240"/>
      </dsp:txXfrm>
    </dsp:sp>
    <dsp:sp modelId="{4604874B-8CEA-5543-9FB9-98344D83A38D}">
      <dsp:nvSpPr>
        <dsp:cNvPr id="0" name=""/>
        <dsp:cNvSpPr/>
      </dsp:nvSpPr>
      <dsp:spPr>
        <a:xfrm>
          <a:off x="0" y="3108722"/>
          <a:ext cx="543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2E0EA80-B914-9941-B8A9-B4752C697C97}">
      <dsp:nvSpPr>
        <dsp:cNvPr id="0" name=""/>
        <dsp:cNvSpPr/>
      </dsp:nvSpPr>
      <dsp:spPr>
        <a:xfrm>
          <a:off x="0" y="3108722"/>
          <a:ext cx="5435600" cy="10362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kern="1200" dirty="0"/>
            <a:t>Se revisa además la </a:t>
          </a:r>
          <a:r>
            <a:rPr lang="es-ES" sz="1900" i="1" kern="1200" dirty="0"/>
            <a:t>Definition of Done </a:t>
          </a:r>
          <a:r>
            <a:rPr lang="es-ES" sz="1900" kern="1200" dirty="0"/>
            <a:t>en caso de que no sea apropiada, o de que presente conflicto con los estándares del producto o de la organización</a:t>
          </a:r>
        </a:p>
      </dsp:txBody>
      <dsp:txXfrm>
        <a:off x="0" y="3108722"/>
        <a:ext cx="5435600" cy="103624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5FBB58-0D41-8341-B79C-EAB9C81BE531}">
      <dsp:nvSpPr>
        <dsp:cNvPr id="0" name=""/>
        <dsp:cNvSpPr/>
      </dsp:nvSpPr>
      <dsp:spPr>
        <a:xfrm>
          <a:off x="1816732" y="356"/>
          <a:ext cx="1802134" cy="180213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1900" kern="1200"/>
            <a:t>Incremental</a:t>
          </a:r>
          <a:endParaRPr lang="es-ES" sz="1900" kern="1200" dirty="0"/>
        </a:p>
      </dsp:txBody>
      <dsp:txXfrm>
        <a:off x="2080648" y="264272"/>
        <a:ext cx="1274302" cy="1274302"/>
      </dsp:txXfrm>
    </dsp:sp>
    <dsp:sp modelId="{F49DD721-6914-B24F-878D-9BA9B6BD07F9}">
      <dsp:nvSpPr>
        <dsp:cNvPr id="0" name=""/>
        <dsp:cNvSpPr/>
      </dsp:nvSpPr>
      <dsp:spPr>
        <a:xfrm rot="3600000">
          <a:off x="3148031" y="1756649"/>
          <a:ext cx="478222" cy="60822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1600" kern="1200"/>
        </a:p>
      </dsp:txBody>
      <dsp:txXfrm>
        <a:off x="3183898" y="1816170"/>
        <a:ext cx="334755" cy="364932"/>
      </dsp:txXfrm>
    </dsp:sp>
    <dsp:sp modelId="{91177192-A6BA-FF4A-832F-CD583983D91C}">
      <dsp:nvSpPr>
        <dsp:cNvPr id="0" name=""/>
        <dsp:cNvSpPr/>
      </dsp:nvSpPr>
      <dsp:spPr>
        <a:xfrm>
          <a:off x="3168953" y="2342471"/>
          <a:ext cx="1802134" cy="180213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1900" kern="1200" dirty="0"/>
            <a:t>Centrado en el Cliente</a:t>
          </a:r>
          <a:endParaRPr lang="es-ES" sz="1900" kern="1200" dirty="0"/>
        </a:p>
      </dsp:txBody>
      <dsp:txXfrm>
        <a:off x="3432869" y="2606387"/>
        <a:ext cx="1274302" cy="1274302"/>
      </dsp:txXfrm>
    </dsp:sp>
    <dsp:sp modelId="{D14D3ABD-7917-954E-B80F-1B46944E168B}">
      <dsp:nvSpPr>
        <dsp:cNvPr id="0" name=""/>
        <dsp:cNvSpPr/>
      </dsp:nvSpPr>
      <dsp:spPr>
        <a:xfrm rot="10800000">
          <a:off x="2492223" y="2939428"/>
          <a:ext cx="478222" cy="60822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1600" kern="1200"/>
        </a:p>
      </dsp:txBody>
      <dsp:txXfrm rot="10800000">
        <a:off x="2635690" y="3061072"/>
        <a:ext cx="334755" cy="364932"/>
      </dsp:txXfrm>
    </dsp:sp>
    <dsp:sp modelId="{F9628E84-B9F1-134C-968A-2C16154FFEE7}">
      <dsp:nvSpPr>
        <dsp:cNvPr id="0" name=""/>
        <dsp:cNvSpPr/>
      </dsp:nvSpPr>
      <dsp:spPr>
        <a:xfrm>
          <a:off x="464511" y="2342471"/>
          <a:ext cx="1802134" cy="180213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1900" kern="1200" dirty="0"/>
            <a:t>Regla 80-20</a:t>
          </a:r>
          <a:endParaRPr lang="es-ES" sz="1900" kern="1200" dirty="0"/>
        </a:p>
      </dsp:txBody>
      <dsp:txXfrm>
        <a:off x="728427" y="2606387"/>
        <a:ext cx="1274302" cy="1274302"/>
      </dsp:txXfrm>
    </dsp:sp>
    <dsp:sp modelId="{8E85E6C7-7F30-8C4A-919D-A899DF70DAD8}">
      <dsp:nvSpPr>
        <dsp:cNvPr id="0" name=""/>
        <dsp:cNvSpPr/>
      </dsp:nvSpPr>
      <dsp:spPr>
        <a:xfrm rot="18000000">
          <a:off x="1795811" y="1780092"/>
          <a:ext cx="478222" cy="60822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1600" kern="1200"/>
        </a:p>
      </dsp:txBody>
      <dsp:txXfrm>
        <a:off x="1831678" y="1963859"/>
        <a:ext cx="334755" cy="364932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942345-B601-1141-8CEE-EB869E4486B4}">
      <dsp:nvSpPr>
        <dsp:cNvPr id="0" name=""/>
        <dsp:cNvSpPr/>
      </dsp:nvSpPr>
      <dsp:spPr>
        <a:xfrm>
          <a:off x="0" y="402"/>
          <a:ext cx="543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414C95-D3D4-E842-8214-C7B949CBC4B8}">
      <dsp:nvSpPr>
        <dsp:cNvPr id="0" name=""/>
        <dsp:cNvSpPr/>
      </dsp:nvSpPr>
      <dsp:spPr>
        <a:xfrm>
          <a:off x="0" y="402"/>
          <a:ext cx="5435600" cy="3659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 dirty="0"/>
            <a:t> </a:t>
          </a:r>
        </a:p>
      </dsp:txBody>
      <dsp:txXfrm>
        <a:off x="0" y="402"/>
        <a:ext cx="5435600" cy="365917"/>
      </dsp:txXfrm>
    </dsp:sp>
    <dsp:sp modelId="{A5E0188A-D309-B048-A0CD-C9F28A98C53C}">
      <dsp:nvSpPr>
        <dsp:cNvPr id="0" name=""/>
        <dsp:cNvSpPr/>
      </dsp:nvSpPr>
      <dsp:spPr>
        <a:xfrm>
          <a:off x="0" y="366319"/>
          <a:ext cx="543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3A5935B-DAFA-1046-8CD3-34660A424AE4}">
      <dsp:nvSpPr>
        <dsp:cNvPr id="0" name=""/>
        <dsp:cNvSpPr/>
      </dsp:nvSpPr>
      <dsp:spPr>
        <a:xfrm>
          <a:off x="0" y="366319"/>
          <a:ext cx="5435600" cy="3659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1600" kern="1200" dirty="0"/>
        </a:p>
      </dsp:txBody>
      <dsp:txXfrm>
        <a:off x="0" y="366319"/>
        <a:ext cx="5435600" cy="365917"/>
      </dsp:txXfrm>
    </dsp:sp>
    <dsp:sp modelId="{C3DCEEDB-13F1-3A42-B4F8-E59EED0A02A8}">
      <dsp:nvSpPr>
        <dsp:cNvPr id="0" name=""/>
        <dsp:cNvSpPr/>
      </dsp:nvSpPr>
      <dsp:spPr>
        <a:xfrm>
          <a:off x="0" y="732237"/>
          <a:ext cx="543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B438DA7-2C43-214C-97E4-1D2D10FDE26D}">
      <dsp:nvSpPr>
        <dsp:cNvPr id="0" name=""/>
        <dsp:cNvSpPr/>
      </dsp:nvSpPr>
      <dsp:spPr>
        <a:xfrm>
          <a:off x="0" y="732237"/>
          <a:ext cx="5435600" cy="3659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1600" kern="1200" dirty="0"/>
        </a:p>
      </dsp:txBody>
      <dsp:txXfrm>
        <a:off x="0" y="732237"/>
        <a:ext cx="5435600" cy="365917"/>
      </dsp:txXfrm>
    </dsp:sp>
    <dsp:sp modelId="{141EE824-4CC7-EF4C-8F81-467E1FB47728}">
      <dsp:nvSpPr>
        <dsp:cNvPr id="0" name=""/>
        <dsp:cNvSpPr/>
      </dsp:nvSpPr>
      <dsp:spPr>
        <a:xfrm>
          <a:off x="0" y="1098154"/>
          <a:ext cx="543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8EE0B0-20F9-B143-94A8-2456414623A5}">
      <dsp:nvSpPr>
        <dsp:cNvPr id="0" name=""/>
        <dsp:cNvSpPr/>
      </dsp:nvSpPr>
      <dsp:spPr>
        <a:xfrm>
          <a:off x="0" y="1098154"/>
          <a:ext cx="5435600" cy="3659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1600" kern="1200" dirty="0"/>
        </a:p>
      </dsp:txBody>
      <dsp:txXfrm>
        <a:off x="0" y="1098154"/>
        <a:ext cx="5435600" cy="365917"/>
      </dsp:txXfrm>
    </dsp:sp>
    <dsp:sp modelId="{D2D32B95-5F74-C440-B79C-5E414D655AF2}">
      <dsp:nvSpPr>
        <dsp:cNvPr id="0" name=""/>
        <dsp:cNvSpPr/>
      </dsp:nvSpPr>
      <dsp:spPr>
        <a:xfrm>
          <a:off x="0" y="1464072"/>
          <a:ext cx="543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014E1E-992B-294C-85EE-FF4CFC97213A}">
      <dsp:nvSpPr>
        <dsp:cNvPr id="0" name=""/>
        <dsp:cNvSpPr/>
      </dsp:nvSpPr>
      <dsp:spPr>
        <a:xfrm>
          <a:off x="0" y="1464072"/>
          <a:ext cx="5435600" cy="3659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1600" kern="1200" dirty="0"/>
        </a:p>
      </dsp:txBody>
      <dsp:txXfrm>
        <a:off x="0" y="1464072"/>
        <a:ext cx="5435600" cy="365917"/>
      </dsp:txXfrm>
    </dsp:sp>
    <dsp:sp modelId="{D2CBCAF8-F043-4043-B5EB-02D94FDF53C1}">
      <dsp:nvSpPr>
        <dsp:cNvPr id="0" name=""/>
        <dsp:cNvSpPr/>
      </dsp:nvSpPr>
      <dsp:spPr>
        <a:xfrm>
          <a:off x="0" y="1829989"/>
          <a:ext cx="543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C316ED2-99FF-9F4F-9E01-A80DB28E7116}">
      <dsp:nvSpPr>
        <dsp:cNvPr id="0" name=""/>
        <dsp:cNvSpPr/>
      </dsp:nvSpPr>
      <dsp:spPr>
        <a:xfrm>
          <a:off x="0" y="1829989"/>
          <a:ext cx="5435600" cy="3659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1600" kern="1200" dirty="0"/>
        </a:p>
      </dsp:txBody>
      <dsp:txXfrm>
        <a:off x="0" y="1829989"/>
        <a:ext cx="5435600" cy="365917"/>
      </dsp:txXfrm>
    </dsp:sp>
    <dsp:sp modelId="{A24F270A-BA02-B64F-A478-BF886A830960}">
      <dsp:nvSpPr>
        <dsp:cNvPr id="0" name=""/>
        <dsp:cNvSpPr/>
      </dsp:nvSpPr>
      <dsp:spPr>
        <a:xfrm>
          <a:off x="0" y="2195907"/>
          <a:ext cx="543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66EDBB0-279A-DE4C-B217-A644514421D6}">
      <dsp:nvSpPr>
        <dsp:cNvPr id="0" name=""/>
        <dsp:cNvSpPr/>
      </dsp:nvSpPr>
      <dsp:spPr>
        <a:xfrm>
          <a:off x="0" y="2195907"/>
          <a:ext cx="5435600" cy="3659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1600" kern="1200" dirty="0"/>
        </a:p>
      </dsp:txBody>
      <dsp:txXfrm>
        <a:off x="0" y="2195907"/>
        <a:ext cx="5435600" cy="365917"/>
      </dsp:txXfrm>
    </dsp:sp>
    <dsp:sp modelId="{A5A19655-03D7-7341-9EF6-F4AB3E1B44E0}">
      <dsp:nvSpPr>
        <dsp:cNvPr id="0" name=""/>
        <dsp:cNvSpPr/>
      </dsp:nvSpPr>
      <dsp:spPr>
        <a:xfrm>
          <a:off x="0" y="2561824"/>
          <a:ext cx="543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E663F5-37D2-AF4C-A4F4-E2AC46D3DE42}">
      <dsp:nvSpPr>
        <dsp:cNvPr id="0" name=""/>
        <dsp:cNvSpPr/>
      </dsp:nvSpPr>
      <dsp:spPr>
        <a:xfrm>
          <a:off x="0" y="2561824"/>
          <a:ext cx="5435600" cy="3659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1600" kern="1200" dirty="0"/>
        </a:p>
      </dsp:txBody>
      <dsp:txXfrm>
        <a:off x="0" y="2561824"/>
        <a:ext cx="5435600" cy="365917"/>
      </dsp:txXfrm>
    </dsp:sp>
    <dsp:sp modelId="{03FA5986-F214-6B48-8E5B-66DF9B1030E5}">
      <dsp:nvSpPr>
        <dsp:cNvPr id="0" name=""/>
        <dsp:cNvSpPr/>
      </dsp:nvSpPr>
      <dsp:spPr>
        <a:xfrm>
          <a:off x="0" y="2927742"/>
          <a:ext cx="543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B213AB8-BEAD-3241-B62D-1817719134A7}">
      <dsp:nvSpPr>
        <dsp:cNvPr id="0" name=""/>
        <dsp:cNvSpPr/>
      </dsp:nvSpPr>
      <dsp:spPr>
        <a:xfrm>
          <a:off x="0" y="2927742"/>
          <a:ext cx="5435600" cy="3659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1600" kern="1200" dirty="0"/>
        </a:p>
      </dsp:txBody>
      <dsp:txXfrm>
        <a:off x="0" y="2927742"/>
        <a:ext cx="5435600" cy="365917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D594406-A35F-A14B-BBAA-20CCFB60E06A}">
      <dsp:nvSpPr>
        <dsp:cNvPr id="0" name=""/>
        <dsp:cNvSpPr/>
      </dsp:nvSpPr>
      <dsp:spPr>
        <a:xfrm>
          <a:off x="0" y="0"/>
          <a:ext cx="8478420" cy="74614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1900" kern="1200" dirty="0"/>
            <a:t>Es una forma de </a:t>
          </a:r>
          <a:r>
            <a:rPr lang="es-ES_tradnl" sz="1900" kern="1200" dirty="0">
              <a:solidFill>
                <a:srgbClr val="FFFF00"/>
              </a:solidFill>
            </a:rPr>
            <a:t>estimar lo que cabe en un sprint </a:t>
          </a:r>
          <a:r>
            <a:rPr lang="es-ES_tradnl" sz="1900" kern="1200" dirty="0"/>
            <a:t>=&gt; la </a:t>
          </a:r>
          <a:r>
            <a:rPr lang="es-ES_tradnl" sz="1900" kern="1200" dirty="0">
              <a:solidFill>
                <a:srgbClr val="FFFF00"/>
              </a:solidFill>
            </a:rPr>
            <a:t>velocidad del equipo</a:t>
          </a:r>
          <a:endParaRPr lang="es-ES" sz="1900" kern="1200" dirty="0">
            <a:solidFill>
              <a:srgbClr val="FFFF00"/>
            </a:solidFill>
          </a:endParaRPr>
        </a:p>
      </dsp:txBody>
      <dsp:txXfrm>
        <a:off x="21854" y="21854"/>
        <a:ext cx="7585968" cy="702441"/>
      </dsp:txXfrm>
    </dsp:sp>
    <dsp:sp modelId="{78875664-CFFF-D243-A9C3-3394AC2C04A2}">
      <dsp:nvSpPr>
        <dsp:cNvPr id="0" name=""/>
        <dsp:cNvSpPr/>
      </dsp:nvSpPr>
      <dsp:spPr>
        <a:xfrm>
          <a:off x="633128" y="849780"/>
          <a:ext cx="8478420" cy="74614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1900" kern="1200" dirty="0"/>
            <a:t>Las </a:t>
          </a:r>
          <a:r>
            <a:rPr lang="es-ES_tradnl" sz="1900" kern="1200" dirty="0">
              <a:solidFill>
                <a:srgbClr val="FFFF00"/>
              </a:solidFill>
            </a:rPr>
            <a:t>métricas</a:t>
          </a:r>
          <a:r>
            <a:rPr lang="es-ES_tradnl" sz="1900" kern="1200" dirty="0"/>
            <a:t> modelan </a:t>
          </a:r>
          <a:r>
            <a:rPr lang="es-ES_tradnl" sz="1900" kern="1200" dirty="0">
              <a:solidFill>
                <a:srgbClr val="FFFF00"/>
              </a:solidFill>
            </a:rPr>
            <a:t>comportamientos</a:t>
          </a:r>
          <a:endParaRPr lang="es-ES" sz="1900" kern="1200" dirty="0">
            <a:solidFill>
              <a:srgbClr val="FFFF00"/>
            </a:solidFill>
          </a:endParaRPr>
        </a:p>
      </dsp:txBody>
      <dsp:txXfrm>
        <a:off x="654982" y="871634"/>
        <a:ext cx="7316586" cy="702441"/>
      </dsp:txXfrm>
    </dsp:sp>
    <dsp:sp modelId="{2D81390B-6C28-4E49-81C3-FE3F0D77427A}">
      <dsp:nvSpPr>
        <dsp:cNvPr id="0" name=""/>
        <dsp:cNvSpPr/>
      </dsp:nvSpPr>
      <dsp:spPr>
        <a:xfrm>
          <a:off x="1266257" y="1699561"/>
          <a:ext cx="8478420" cy="74614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1900" kern="1200" dirty="0"/>
            <a:t>Usando </a:t>
          </a:r>
          <a:r>
            <a:rPr lang="es-ES_tradnl" sz="1900" kern="1200" dirty="0">
              <a:solidFill>
                <a:srgbClr val="FFFF00"/>
              </a:solidFill>
            </a:rPr>
            <a:t>días de trabajo </a:t>
          </a:r>
          <a:r>
            <a:rPr lang="es-ES_tradnl" sz="1900" kern="1200" dirty="0"/>
            <a:t>se asociará la estimación con </a:t>
          </a:r>
          <a:r>
            <a:rPr lang="es-ES_tradnl" sz="1900" kern="1200" dirty="0">
              <a:solidFill>
                <a:srgbClr val="FFFF00"/>
              </a:solidFill>
            </a:rPr>
            <a:t>productividad</a:t>
          </a:r>
          <a:endParaRPr lang="es-ES" sz="1900" kern="1200" dirty="0">
            <a:solidFill>
              <a:srgbClr val="FFFF00"/>
            </a:solidFill>
          </a:endParaRPr>
        </a:p>
      </dsp:txBody>
      <dsp:txXfrm>
        <a:off x="1288111" y="1721415"/>
        <a:ext cx="7316586" cy="702441"/>
      </dsp:txXfrm>
    </dsp:sp>
    <dsp:sp modelId="{5BF0A837-C2AB-494A-A564-63923DA0C82F}">
      <dsp:nvSpPr>
        <dsp:cNvPr id="0" name=""/>
        <dsp:cNvSpPr/>
      </dsp:nvSpPr>
      <dsp:spPr>
        <a:xfrm>
          <a:off x="1899386" y="2549342"/>
          <a:ext cx="8478420" cy="74614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1900" kern="1200" dirty="0"/>
            <a:t>Usar </a:t>
          </a:r>
          <a:r>
            <a:rPr lang="es-ES_tradnl" sz="1900" kern="1200" dirty="0">
              <a:solidFill>
                <a:srgbClr val="FFFF00"/>
              </a:solidFill>
            </a:rPr>
            <a:t>días de trabajo </a:t>
          </a:r>
          <a:r>
            <a:rPr lang="es-ES_tradnl" sz="1900" kern="1200" dirty="0"/>
            <a:t>conllevará a la </a:t>
          </a:r>
          <a:r>
            <a:rPr lang="es-ES_tradnl" sz="1900" kern="1200" dirty="0">
              <a:solidFill>
                <a:srgbClr val="FFFF00"/>
              </a:solidFill>
            </a:rPr>
            <a:t>estimación prudente</a:t>
          </a:r>
          <a:endParaRPr lang="es-ES" sz="1900" kern="1200" dirty="0">
            <a:solidFill>
              <a:srgbClr val="FFFF00"/>
            </a:solidFill>
          </a:endParaRPr>
        </a:p>
      </dsp:txBody>
      <dsp:txXfrm>
        <a:off x="1921240" y="2571196"/>
        <a:ext cx="7316586" cy="702441"/>
      </dsp:txXfrm>
    </dsp:sp>
    <dsp:sp modelId="{2E17EB00-8012-6049-B326-D2BE2164060E}">
      <dsp:nvSpPr>
        <dsp:cNvPr id="0" name=""/>
        <dsp:cNvSpPr/>
      </dsp:nvSpPr>
      <dsp:spPr>
        <a:xfrm>
          <a:off x="2532515" y="3399123"/>
          <a:ext cx="8478420" cy="74614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1900" kern="1200" dirty="0"/>
            <a:t>El punto </a:t>
          </a:r>
          <a:r>
            <a:rPr lang="es-ES_tradnl" sz="1900" kern="1200" dirty="0">
              <a:solidFill>
                <a:srgbClr val="FFFF00"/>
              </a:solidFill>
            </a:rPr>
            <a:t>historia es una referencia sin valor fuera del equipo </a:t>
          </a:r>
          <a:r>
            <a:rPr lang="es-ES_tradnl" sz="1900" kern="1200" dirty="0"/>
            <a:t>Scrum</a:t>
          </a:r>
          <a:endParaRPr lang="es-ES" sz="1900" kern="1200" dirty="0"/>
        </a:p>
      </dsp:txBody>
      <dsp:txXfrm>
        <a:off x="2554369" y="3420977"/>
        <a:ext cx="7316586" cy="702441"/>
      </dsp:txXfrm>
    </dsp:sp>
    <dsp:sp modelId="{C9D40704-B2D3-2B4E-AB07-FDF0A5D7395F}">
      <dsp:nvSpPr>
        <dsp:cNvPr id="0" name=""/>
        <dsp:cNvSpPr/>
      </dsp:nvSpPr>
      <dsp:spPr>
        <a:xfrm>
          <a:off x="7993423" y="545103"/>
          <a:ext cx="484996" cy="484996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2200" kern="1200"/>
        </a:p>
      </dsp:txBody>
      <dsp:txXfrm>
        <a:off x="8102547" y="545103"/>
        <a:ext cx="266748" cy="364959"/>
      </dsp:txXfrm>
    </dsp:sp>
    <dsp:sp modelId="{D7D10DA7-E003-DF44-B2DE-0782B0BB60FD}">
      <dsp:nvSpPr>
        <dsp:cNvPr id="0" name=""/>
        <dsp:cNvSpPr/>
      </dsp:nvSpPr>
      <dsp:spPr>
        <a:xfrm>
          <a:off x="8626552" y="1394884"/>
          <a:ext cx="484996" cy="484996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2200" kern="1200"/>
        </a:p>
      </dsp:txBody>
      <dsp:txXfrm>
        <a:off x="8735676" y="1394884"/>
        <a:ext cx="266748" cy="364959"/>
      </dsp:txXfrm>
    </dsp:sp>
    <dsp:sp modelId="{C8764A96-1B4F-5544-88BF-ED5424A884DB}">
      <dsp:nvSpPr>
        <dsp:cNvPr id="0" name=""/>
        <dsp:cNvSpPr/>
      </dsp:nvSpPr>
      <dsp:spPr>
        <a:xfrm>
          <a:off x="9259681" y="2232229"/>
          <a:ext cx="484996" cy="484996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2200" kern="1200"/>
        </a:p>
      </dsp:txBody>
      <dsp:txXfrm>
        <a:off x="9368805" y="2232229"/>
        <a:ext cx="266748" cy="364959"/>
      </dsp:txXfrm>
    </dsp:sp>
    <dsp:sp modelId="{6003D301-0075-E04F-B458-9AE933FA6D98}">
      <dsp:nvSpPr>
        <dsp:cNvPr id="0" name=""/>
        <dsp:cNvSpPr/>
      </dsp:nvSpPr>
      <dsp:spPr>
        <a:xfrm>
          <a:off x="9892810" y="3090301"/>
          <a:ext cx="484996" cy="484996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2200" kern="1200"/>
        </a:p>
      </dsp:txBody>
      <dsp:txXfrm>
        <a:off x="10001934" y="3090301"/>
        <a:ext cx="266748" cy="36495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9/3/layout/CircleRelationship">
  <dgm:title val=""/>
  <dgm:desc val=""/>
  <dgm:catLst>
    <dgm:cat type="relationship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0" srcId="0" destId="10" srcOrd="0" destOrd="0"/>
        <dgm:cxn modelId="21" srcId="10" destId="11" srcOrd="0" destOrd="0"/>
        <dgm:cxn modelId="22" srcId="10" destId="12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0" srcId="0" destId="10" srcOrd="0" destOrd="0"/>
        <dgm:cxn modelId="21" srcId="10" destId="11" srcOrd="0" destOrd="0"/>
        <dgm:cxn modelId="22" srcId="10" destId="12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0" srcId="0" destId="10" srcOrd="0" destOrd="0"/>
        <dgm:cxn modelId="21" srcId="10" destId="11" srcOrd="0" destOrd="0"/>
        <dgm:cxn modelId="22" srcId="10" destId="12" srcOrd="0" destOrd="0"/>
      </dgm:cxnLst>
      <dgm:bg/>
      <dgm:whole/>
    </dgm:dataModel>
  </dgm:clrData>
  <dgm:layoutNode name="Name0">
    <dgm:varLst>
      <dgm:chMax val="1"/>
      <dgm:chPref val="1"/>
    </dgm:varLst>
    <dgm:shape xmlns:r="http://schemas.openxmlformats.org/officeDocument/2006/relationships" r:blip="">
      <dgm:adjLst/>
    </dgm:shape>
    <dgm:choose name="Name1">
      <dgm:if name="Name2" axis="ch ch" ptType="node node" func="cnt" op="equ" val="0">
        <dgm:alg type="composite">
          <dgm:param type="ar" val="0.98"/>
        </dgm:alg>
        <dgm:constrLst>
          <dgm:constr type="primFontSz" for="des" ptType="node" op="equ" val="65"/>
          <dgm:constr type="l" for="ch" forName="Parent" refType="w" fact="0"/>
          <dgm:constr type="t" for="ch" forName="Parent" refType="h" fact="0.039"/>
          <dgm:constr type="w" for="ch" forName="Parent" refType="w" fact="0.8734"/>
          <dgm:constr type="h" for="ch" forName="Parent" refType="h" fact="0.856"/>
          <dgm:constr type="l" for="ch" forName="Accent1" refType="w" fact="0.4984"/>
          <dgm:constr type="t" for="ch" forName="Accent1" refType="h" fact="0"/>
          <dgm:constr type="w" for="ch" forName="Accent1" refType="w" fact="0.0972"/>
          <dgm:constr type="h" for="ch" forName="Accent1" refType="h" fact="0.0952"/>
          <dgm:constr type="l" for="ch" forName="Accent2" refType="w" fact="0.2684"/>
          <dgm:constr type="t" for="ch" forName="Accent2" refType="h" fact="0.8314"/>
          <dgm:constr type="w" for="ch" forName="Accent2" refType="w" fact="0.0704"/>
          <dgm:constr type="h" for="ch" forName="Accent2" refType="h" fact="0.069"/>
          <dgm:constr type="l" for="ch" forName="Accent3" refType="w" fact="0.9296"/>
          <dgm:constr type="t" for="ch" forName="Accent3" refType="h" fact="0.3864"/>
          <dgm:constr type="w" for="ch" forName="Accent3" refType="w" fact="0.0704"/>
          <dgm:constr type="h" for="ch" forName="Accent3" refType="h" fact="0.069"/>
          <dgm:constr type="l" for="ch" forName="Accent4" refType="w" fact="0.5931"/>
          <dgm:constr type="t" for="ch" forName="Accent4" refType="h" fact="0.9048"/>
          <dgm:constr type="w" for="ch" forName="Accent4" refType="w" fact="0.0972"/>
          <dgm:constr type="h" for="ch" forName="Accent4" refType="h" fact="0.0952"/>
          <dgm:constr type="l" for="ch" forName="Accent5" refType="w" fact="0.2883"/>
          <dgm:constr type="t" for="ch" forName="Accent5" refType="h" fact="0.1353"/>
          <dgm:constr type="w" for="ch" forName="Accent5" refType="w" fact="0.0704"/>
          <dgm:constr type="h" for="ch" forName="Accent5" refType="h" fact="0.069"/>
          <dgm:constr type="l" for="ch" forName="Accent6" refType="w" fact="0.0666"/>
          <dgm:constr type="t" for="ch" forName="Accent6" refType="h" fact="0.53"/>
          <dgm:constr type="w" for="ch" forName="Accent6" refType="w" fact="0.0704"/>
          <dgm:constr type="h" for="ch" forName="Accent6" refType="h" fact="0.069"/>
        </dgm:constrLst>
      </dgm:if>
      <dgm:if name="Name3" axis="ch ch" ptType="node node" func="cnt" op="equ" val="1">
        <dgm:alg type="composite">
          <dgm:param type="ar" val="1.2476"/>
        </dgm:alg>
        <dgm:constrLst>
          <dgm:constr type="primFontSz" for="des" ptType="node" op="equ" val="65"/>
          <dgm:constr type="l" for="ch" forName="Parent" refType="w" fact="0.2145"/>
          <dgm:constr type="t" for="ch" forName="Parent" refType="h" fact="0.039"/>
          <dgm:constr type="w" for="ch" forName="Parent" refType="w" fact="0.6861"/>
          <dgm:constr type="h" for="ch" forName="Parent" refType="h" fact="0.856"/>
          <dgm:constr type="l" for="ch" forName="Accent8" refType="w" fact="0.0262"/>
          <dgm:constr type="t" for="ch" forName="Accent8" refType="h" fact="0.6434"/>
          <dgm:constr type="w" for="ch" forName="Accent8" refType="w" fact="0.138"/>
          <dgm:constr type="h" for="ch" forName="Accent8" refType="h" fact="0.1721"/>
          <dgm:constr type="l" for="ch" forName="Accent1" refType="w" fact="0.6059"/>
          <dgm:constr type="t" for="ch" forName="Accent1" refType="h" fact="0"/>
          <dgm:constr type="w" for="ch" forName="Accent1" refType="w" fact="0.0763"/>
          <dgm:constr type="h" for="ch" forName="Accent1" refType="h" fact="0.0952"/>
          <dgm:constr type="l" for="ch" forName="Accent2" refType="w" fact="0.4253"/>
          <dgm:constr type="t" for="ch" forName="Accent2" refType="h" fact="0.8314"/>
          <dgm:constr type="w" for="ch" forName="Accent2" refType="w" fact="0.0553"/>
          <dgm:constr type="h" for="ch" forName="Accent2" refType="h" fact="0.069"/>
          <dgm:constr type="l" for="ch" forName="Accent3" refType="w" fact="0.9447"/>
          <dgm:constr type="t" for="ch" forName="Accent3" refType="h" fact="0.3864"/>
          <dgm:constr type="w" for="ch" forName="Accent3" refType="w" fact="0.0553"/>
          <dgm:constr type="h" for="ch" forName="Accent3" refType="h" fact="0.069"/>
          <dgm:constr type="l" for="ch" forName="Child1" refType="w" fact="0"/>
          <dgm:constr type="t" for="ch" forName="Child1" refType="h" fact="0.1935"/>
          <dgm:constr type="w" for="ch" forName="Child1" refType="w" fact="0.2789"/>
          <dgm:constr type="h" for="ch" forName="Child1" refType="h" fact="0.3479"/>
          <dgm:constr type="l" for="ch" forName="Accent4" refType="w" fact="0.6803"/>
          <dgm:constr type="t" for="ch" forName="Accent4" refType="h" fact="0.9048"/>
          <dgm:constr type="w" for="ch" forName="Accent4" refType="w" fact="0.0763"/>
          <dgm:constr type="h" for="ch" forName="Accent4" refType="h" fact="0.0952"/>
          <dgm:constr type="l" for="ch" forName="Accent7" refType="w" fact="0.5287"/>
          <dgm:constr type="t" for="ch" forName="Accent7" refType="h" fact="0.1383"/>
          <dgm:constr type="w" for="ch" forName="Accent7" refType="w" fact="0.0763"/>
          <dgm:constr type="h" for="ch" forName="Accent7" refType="h" fact="0.0952"/>
          <dgm:constr type="l" for="ch" forName="Accent5" refType="w" fact="0.4409"/>
          <dgm:constr type="t" for="ch" forName="Accent5" refType="h" fact="0.1353"/>
          <dgm:constr type="w" for="ch" forName="Accent5" refType="w" fact="0.0553"/>
          <dgm:constr type="h" for="ch" forName="Accent5" refType="h" fact="0.069"/>
          <dgm:constr type="l" for="ch" forName="Accent6" refType="w" fact="0.2668"/>
          <dgm:constr type="t" for="ch" forName="Accent6" refType="h" fact="0.53"/>
          <dgm:constr type="w" for="ch" forName="Accent6" refType="w" fact="0.0553"/>
          <dgm:constr type="h" for="ch" forName="Accent6" refType="h" fact="0.069"/>
        </dgm:constrLst>
      </dgm:if>
      <dgm:if name="Name4" axis="ch ch" ptType="node node" func="cnt" op="equ" val="2">
        <dgm:alg type="composite">
          <dgm:param type="ar" val="1.592"/>
        </dgm:alg>
        <dgm:constrLst>
          <dgm:constr type="primFontSz" for="des" ptType="node" op="equ" val="65"/>
          <dgm:constr type="l" for="ch" forName="Parent" refType="w" fact="0.1886"/>
          <dgm:constr type="t" for="ch" forName="Parent" refType="h" fact="0.039"/>
          <dgm:constr type="w" for="ch" forName="Parent" refType="w" fact="0.5377"/>
          <dgm:constr type="h" for="ch" forName="Parent" refType="h" fact="0.856"/>
          <dgm:constr type="l" for="ch" forName="Accent8" refType="w" fact="0.0411"/>
          <dgm:constr type="t" for="ch" forName="Accent8" refType="h" fact="0.6434"/>
          <dgm:constr type="w" for="ch" forName="Accent8" refType="w" fact="0.1081"/>
          <dgm:constr type="h" for="ch" forName="Accent8" refType="h" fact="0.1721"/>
          <dgm:constr type="l" for="ch" forName="Accent1" refType="w" fact="0.4954"/>
          <dgm:constr type="t" for="ch" forName="Accent1" refType="h" fact="0"/>
          <dgm:constr type="w" for="ch" forName="Accent1" refType="w" fact="0.0598"/>
          <dgm:constr type="h" for="ch" forName="Accent1" refType="h" fact="0.0952"/>
          <dgm:constr type="l" for="ch" forName="Accent2" refType="w" fact="0.3538"/>
          <dgm:constr type="t" for="ch" forName="Accent2" refType="h" fact="0.8314"/>
          <dgm:constr type="w" for="ch" forName="Accent2" refType="w" fact="0.0433"/>
          <dgm:constr type="h" for="ch" forName="Accent2" refType="h" fact="0.069"/>
          <dgm:constr type="l" for="ch" forName="Accent3" refType="w" fact="0.7609"/>
          <dgm:constr type="t" for="ch" forName="Accent3" refType="h" fact="0.3864"/>
          <dgm:constr type="w" for="ch" forName="Accent3" refType="w" fact="0.0433"/>
          <dgm:constr type="h" for="ch" forName="Accent3" refType="h" fact="0.069"/>
          <dgm:constr type="l" for="ch" forName="Accent9" refType="w" fact="0.6839"/>
          <dgm:constr type="t" for="ch" forName="Accent9" refType="h" fact="0.27"/>
          <dgm:constr type="w" for="ch" forName="Accent9" refType="w" fact="0.0598"/>
          <dgm:constr type="h" for="ch" forName="Accent9" refType="h" fact="0.0952"/>
          <dgm:constr type="l" for="ch" forName="Child1" refType="w" fact="0.0206"/>
          <dgm:constr type="t" for="ch" forName="Child1" refType="h" fact="0.1935"/>
          <dgm:constr type="w" for="ch" forName="Child1" refType="w" fact="0.2186"/>
          <dgm:constr type="h" for="ch" forName="Child1" refType="h" fact="0.3479"/>
          <dgm:constr type="l" for="ch" forName="Child2" refType="w" fact="0.7814"/>
          <dgm:constr type="t" for="ch" forName="Child2" refType="h" fact="0.0298"/>
          <dgm:constr type="w" for="ch" forName="Child2" refType="w" fact="0.2186"/>
          <dgm:constr type="h" for="ch" forName="Child2" refType="h" fact="0.3479"/>
          <dgm:constr type="l" for="ch" forName="Accent10" refType="w" fact="0"/>
          <dgm:constr type="t" for="ch" forName="Accent10" refType="h" fact="0.8482"/>
          <dgm:constr type="w" for="ch" forName="Accent10" refType="w" fact="0.0433"/>
          <dgm:constr type="h" for="ch" forName="Accent10" refType="h" fact="0.069"/>
          <dgm:constr type="l" for="ch" forName="Accent11" refType="w" fact="0.4318"/>
          <dgm:constr type="t" for="ch" forName="Accent11" refType="h" fact="0.75"/>
          <dgm:constr type="w" for="ch" forName="Accent11" refType="w" fact="0.0433"/>
          <dgm:constr type="h" for="ch" forName="Accent11" refType="h" fact="0.069"/>
          <dgm:constr type="l" for="ch" forName="Accent7" refType="w" fact="0.4349"/>
          <dgm:constr type="t" for="ch" forName="Accent7" refType="h" fact="0.1383"/>
          <dgm:constr type="w" for="ch" forName="Accent7" refType="w" fact="0.0598"/>
          <dgm:constr type="h" for="ch" forName="Accent7" refType="h" fact="0.0952"/>
          <dgm:constr type="l" for="ch" forName="Accent5" refType="w" fact="0.3661"/>
          <dgm:constr type="t" for="ch" forName="Accent5" refType="h" fact="0.1353"/>
          <dgm:constr type="w" for="ch" forName="Accent5" refType="w" fact="0.0433"/>
          <dgm:constr type="h" for="ch" forName="Accent5" refType="h" fact="0.069"/>
          <dgm:constr type="l" for="ch" forName="Accent6" refType="w" fact="0.2296"/>
          <dgm:constr type="t" for="ch" forName="Accent6" refType="h" fact="0.53"/>
          <dgm:constr type="w" for="ch" forName="Accent6" refType="w" fact="0.0433"/>
          <dgm:constr type="h" for="ch" forName="Accent6" refType="h" fact="0.069"/>
          <dgm:constr type="l" for="ch" forName="Accent4" refType="w" fact="0.5537"/>
          <dgm:constr type="t" for="ch" forName="Accent4" refType="h" fact="0.9048"/>
          <dgm:constr type="w" for="ch" forName="Accent4" refType="w" fact="0.0598"/>
          <dgm:constr type="h" for="ch" forName="Accent4" refType="h" fact="0.0952"/>
        </dgm:constrLst>
      </dgm:if>
      <dgm:if name="Name5" axis="ch ch" ptType="node node" func="cnt" op="equ" val="3">
        <dgm:alg type="composite">
          <dgm:param type="ar" val="1.7557"/>
        </dgm:alg>
        <dgm:constrLst>
          <dgm:constr type="primFontSz" for="des" ptType="node" op="equ" val="65"/>
          <dgm:constr type="l" for="ch" forName="Parent" refType="w" fact="0.171"/>
          <dgm:constr type="t" for="ch" forName="Parent" refType="h" fact="0.039"/>
          <dgm:constr type="w" for="ch" forName="Parent" refType="w" fact="0.4875"/>
          <dgm:constr type="h" for="ch" forName="Parent" refType="h" fact="0.856"/>
          <dgm:constr type="l" for="ch" forName="Accent8" refType="w" fact="0.0373"/>
          <dgm:constr type="t" for="ch" forName="Accent8" refType="h" fact="0.6434"/>
          <dgm:constr type="w" for="ch" forName="Accent8" refType="w" fact="0.098"/>
          <dgm:constr type="h" for="ch" forName="Accent8" refType="h" fact="0.1721"/>
          <dgm:constr type="l" for="ch" forName="Accent1" refType="w" fact="0.4492"/>
          <dgm:constr type="t" for="ch" forName="Accent1" refType="h" fact="0"/>
          <dgm:constr type="w" for="ch" forName="Accent1" refType="w" fact="0.0542"/>
          <dgm:constr type="h" for="ch" forName="Accent1" refType="h" fact="0.0952"/>
          <dgm:constr type="l" for="ch" forName="Accent2" refType="w" fact="0.3209"/>
          <dgm:constr type="t" for="ch" forName="Accent2" refType="h" fact="0.8314"/>
          <dgm:constr type="w" for="ch" forName="Accent2" refType="w" fact="0.0393"/>
          <dgm:constr type="h" for="ch" forName="Accent2" refType="h" fact="0.069"/>
          <dgm:constr type="l" for="ch" forName="Accent3" refType="w" fact="0.6899"/>
          <dgm:constr type="t" for="ch" forName="Accent3" refType="h" fact="0.3864"/>
          <dgm:constr type="w" for="ch" forName="Accent3" refType="w" fact="0.0393"/>
          <dgm:constr type="h" for="ch" forName="Accent3" refType="h" fact="0.069"/>
          <dgm:constr type="l" for="ch" forName="Accent9" refType="w" fact="0.6201"/>
          <dgm:constr type="t" for="ch" forName="Accent9" refType="h" fact="0.27"/>
          <dgm:constr type="w" for="ch" forName="Accent9" refType="w" fact="0.0542"/>
          <dgm:constr type="h" for="ch" forName="Accent9" refType="h" fact="0.0952"/>
          <dgm:constr type="l" for="ch" forName="Child1" refType="w" fact="0.0186"/>
          <dgm:constr type="t" for="ch" forName="Child1" refType="h" fact="0.1935"/>
          <dgm:constr type="w" for="ch" forName="Child1" refType="w" fact="0.1982"/>
          <dgm:constr type="h" for="ch" forName="Child1" refType="h" fact="0.3479"/>
          <dgm:constr type="l" for="ch" forName="Child2" refType="w" fact="0.7086"/>
          <dgm:constr type="t" for="ch" forName="Child2" refType="h" fact="0.0298"/>
          <dgm:constr type="w" for="ch" forName="Child2" refType="w" fact="0.1982"/>
          <dgm:constr type="h" for="ch" forName="Child2" refType="h" fact="0.3479"/>
          <dgm:constr type="l" for="ch" forName="Child3" refType="w" fact="0.8018"/>
          <dgm:constr type="t" for="ch" forName="Child3" refType="h" fact="0.6312"/>
          <dgm:constr type="w" for="ch" forName="Child3" refType="w" fact="0.1982"/>
          <dgm:constr type="h" for="ch" forName="Child3" refType="h" fact="0.3479"/>
          <dgm:constr type="l" for="ch" forName="Accent12" refType="w" fact="0.7459"/>
          <dgm:constr type="t" for="ch" forName="Accent12" refType="h" fact="0.619"/>
          <dgm:constr type="w" for="ch" forName="Accent12" refType="w" fact="0.0393"/>
          <dgm:constr type="h" for="ch" forName="Accent12" refType="h" fact="0.069"/>
          <dgm:constr type="l" for="ch" forName="Accent4" refType="w" fact="0.5021"/>
          <dgm:constr type="t" for="ch" forName="Accent4" refType="h" fact="0.9048"/>
          <dgm:constr type="w" for="ch" forName="Accent4" refType="w" fact="0.0542"/>
          <dgm:constr type="h" for="ch" forName="Accent4" refType="h" fact="0.0952"/>
          <dgm:constr type="l" for="ch" forName="Accent10" refType="w" fact="0"/>
          <dgm:constr type="t" for="ch" forName="Accent10" refType="h" fact="0.8482"/>
          <dgm:constr type="w" for="ch" forName="Accent10" refType="w" fact="0.0393"/>
          <dgm:constr type="h" for="ch" forName="Accent10" refType="h" fact="0.069"/>
          <dgm:constr type="l" for="ch" forName="Accent11" refType="w" fact="0.3916"/>
          <dgm:constr type="t" for="ch" forName="Accent11" refType="h" fact="0.75"/>
          <dgm:constr type="w" for="ch" forName="Accent11" refType="w" fact="0.0393"/>
          <dgm:constr type="h" for="ch" forName="Accent11" refType="h" fact="0.069"/>
          <dgm:constr type="l" for="ch" forName="Accent7" refType="w" fact="0.3944"/>
          <dgm:constr type="t" for="ch" forName="Accent7" refType="h" fact="0.1383"/>
          <dgm:constr type="w" for="ch" forName="Accent7" refType="w" fact="0.0542"/>
          <dgm:constr type="h" for="ch" forName="Accent7" refType="h" fact="0.0952"/>
          <dgm:constr type="l" for="ch" forName="Accent5" refType="w" fact="0.3319"/>
          <dgm:constr type="t" for="ch" forName="Accent5" refType="h" fact="0.1353"/>
          <dgm:constr type="w" for="ch" forName="Accent5" refType="w" fact="0.0393"/>
          <dgm:constr type="h" for="ch" forName="Accent5" refType="h" fact="0.069"/>
          <dgm:constr type="l" for="ch" forName="Accent6" refType="w" fact="0.2082"/>
          <dgm:constr type="t" for="ch" forName="Accent6" refType="h" fact="0.53"/>
          <dgm:constr type="w" for="ch" forName="Accent6" refType="w" fact="0.0393"/>
          <dgm:constr type="h" for="ch" forName="Accent6" refType="h" fact="0.069"/>
        </dgm:constrLst>
      </dgm:if>
      <dgm:if name="Name6" axis="ch ch" ptType="node node" func="cnt" op="equ" val="4">
        <dgm:alg type="composite">
          <dgm:param type="ar" val="1.3749"/>
        </dgm:alg>
        <dgm:constrLst>
          <dgm:constr type="primFontSz" for="des" ptType="node" op="equ" val="65"/>
          <dgm:constr type="l" for="ch" forName="Parent" refType="w" fact="0.171"/>
          <dgm:constr type="t" for="ch" forName="Parent" refType="h" fact="0.0306"/>
          <dgm:constr type="w" for="ch" forName="Parent" refType="w" fact="0.4875"/>
          <dgm:constr type="h" for="ch" forName="Parent" refType="h" fact="0.6703"/>
          <dgm:constr type="l" for="ch" forName="Accent8" refType="w" fact="0.0373"/>
          <dgm:constr type="t" for="ch" forName="Accent8" refType="h" fact="0.5038"/>
          <dgm:constr type="w" for="ch" forName="Accent8" refType="w" fact="0.098"/>
          <dgm:constr type="h" for="ch" forName="Accent8" refType="h" fact="0.1348"/>
          <dgm:constr type="l" for="ch" forName="Accent1" refType="w" fact="0.4492"/>
          <dgm:constr type="t" for="ch" forName="Accent1" refType="h" fact="0"/>
          <dgm:constr type="w" for="ch" forName="Accent1" refType="w" fact="0.0542"/>
          <dgm:constr type="h" for="ch" forName="Accent1" refType="h" fact="0.0746"/>
          <dgm:constr type="l" for="ch" forName="Accent2" refType="w" fact="0.3209"/>
          <dgm:constr type="t" for="ch" forName="Accent2" refType="h" fact="0.6511"/>
          <dgm:constr type="w" for="ch" forName="Accent2" refType="w" fact="0.0393"/>
          <dgm:constr type="h" for="ch" forName="Accent2" refType="h" fact="0.054"/>
          <dgm:constr type="l" for="ch" forName="Accent3" refType="w" fact="0.6899"/>
          <dgm:constr type="t" for="ch" forName="Accent3" refType="h" fact="0.3026"/>
          <dgm:constr type="w" for="ch" forName="Accent3" refType="w" fact="0.0393"/>
          <dgm:constr type="h" for="ch" forName="Accent3" refType="h" fact="0.054"/>
          <dgm:constr type="l" for="ch" forName="Accent9" refType="w" fact="0.6201"/>
          <dgm:constr type="t" for="ch" forName="Accent9" refType="h" fact="0.2115"/>
          <dgm:constr type="w" for="ch" forName="Accent9" refType="w" fact="0.0542"/>
          <dgm:constr type="h" for="ch" forName="Accent9" refType="h" fact="0.0746"/>
          <dgm:constr type="l" for="ch" forName="Child1" refType="w" fact="0.0186"/>
          <dgm:constr type="t" for="ch" forName="Child1" refType="h" fact="0.1515"/>
          <dgm:constr type="w" for="ch" forName="Child1" refType="w" fact="0.1982"/>
          <dgm:constr type="h" for="ch" forName="Child1" refType="h" fact="0.2725"/>
          <dgm:constr type="l" for="ch" forName="Child2" refType="w" fact="0.7086"/>
          <dgm:constr type="t" for="ch" forName="Child2" refType="h" fact="0.0233"/>
          <dgm:constr type="w" for="ch" forName="Child2" refType="w" fact="0.1982"/>
          <dgm:constr type="h" for="ch" forName="Child2" refType="h" fact="0.2725"/>
          <dgm:constr type="l" for="ch" forName="Child3" refType="w" fact="0.8018"/>
          <dgm:constr type="t" for="ch" forName="Child3" refType="h" fact="0.4943"/>
          <dgm:constr type="w" for="ch" forName="Child3" refType="w" fact="0.1982"/>
          <dgm:constr type="h" for="ch" forName="Child3" refType="h" fact="0.2725"/>
          <dgm:constr type="l" for="ch" forName="Accent12" refType="w" fact="0.7459"/>
          <dgm:constr type="t" for="ch" forName="Accent12" refType="h" fact="0.4848"/>
          <dgm:constr type="w" for="ch" forName="Accent12" refType="w" fact="0.0393"/>
          <dgm:constr type="h" for="ch" forName="Accent12" refType="h" fact="0.054"/>
          <dgm:constr type="l" for="ch" forName="Accent4" refType="w" fact="0.5021"/>
          <dgm:constr type="t" for="ch" forName="Accent4" refType="h" fact="0.7085"/>
          <dgm:constr type="w" for="ch" forName="Accent4" refType="w" fact="0.0542"/>
          <dgm:constr type="h" for="ch" forName="Accent4" refType="h" fact="0.0746"/>
          <dgm:constr type="l" for="ch" forName="Accent10" refType="w" fact="0"/>
          <dgm:constr type="t" for="ch" forName="Accent10" refType="h" fact="0.6642"/>
          <dgm:constr type="w" for="ch" forName="Accent10" refType="w" fact="0.0393"/>
          <dgm:constr type="h" for="ch" forName="Accent10" refType="h" fact="0.054"/>
          <dgm:constr type="l" for="ch" forName="Accent11" refType="w" fact="0.3916"/>
          <dgm:constr type="t" for="ch" forName="Accent11" refType="h" fact="0.5873"/>
          <dgm:constr type="w" for="ch" forName="Accent11" refType="w" fact="0.0393"/>
          <dgm:constr type="h" for="ch" forName="Accent11" refType="h" fact="0.054"/>
          <dgm:constr type="l" for="ch" forName="Accent7" refType="w" fact="0.3944"/>
          <dgm:constr type="t" for="ch" forName="Accent7" refType="h" fact="0.1083"/>
          <dgm:constr type="w" for="ch" forName="Accent7" refType="w" fact="0.0542"/>
          <dgm:constr type="h" for="ch" forName="Accent7" refType="h" fact="0.0746"/>
          <dgm:constr type="l" for="ch" forName="Accent5" refType="w" fact="0.3319"/>
          <dgm:constr type="t" for="ch" forName="Accent5" refType="h" fact="0.1059"/>
          <dgm:constr type="w" for="ch" forName="Accent5" refType="w" fact="0.0393"/>
          <dgm:constr type="h" for="ch" forName="Accent5" refType="h" fact="0.054"/>
          <dgm:constr type="l" for="ch" forName="Accent6" refType="w" fact="0.2082"/>
          <dgm:constr type="t" for="ch" forName="Accent6" refType="h" fact="0.4151"/>
          <dgm:constr type="w" for="ch" forName="Accent6" refType="w" fact="0.0393"/>
          <dgm:constr type="h" for="ch" forName="Accent6" refType="h" fact="0.054"/>
          <dgm:constr type="l" for="ch" forName="Child4" refType="w" fact="0.2329"/>
          <dgm:constr type="t" for="ch" forName="Child4" refType="h" fact="0.7275"/>
          <dgm:constr type="w" for="ch" forName="Child4" refType="w" fact="0.1982"/>
          <dgm:constr type="h" for="ch" forName="Child4" refType="h" fact="0.2725"/>
          <dgm:constr type="l" for="ch" forName="Accent13" refType="w" fact="0.4099"/>
          <dgm:constr type="t" for="ch" forName="Accent13" refType="h" fact="0.7183"/>
          <dgm:constr type="w" for="ch" forName="Accent13" refType="w" fact="0.0393"/>
          <dgm:constr type="h" for="ch" forName="Accent13" refType="h" fact="0.054"/>
        </dgm:constrLst>
      </dgm:if>
      <dgm:else name="Name7">
        <dgm:alg type="composite">
          <dgm:param type="ar" val="1.1477"/>
        </dgm:alg>
        <dgm:constrLst>
          <dgm:constr type="primFontSz" for="des" ptType="node" op="equ" val="65"/>
          <dgm:constr type="l" for="ch" forName="Parent" refType="w" fact="0.171"/>
          <dgm:constr type="t" for="ch" forName="Parent" refType="h" fact="0.1907"/>
          <dgm:constr type="w" for="ch" forName="Parent" refType="w" fact="0.4875"/>
          <dgm:constr type="h" for="ch" forName="Parent" refType="h" fact="0.5596"/>
          <dgm:constr type="l" for="ch" forName="Accent8" refType="w" fact="0.0373"/>
          <dgm:constr type="t" for="ch" forName="Accent8" refType="h" fact="0.5858"/>
          <dgm:constr type="w" for="ch" forName="Accent8" refType="w" fact="0.098"/>
          <dgm:constr type="h" for="ch" forName="Accent8" refType="h" fact="0.1125"/>
          <dgm:constr type="l" for="ch" forName="Accent1" refType="w" fact="0.4492"/>
          <dgm:constr type="t" for="ch" forName="Accent1" refType="h" fact="0.1652"/>
          <dgm:constr type="w" for="ch" forName="Accent1" refType="w" fact="0.0542"/>
          <dgm:constr type="h" for="ch" forName="Accent1" refType="h" fact="0.0623"/>
          <dgm:constr type="l" for="ch" forName="Accent2" refType="w" fact="0.3209"/>
          <dgm:constr type="t" for="ch" forName="Accent2" refType="h" fact="0.7087"/>
          <dgm:constr type="w" for="ch" forName="Accent2" refType="w" fact="0.0393"/>
          <dgm:constr type="h" for="ch" forName="Accent2" refType="h" fact="0.0451"/>
          <dgm:constr type="l" for="ch" forName="Accent3" refType="w" fact="0.6899"/>
          <dgm:constr type="t" for="ch" forName="Accent3" refType="h" fact="0.4178"/>
          <dgm:constr type="w" for="ch" forName="Accent3" refType="w" fact="0.0393"/>
          <dgm:constr type="h" for="ch" forName="Accent3" refType="h" fact="0.0451"/>
          <dgm:constr type="l" for="ch" forName="Accent9" refType="w" fact="0.6201"/>
          <dgm:constr type="t" for="ch" forName="Accent9" refType="h" fact="0.3417"/>
          <dgm:constr type="w" for="ch" forName="Accent9" refType="w" fact="0.0542"/>
          <dgm:constr type="h" for="ch" forName="Accent9" refType="h" fact="0.0623"/>
          <dgm:constr type="l" for="ch" forName="Child1" refType="w" fact="0.0186"/>
          <dgm:constr type="t" for="ch" forName="Child1" refType="h" fact="0.2917"/>
          <dgm:constr type="w" for="ch" forName="Child1" refType="w" fact="0.1982"/>
          <dgm:constr type="h" for="ch" forName="Child1" refType="h" fact="0.2275"/>
          <dgm:constr type="l" for="ch" forName="Child2" refType="w" fact="0.7086"/>
          <dgm:constr type="t" for="ch" forName="Child2" refType="h" fact="0.1847"/>
          <dgm:constr type="w" for="ch" forName="Child2" refType="w" fact="0.1982"/>
          <dgm:constr type="h" for="ch" forName="Child2" refType="h" fact="0.2275"/>
          <dgm:constr type="l" for="ch" forName="Child3" refType="w" fact="0.8018"/>
          <dgm:constr type="t" for="ch" forName="Child3" refType="h" fact="0.5778"/>
          <dgm:constr type="w" for="ch" forName="Child3" refType="w" fact="0.1982"/>
          <dgm:constr type="h" for="ch" forName="Child3" refType="h" fact="0.2275"/>
          <dgm:constr type="l" for="ch" forName="Accent12" refType="w" fact="0.7459"/>
          <dgm:constr type="t" for="ch" forName="Accent12" refType="h" fact="0.5699"/>
          <dgm:constr type="w" for="ch" forName="Accent12" refType="w" fact="0.0393"/>
          <dgm:constr type="h" for="ch" forName="Accent12" refType="h" fact="0.0451"/>
          <dgm:constr type="l" for="ch" forName="Accent4" refType="w" fact="0.5021"/>
          <dgm:constr type="t" for="ch" forName="Accent4" refType="h" fact="0.7567"/>
          <dgm:constr type="w" for="ch" forName="Accent4" refType="w" fact="0.0542"/>
          <dgm:constr type="h" for="ch" forName="Accent4" refType="h" fact="0.0623"/>
          <dgm:constr type="l" for="ch" forName="Accent10" refType="w" fact="0"/>
          <dgm:constr type="t" for="ch" forName="Accent10" refType="h" fact="0.7197"/>
          <dgm:constr type="w" for="ch" forName="Accent10" refType="w" fact="0.0393"/>
          <dgm:constr type="h" for="ch" forName="Accent10" refType="h" fact="0.0451"/>
          <dgm:constr type="l" for="ch" forName="Accent11" refType="w" fact="0.3916"/>
          <dgm:constr type="t" for="ch" forName="Accent11" refType="h" fact="0.6555"/>
          <dgm:constr type="w" for="ch" forName="Accent11" refType="w" fact="0.0393"/>
          <dgm:constr type="h" for="ch" forName="Accent11" refType="h" fact="0.0451"/>
          <dgm:constr type="l" for="ch" forName="Accent7" refType="w" fact="0.3944"/>
          <dgm:constr type="t" for="ch" forName="Accent7" refType="h" fact="0.2556"/>
          <dgm:constr type="w" for="ch" forName="Accent7" refType="w" fact="0.0542"/>
          <dgm:constr type="h" for="ch" forName="Accent7" refType="h" fact="0.0623"/>
          <dgm:constr type="l" for="ch" forName="Accent5" refType="w" fact="0.3319"/>
          <dgm:constr type="t" for="ch" forName="Accent5" refType="h" fact="0.2536"/>
          <dgm:constr type="w" for="ch" forName="Accent5" refType="w" fact="0.0393"/>
          <dgm:constr type="h" for="ch" forName="Accent5" refType="h" fact="0.0451"/>
          <dgm:constr type="l" for="ch" forName="Accent6" refType="w" fact="0.2082"/>
          <dgm:constr type="t" for="ch" forName="Accent6" refType="h" fact="0.5117"/>
          <dgm:constr type="w" for="ch" forName="Accent6" refType="w" fact="0.0393"/>
          <dgm:constr type="h" for="ch" forName="Accent6" refType="h" fact="0.0451"/>
          <dgm:constr type="l" for="ch" forName="Child5" refType="w" fact="0.4219"/>
          <dgm:constr type="t" for="ch" forName="Child5" refType="h" fact="0"/>
          <dgm:constr type="w" for="ch" forName="Child5" refType="w" fact="0.1982"/>
          <dgm:constr type="h" for="ch" forName="Child5" refType="h" fact="0.2275"/>
          <dgm:constr type="l" for="ch" forName="Child4" refType="w" fact="0.2329"/>
          <dgm:constr type="t" for="ch" forName="Child4" refType="h" fact="0.7725"/>
          <dgm:constr type="w" for="ch" forName="Child4" refType="w" fact="0.1982"/>
          <dgm:constr type="h" for="ch" forName="Child4" refType="h" fact="0.2275"/>
          <dgm:constr type="l" for="ch" forName="Accent15" refType="w" fact="0.1775"/>
          <dgm:constr type="t" for="ch" forName="Accent15" refType="h" fact="0.2466"/>
          <dgm:constr type="w" for="ch" forName="Accent15" refType="w" fact="0.0393"/>
          <dgm:constr type="h" for="ch" forName="Accent15" refType="h" fact="0.0451"/>
          <dgm:constr type="l" for="ch" forName="Accent16" refType="w" fact="0.6351"/>
          <dgm:constr type="t" for="ch" forName="Accent16" refType="h" fact="0.056"/>
          <dgm:constr type="w" for="ch" forName="Accent16" refType="w" fact="0.0393"/>
          <dgm:constr type="h" for="ch" forName="Accent16" refType="h" fact="0.0451"/>
          <dgm:constr type="l" for="ch" forName="Accent13" refType="w" fact="0.4099"/>
          <dgm:constr type="t" for="ch" forName="Accent13" refType="h" fact="0.7648"/>
          <dgm:constr type="w" for="ch" forName="Accent13" refType="w" fact="0.0393"/>
          <dgm:constr type="h" for="ch" forName="Accent13" refType="h" fact="0.0451"/>
        </dgm:constrLst>
      </dgm:else>
    </dgm:choose>
    <dgm:forEach name="wrapper" axis="self" ptType="parTrans">
      <dgm:forEach name="accentRepeat1" axis="self">
        <dgm:layoutNode name="AccentHold1" styleLbl="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  <dgm:forEach name="accentRepeat2" axis="self">
        <dgm:layoutNode name="AccentHold2" styleLbl="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  <dgm:forEach name="accentRepeat3" axis="self">
        <dgm:layoutNode name="AccentHold3" styleLbl="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</dgm:forEach>
    <dgm:forEach name="Name8" axis="ch" ptType="node" cnt="1">
      <dgm:layoutNode name="Parent" styleLbl="node0">
        <dgm:varLst>
          <dgm:chMax val="5"/>
          <dgm:chPref val="5"/>
        </dgm:varLst>
        <dgm:alg type="tx"/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choose name="Name9">
        <dgm:if name="Name10" axis="ch" ptType="node" func="cnt" op="lte" val="4">
          <dgm:layoutNode name="Accent1" styleLbl="node1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</dgm:layoutNode>
        </dgm:if>
        <dgm:else name="Name11"/>
      </dgm:choose>
      <dgm:layoutNode name="Accent2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3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4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5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  <dgm:layoutNode name="Accent6" styleLbl="node1">
        <dgm:alg type="sp"/>
        <dgm:shape xmlns:r="http://schemas.openxmlformats.org/officeDocument/2006/relationships" type="ellipse" r:blip="">
          <dgm:adjLst/>
        </dgm:shape>
        <dgm:presOf/>
        <dgm:constrLst/>
      </dgm:layoutNode>
    </dgm:forEach>
    <dgm:forEach name="Name12" axis="ch ch" ptType="node node" st="1 1" cnt="1 1">
      <dgm:layoutNode name="Child1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3" ref="accentRepeat1"/>
      </dgm:layoutNode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14" ref="accentRepeat2"/>
      </dgm:layoutNode>
    </dgm:forEach>
    <dgm:forEach name="Name15" axis="ch ch" ptType="node node" st="1 2" cnt="1 1">
      <dgm:layoutNode name="Child2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16" ref="accentRepeat1"/>
      </dgm:layoutNode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17" ref="accentRepeat2"/>
      </dgm:layoutNode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18" ref="accentRepeat3"/>
      </dgm:layoutNode>
    </dgm:forEach>
    <dgm:forEach name="Name19" axis="ch ch" ptType="node node" st="1 3" cnt="1 1">
      <dgm:layoutNode name="Child3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12">
        <dgm:alg type="sp"/>
        <dgm:shape xmlns:r="http://schemas.openxmlformats.org/officeDocument/2006/relationships" r:blip="">
          <dgm:adjLst/>
        </dgm:shape>
        <dgm:presOf/>
        <dgm:constrLst/>
        <dgm:forEach name="Name20" ref="accentRepeat1"/>
      </dgm:layoutNode>
    </dgm:forEach>
    <dgm:forEach name="Name21" axis="ch ch" ptType="node node" st="1 4" cnt="1 1">
      <dgm:layoutNode name="Child4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13">
        <dgm:alg type="sp"/>
        <dgm:shape xmlns:r="http://schemas.openxmlformats.org/officeDocument/2006/relationships" r:blip="">
          <dgm:adjLst/>
        </dgm:shape>
        <dgm:presOf/>
        <dgm:constrLst/>
        <dgm:forEach name="Name22" ref="accentRepeat1"/>
      </dgm:layoutNode>
    </dgm:forEach>
    <dgm:forEach name="Name23" axis="ch ch" ptType="node node" st="1 5" cnt="1 1">
      <dgm:layoutNode name="Child5" styleLbl="node1">
        <dgm:varLst>
          <dgm:chMax val="0"/>
          <dgm:chPref val="0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ellipse" r:blip="">
          <dgm:adjLst/>
        </dgm:shape>
        <dgm:presOf axis="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Accent15">
        <dgm:alg type="sp"/>
        <dgm:shape xmlns:r="http://schemas.openxmlformats.org/officeDocument/2006/relationships" r:blip="">
          <dgm:adjLst/>
        </dgm:shape>
        <dgm:presOf/>
        <dgm:constrLst/>
        <dgm:forEach name="Name24" ref="accentRepeat2"/>
      </dgm:layoutNode>
      <dgm:layoutNode name="Accent16">
        <dgm:alg type="sp"/>
        <dgm:shape xmlns:r="http://schemas.openxmlformats.org/officeDocument/2006/relationships" r:blip="">
          <dgm:adjLst/>
        </dgm:shape>
        <dgm:presOf/>
        <dgm:constrLst/>
        <dgm:forEach name="Name25" ref="accentRepeat3"/>
      </dgm:layoutNode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chart3">
  <dgm:title val=""/>
  <dgm:desc val=""/>
  <dgm:catLst>
    <dgm:cat type="relationship" pri="27000"/>
    <dgm:cat type="cycle" pri="8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presOf/>
    <dgm:shape xmlns:r="http://schemas.openxmlformats.org/officeDocument/2006/relationships" r:blip="">
      <dgm:adjLst/>
    </dgm:shape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205"/>
          <dgm:constr type="t" for="ch" forName="wedge1Tx" refType="h" fact="0.205"/>
          <dgm:constr type="w" for="ch" forName="wedge1Tx" refType="w" fact="0.59"/>
          <dgm:constr type="h" for="ch" forName="wedge1Tx" refType="h" fact="0.59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52"/>
          <dgm:constr type="t" for="ch" forName="wedge1Tx" refType="h" fact="0.205"/>
          <dgm:constr type="w" for="ch" forName="wedge1Tx" refType="w" fact="0.295"/>
          <dgm:constr type="h" for="ch" forName="wedge1Tx" refType="h" fact="0.59"/>
          <dgm:constr type="l" for="ch" forName="wedge2" refType="w" fact="0.08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wedge2Tx" refType="w" fact="0.2"/>
          <dgm:constr type="t" for="ch" forName="wedge2Tx" refType="h" fact="0.205"/>
          <dgm:constr type="w" for="ch" forName="wedge2Tx" refType="w" fact="0.295"/>
          <dgm:constr type="h" for="ch" forName="wedge2Tx" refType="h" fact="0.59"/>
          <dgm:constr type="primFontSz" for="ch" ptType="node" op="equ"/>
        </dgm:constrLst>
      </dgm:if>
      <dgm:if name="Name3" axis="ch" ptType="node" func="cnt" op="equ" val="3">
        <dgm:choose name="Name4">
          <dgm:if name="Name5" func="var" arg="dir" op="equ" val="norm">
            <dgm:constrLst>
              <dgm:constr type="l" for="ch" forName="wedge1" refType="w" fact="0.1233"/>
              <dgm:constr type="t" for="ch" forName="wedge1" refType="w" fact="0.055"/>
              <dgm:constr type="w" for="ch" forName="wedge1" refType="w" fact="0.84"/>
              <dgm:constr type="h" for="ch" forName="wedge1" refType="h" fact="0.84"/>
              <dgm:constr type="l" for="ch" forName="wedge1Tx" refType="w" fact="0.58"/>
              <dgm:constr type="t" for="ch" forName="wedge1Tx" refType="h" fact="0.21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"/>
              <dgm:constr type="t" for="ch" forName="wedge3Tx" refType="h" fact="0.245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if>
          <dgm:else name="Name6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45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367"/>
              <dgm:constr type="t" for="ch" forName="wedge3" refType="w" fact="0.055"/>
              <dgm:constr type="w" for="ch" forName="wedge3" refType="w" fact="0.84"/>
              <dgm:constr type="h" for="ch" forName="wedge3" refType="h" fact="0.84"/>
              <dgm:constr type="l" for="ch" forName="wedge3Tx" refType="w" fact="0.14"/>
              <dgm:constr type="t" for="ch" forName="wedge3Tx" refType="h" fact="0.21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else>
        </dgm:choose>
      </dgm:if>
      <dgm:if name="Name7" axis="ch" ptType="node" func="cnt" op="equ" val="4">
        <dgm:choose name="Name8">
          <dgm:if name="Name9" func="var" arg="dir" op="equ" val="norm">
            <dgm:constrLst>
              <dgm:constr type="l" for="ch" forName="wedge1" refType="w" fact="0.1154"/>
              <dgm:constr type="t" for="ch" forName="wedge1" refType="w" fact="0.0446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75"/>
              <dgm:constr type="t" for="ch" forName="wedge4Tx" refType="h" fact="0.235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if>
          <dgm:else name="Name10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5"/>
              <dgm:constr type="t" for="ch" forName="wedge1Tx" refType="h" fact="0.235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446"/>
              <dgm:constr type="t" for="ch" forName="wedge4" refType="h" fact="0.0446"/>
              <dgm:constr type="w" for="ch" forName="wedge4" refType="w" fact="0.84"/>
              <dgm:constr type="h" for="ch" forName="wedge4" refType="h" fact="0.84"/>
              <dgm:constr type="l" for="ch" forName="wedge4Tx" refType="w" fact="0.145"/>
              <dgm:constr type="t" for="ch" forName="wedge4Tx" refType="h" fact="0.2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else>
        </dgm:choose>
      </dgm:if>
      <dgm:if name="Name11" axis="ch" ptType="node" func="cnt" op="equ" val="5">
        <dgm:choose name="Name12">
          <dgm:if name="Name13" func="var" arg="dir" op="equ" val="norm">
            <dgm:constrLst>
              <dgm:constr type="l" for="ch" forName="wedge1" refType="w" fact="0.1094"/>
              <dgm:constr type="t" for="ch" forName="wedge1" refType="w" fact="0.0395"/>
              <dgm:constr type="w" for="ch" forName="wedge1" refType="w" fact="0.84"/>
              <dgm:constr type="h" for="ch" forName="wedge1" refType="h" fact="0.84"/>
              <dgm:constr type="l" for="ch" forName="wedge1Tx" refType="w" fact="0.54"/>
              <dgm:constr type="t" for="ch" forName="wedge1Tx" refType="h" fact="0.165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2025"/>
              <dgm:constr type="t" for="ch" forName="wedge5Tx" refType="h" fact="0.208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if>
          <dgm:else name="Name14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"/>
              <dgm:constr type="t" for="ch" forName="wedge1Tx" refType="h" fact="0.208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506"/>
              <dgm:constr type="t" for="ch" forName="wedge5" refType="h" fact="0.0395"/>
              <dgm:constr type="w" for="ch" forName="wedge5" refType="w" fact="0.84"/>
              <dgm:constr type="h" for="ch" forName="wedge5" refType="h" fact="0.84"/>
              <dgm:constr type="l" for="ch" forName="wedge5Tx" refType="w" fact="0.18"/>
              <dgm:constr type="t" for="ch" forName="wedge5Tx" refType="h" fact="0.165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else>
        </dgm:choose>
      </dgm:if>
      <dgm:if name="Name15" axis="ch" ptType="node" func="cnt" op="equ" val="6">
        <dgm:choose name="Name16">
          <dgm:if name="Name17" func="var" arg="dir" op="equ" val="norm">
            <dgm:constrLst>
              <dgm:constr type="l" for="ch" forName="wedge1" refType="w" fact="0.105"/>
              <dgm:constr type="t" for="ch" forName="wedge1" refType="w" fact="0.0367"/>
              <dgm:constr type="w" for="ch" forName="wedge1" refType="w" fact="0.84"/>
              <dgm:constr type="h" for="ch" forName="wedge1" refType="h" fact="0.84"/>
              <dgm:constr type="l" for="ch" forName="wedge1Tx" refType="w" fact="0.534"/>
              <dgm:constr type="t" for="ch" forName="wedge1Tx" refType="h" fact="0.126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246"/>
              <dgm:constr type="t" for="ch" forName="wedge6Tx" refType="h" fact="0.1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if>
          <dgm:else name="Name18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9"/>
              <dgm:constr type="t" for="ch" forName="wedge1Tx" refType="h" fact="0.1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55"/>
              <dgm:constr type="t" for="ch" forName="wedge6" refType="h" fact="0.0367"/>
              <dgm:constr type="w" for="ch" forName="wedge6" refType="w" fact="0.84"/>
              <dgm:constr type="h" for="ch" forName="wedge6" refType="h" fact="0.84"/>
              <dgm:constr type="l" for="ch" forName="wedge6Tx" refType="w" fact="0.221"/>
              <dgm:constr type="t" for="ch" forName="wedge6Tx" refType="h" fact="0.126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else>
        </dgm:choose>
      </dgm:if>
      <dgm:else name="Name19">
        <dgm:choose name="Name20">
          <dgm:if name="Name21" func="var" arg="dir" op="equ" val="norm">
            <dgm:constrLst>
              <dgm:constr type="l" for="ch" forName="wedge1" refType="w" fact="0.1017"/>
              <dgm:constr type="t" for="ch" forName="wedge1" refType="w" fact="0.035"/>
              <dgm:constr type="w" for="ch" forName="wedge1" refType="w" fact="0.84"/>
              <dgm:constr type="h" for="ch" forName="wedge1" refType="h" fact="0.84"/>
              <dgm:constr type="l" for="ch" forName="wedge1Tx" refType="w" fact="0.53"/>
              <dgm:constr type="t" for="ch" forName="wedge1Tx" refType="h" fact="0.115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8"/>
              <dgm:constr type="t" for="ch" forName="wedge7" refType="h" fact="0.08"/>
              <dgm:constr type="w" for="ch" forName="wedge7" refType="w" fact="0.84"/>
              <dgm:constr type="h" for="ch" forName="wedge7" refType="h" fact="0.84"/>
              <dgm:constr type="l" for="ch" forName="wedge7Tx" refType="w" fact="0.262"/>
              <dgm:constr type="t" for="ch" forName="wedge7Tx" refType="h" fact="0.16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if>
          <dgm:else name="Name22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8"/>
              <dgm:constr type="t" for="ch" forName="wedge1Tx" refType="h" fact="0.16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583"/>
              <dgm:constr type="t" for="ch" forName="wedge7" refType="h" fact="0.035"/>
              <dgm:constr type="w" for="ch" forName="wedge7" refType="w" fact="0.84"/>
              <dgm:constr type="h" for="ch" forName="wedge7" refType="h" fact="0.84"/>
              <dgm:constr type="l" for="ch" forName="wedge7Tx" refType="w" fact="0.2403"/>
              <dgm:constr type="t" for="ch" forName="wedge7Tx" refType="h" fact="0.115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else>
        </dgm:choose>
      </dgm:else>
    </dgm:choose>
    <dgm:ruleLst/>
    <dgm:choose name="Name23">
      <dgm:if name="Name24" axis="ch" ptType="node" func="cnt" op="gte" val="1">
        <dgm:layoutNode name="wedge1">
          <dgm:alg type="sp"/>
          <dgm:choose name="Name25">
            <dgm:if name="Name26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27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28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29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30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31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32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33">
            <dgm:if name="Name34" func="var" arg="dir" op="equ" val="norm">
              <dgm:presOf axis="ch desOrSelf" ptType="node node" st="1 1" cnt="1 0"/>
            </dgm:if>
            <dgm:else name="Name35">
              <dgm:choose name="Name36">
                <dgm:if name="Name37" axis="ch" ptType="node" func="cnt" op="equ" val="1">
                  <dgm:presOf axis="ch desOrSelf" ptType="node node" st="1 1" cnt="1 0"/>
                </dgm:if>
                <dgm:if name="Name38" axis="ch" ptType="node" func="cnt" op="equ" val="2">
                  <dgm:presOf axis="ch desOrSelf" ptType="node node" st="2 1" cnt="1 0"/>
                </dgm:if>
                <dgm:if name="Name39" axis="ch" ptType="node" func="cnt" op="equ" val="3">
                  <dgm:presOf axis="ch desOrSelf" ptType="node node" st="3 1" cnt="1 0"/>
                </dgm:if>
                <dgm:if name="Name40" axis="ch" ptType="node" func="cnt" op="equ" val="4">
                  <dgm:presOf axis="ch desOrSelf" ptType="node node" st="4 1" cnt="1 0"/>
                </dgm:if>
                <dgm:if name="Name41" axis="ch" ptType="node" func="cnt" op="equ" val="5">
                  <dgm:presOf axis="ch desOrSelf" ptType="node node" st="5 1" cnt="1 0"/>
                </dgm:if>
                <dgm:if name="Name42" axis="ch" ptType="node" func="cnt" op="equ" val="6">
                  <dgm:presOf axis="ch desOrSelf" ptType="node node" st="6 1" cnt="1 0"/>
                </dgm:if>
                <dgm:else name="Name43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44">
            <dgm:if name="Name45" func="var" arg="dir" op="equ" val="norm">
              <dgm:presOf axis="ch desOrSelf" ptType="node node" st="1 1" cnt="1 0"/>
            </dgm:if>
            <dgm:else name="Name46">
              <dgm:choose name="Name47">
                <dgm:if name="Name48" axis="ch" ptType="node" func="cnt" op="equ" val="1">
                  <dgm:presOf axis="ch desOrSelf" ptType="node node" st="1 1" cnt="1 0"/>
                </dgm:if>
                <dgm:if name="Name49" axis="ch" ptType="node" func="cnt" op="equ" val="2">
                  <dgm:presOf axis="ch desOrSelf" ptType="node node" st="2 1" cnt="1 0"/>
                </dgm:if>
                <dgm:if name="Name50" axis="ch" ptType="node" func="cnt" op="equ" val="3">
                  <dgm:presOf axis="ch desOrSelf" ptType="node node" st="3 1" cnt="1 0"/>
                </dgm:if>
                <dgm:if name="Name51" axis="ch" ptType="node" func="cnt" op="equ" val="4">
                  <dgm:presOf axis="ch desOrSelf" ptType="node node" st="4 1" cnt="1 0"/>
                </dgm:if>
                <dgm:if name="Name52" axis="ch" ptType="node" func="cnt" op="equ" val="5">
                  <dgm:presOf axis="ch desOrSelf" ptType="node node" st="5 1" cnt="1 0"/>
                </dgm:if>
                <dgm:if name="Name53" axis="ch" ptType="node" func="cnt" op="equ" val="6">
                  <dgm:presOf axis="ch desOrSelf" ptType="node node" st="6 1" cnt="1 0"/>
                </dgm:if>
                <dgm:else name="Name54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55"/>
    </dgm:choose>
    <dgm:choose name="Name56">
      <dgm:if name="Name57" axis="ch" ptType="node" func="cnt" op="gte" val="2">
        <dgm:layoutNode name="wedge2">
          <dgm:alg type="sp"/>
          <dgm:choose name="Name58">
            <dgm:if name="Name59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60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61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62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63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64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65">
            <dgm:if name="Name66" func="var" arg="dir" op="equ" val="norm">
              <dgm:presOf axis="ch desOrSelf" ptType="node node" st="2 1" cnt="1 0"/>
            </dgm:if>
            <dgm:else name="Name67">
              <dgm:choose name="Name68">
                <dgm:if name="Name69" axis="ch" ptType="node" func="cnt" op="equ" val="2">
                  <dgm:presOf axis="ch desOrSelf" ptType="node node" st="1 1" cnt="1 0"/>
                </dgm:if>
                <dgm:if name="Name70" axis="ch" ptType="node" func="cnt" op="equ" val="3">
                  <dgm:presOf axis="ch desOrSelf" ptType="node node" st="2 1" cnt="1 0"/>
                </dgm:if>
                <dgm:if name="Name71" axis="ch" ptType="node" func="cnt" op="equ" val="4">
                  <dgm:presOf axis="ch desOrSelf" ptType="node node" st="3 1" cnt="1 0"/>
                </dgm:if>
                <dgm:if name="Name72" axis="ch" ptType="node" func="cnt" op="equ" val="5">
                  <dgm:presOf axis="ch desOrSelf" ptType="node node" st="4 1" cnt="1 0"/>
                </dgm:if>
                <dgm:if name="Name73" axis="ch" ptType="node" func="cnt" op="equ" val="6">
                  <dgm:presOf axis="ch desOrSelf" ptType="node node" st="5 1" cnt="1 0"/>
                </dgm:if>
                <dgm:else name="Name74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75">
            <dgm:if name="Name76" func="var" arg="dir" op="equ" val="norm">
              <dgm:presOf axis="ch desOrSelf" ptType="node node" st="2 1" cnt="1 0"/>
            </dgm:if>
            <dgm:else name="Name77">
              <dgm:choose name="Name78">
                <dgm:if name="Name79" axis="ch" ptType="node" func="cnt" op="equ" val="2">
                  <dgm:presOf axis="ch desOrSelf" ptType="node node" st="1 1" cnt="1 0"/>
                </dgm:if>
                <dgm:if name="Name80" axis="ch" ptType="node" func="cnt" op="equ" val="3">
                  <dgm:presOf axis="ch desOrSelf" ptType="node node" st="2 1" cnt="1 0"/>
                </dgm:if>
                <dgm:if name="Name81" axis="ch" ptType="node" func="cnt" op="equ" val="4">
                  <dgm:presOf axis="ch desOrSelf" ptType="node node" st="3 1" cnt="1 0"/>
                </dgm:if>
                <dgm:if name="Name82" axis="ch" ptType="node" func="cnt" op="equ" val="5">
                  <dgm:presOf axis="ch desOrSelf" ptType="node node" st="4 1" cnt="1 0"/>
                </dgm:if>
                <dgm:if name="Name83" axis="ch" ptType="node" func="cnt" op="equ" val="6">
                  <dgm:presOf axis="ch desOrSelf" ptType="node node" st="5 1" cnt="1 0"/>
                </dgm:if>
                <dgm:else name="Name84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85"/>
    </dgm:choose>
    <dgm:choose name="Name86">
      <dgm:if name="Name87" axis="ch" ptType="node" func="cnt" op="gte" val="3">
        <dgm:layoutNode name="wedge3">
          <dgm:alg type="sp"/>
          <dgm:choose name="Name88">
            <dgm:if name="Name89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90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91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92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93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94">
            <dgm:if name="Name95" func="var" arg="dir" op="equ" val="norm">
              <dgm:presOf axis="ch desOrSelf" ptType="node node" st="3 1" cnt="1 0"/>
            </dgm:if>
            <dgm:else name="Name96">
              <dgm:choose name="Name97">
                <dgm:if name="Name98" axis="ch" ptType="node" func="cnt" op="equ" val="3">
                  <dgm:presOf axis="ch desOrSelf" ptType="node node" st="1 1" cnt="1 0"/>
                </dgm:if>
                <dgm:if name="Name99" axis="ch" ptType="node" func="cnt" op="equ" val="4">
                  <dgm:presOf axis="ch desOrSelf" ptType="node node" st="2 1" cnt="1 0"/>
                </dgm:if>
                <dgm:if name="Name100" axis="ch" ptType="node" func="cnt" op="equ" val="5">
                  <dgm:presOf axis="ch desOrSelf" ptType="node node" st="3 1" cnt="1 0"/>
                </dgm:if>
                <dgm:if name="Name101" axis="ch" ptType="node" func="cnt" op="equ" val="6">
                  <dgm:presOf axis="ch desOrSelf" ptType="node node" st="4 1" cnt="1 0"/>
                </dgm:if>
                <dgm:else name="Name102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03">
            <dgm:if name="Name104" func="var" arg="dir" op="equ" val="norm">
              <dgm:presOf axis="ch desOrSelf" ptType="node node" st="3 1" cnt="1 0"/>
            </dgm:if>
            <dgm:else name="Name105">
              <dgm:choose name="Name106">
                <dgm:if name="Name107" axis="ch" ptType="node" func="cnt" op="equ" val="3">
                  <dgm:presOf axis="ch desOrSelf" ptType="node node" st="1 1" cnt="1 0"/>
                </dgm:if>
                <dgm:if name="Name108" axis="ch" ptType="node" func="cnt" op="equ" val="4">
                  <dgm:presOf axis="ch desOrSelf" ptType="node node" st="2 1" cnt="1 0"/>
                </dgm:if>
                <dgm:if name="Name109" axis="ch" ptType="node" func="cnt" op="equ" val="5">
                  <dgm:presOf axis="ch desOrSelf" ptType="node node" st="3 1" cnt="1 0"/>
                </dgm:if>
                <dgm:if name="Name110" axis="ch" ptType="node" func="cnt" op="equ" val="6">
                  <dgm:presOf axis="ch desOrSelf" ptType="node node" st="4 1" cnt="1 0"/>
                </dgm:if>
                <dgm:else name="Name111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12"/>
    </dgm:choose>
    <dgm:choose name="Name113">
      <dgm:if name="Name114" axis="ch" ptType="node" func="cnt" op="gte" val="4">
        <dgm:layoutNode name="wedge4">
          <dgm:alg type="sp"/>
          <dgm:choose name="Name115">
            <dgm:if name="Name116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17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18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19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20">
            <dgm:if name="Name121" func="var" arg="dir" op="equ" val="norm">
              <dgm:presOf axis="ch desOrSelf" ptType="node node" st="4 1" cnt="1 0"/>
            </dgm:if>
            <dgm:else name="Name122">
              <dgm:choose name="Name123">
                <dgm:if name="Name124" axis="ch" ptType="node" func="cnt" op="equ" val="4">
                  <dgm:presOf axis="ch desOrSelf" ptType="node node" st="1 1" cnt="1 0"/>
                </dgm:if>
                <dgm:if name="Name125" axis="ch" ptType="node" func="cnt" op="equ" val="5">
                  <dgm:presOf axis="ch desOrSelf" ptType="node node" st="2 1" cnt="1 0"/>
                </dgm:if>
                <dgm:if name="Name126" axis="ch" ptType="node" func="cnt" op="equ" val="6">
                  <dgm:presOf axis="ch desOrSelf" ptType="node node" st="3 1" cnt="1 0"/>
                </dgm:if>
                <dgm:else name="Name127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28">
            <dgm:if name="Name129" func="var" arg="dir" op="equ" val="norm">
              <dgm:presOf axis="ch desOrSelf" ptType="node node" st="4 1" cnt="1 0"/>
            </dgm:if>
            <dgm:else name="Name130">
              <dgm:choose name="Name131">
                <dgm:if name="Name132" axis="ch" ptType="node" func="cnt" op="equ" val="4">
                  <dgm:presOf axis="ch desOrSelf" ptType="node node" st="1 1" cnt="1 0"/>
                </dgm:if>
                <dgm:if name="Name133" axis="ch" ptType="node" func="cnt" op="equ" val="5">
                  <dgm:presOf axis="ch desOrSelf" ptType="node node" st="2 1" cnt="1 0"/>
                </dgm:if>
                <dgm:if name="Name134" axis="ch" ptType="node" func="cnt" op="equ" val="6">
                  <dgm:presOf axis="ch desOrSelf" ptType="node node" st="3 1" cnt="1 0"/>
                </dgm:if>
                <dgm:else name="Name135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36"/>
    </dgm:choose>
    <dgm:choose name="Name137">
      <dgm:if name="Name138" axis="ch" ptType="node" func="cnt" op="gte" val="5">
        <dgm:layoutNode name="wedge5">
          <dgm:alg type="sp"/>
          <dgm:choose name="Name139">
            <dgm:if name="Name140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41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42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43">
            <dgm:if name="Name144" func="var" arg="dir" op="equ" val="norm">
              <dgm:presOf axis="ch desOrSelf" ptType="node node" st="5 1" cnt="1 0"/>
            </dgm:if>
            <dgm:else name="Name145">
              <dgm:choose name="Name146">
                <dgm:if name="Name147" axis="ch" ptType="node" func="cnt" op="equ" val="5">
                  <dgm:presOf axis="ch desOrSelf" ptType="node node" st="1 1" cnt="1 0"/>
                </dgm:if>
                <dgm:if name="Name148" axis="ch" ptType="node" func="cnt" op="equ" val="6">
                  <dgm:presOf axis="ch desOrSelf" ptType="node node" st="2 1" cnt="1 0"/>
                </dgm:if>
                <dgm:else name="Name149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0">
            <dgm:if name="Name151" func="var" arg="dir" op="equ" val="norm">
              <dgm:presOf axis="ch desOrSelf" ptType="node node" st="5 1" cnt="1 0"/>
            </dgm:if>
            <dgm:else name="Name152">
              <dgm:choose name="Name153">
                <dgm:if name="Name154" axis="ch" ptType="node" func="cnt" op="equ" val="5">
                  <dgm:presOf axis="ch desOrSelf" ptType="node node" st="1 1" cnt="1 0"/>
                </dgm:if>
                <dgm:if name="Name155" axis="ch" ptType="node" func="cnt" op="equ" val="6">
                  <dgm:presOf axis="ch desOrSelf" ptType="node node" st="2 1" cnt="1 0"/>
                </dgm:if>
                <dgm:else name="Name156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57"/>
    </dgm:choose>
    <dgm:choose name="Name158">
      <dgm:if name="Name159" axis="ch" ptType="node" func="cnt" op="gte" val="6">
        <dgm:layoutNode name="wedge6">
          <dgm:alg type="sp"/>
          <dgm:choose name="Name160">
            <dgm:if name="Name161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62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63">
            <dgm:if name="Name164" func="var" arg="dir" op="equ" val="norm">
              <dgm:presOf axis="ch desOrSelf" ptType="node node" st="6 1" cnt="1 0"/>
            </dgm:if>
            <dgm:else name="Name165">
              <dgm:choose name="Name166">
                <dgm:if name="Name167" axis="ch" ptType="node" func="cnt" op="equ" val="6">
                  <dgm:presOf axis="ch desOrSelf" ptType="node node" st="1 1" cnt="1 0"/>
                </dgm:if>
                <dgm:else name="Name168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9">
            <dgm:if name="Name170" func="var" arg="dir" op="equ" val="norm">
              <dgm:presOf axis="ch desOrSelf" ptType="node node" st="6 1" cnt="1 0"/>
            </dgm:if>
            <dgm:else name="Name171">
              <dgm:choose name="Name172">
                <dgm:if name="Name173" axis="ch" ptType="node" func="cnt" op="equ" val="6">
                  <dgm:presOf axis="ch desOrSelf" ptType="node node" st="1 1" cnt="1 0"/>
                </dgm:if>
                <dgm:else name="Name174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75"/>
    </dgm:choose>
    <dgm:choose name="Name176">
      <dgm:if name="Name177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78">
            <dgm:if name="Name179" func="var" arg="dir" op="equ" val="norm">
              <dgm:presOf axis="ch desOrSelf" ptType="node node" st="7 1" cnt="1 0"/>
            </dgm:if>
            <dgm:else name="Name180">
              <dgm:presOf axis="ch desOrSelf" ptType="node node" st="1 1" cnt="1 0"/>
            </dgm:else>
          </dgm:choose>
          <dgm:constrLst/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81">
            <dgm:if name="Name182" func="var" arg="dir" op="equ" val="norm">
              <dgm:presOf axis="ch desOrSelf" ptType="node node" st="7 1" cnt="1 0"/>
            </dgm:if>
            <dgm:else name="Name183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84"/>
    </dgm:choose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4A147586-7808-0747-92B6-CF86F53F493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F6259F4B-62FA-FE4C-8F20-430F27CFEF3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A0F6C2-E59D-2041-B3F8-77A1CD1273C8}" type="datetimeFigureOut">
              <a:rPr lang="es-ES" smtClean="0"/>
              <a:t>23/09/2023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2BBA5FD8-4881-0745-B8E4-FB77833BF7B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E0EE1C22-503F-C843-8A37-EA41C6D35AA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7DB1A0-4A27-AB46-A240-505D602824F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5787525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7E8A50-ED8A-AD48-A413-9B8709BEAB34}" type="datetimeFigureOut">
              <a:rPr lang="es-ES" smtClean="0"/>
              <a:t>23/09/2023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s-ES"/>
              <a:t>Editar los estilos de texto del patrón
Segundo nivel
Tercer nivel
Cuarto nivel
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556F3E-8874-6243-A8AD-CA82638EF1D3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49255554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556F3E-8874-6243-A8AD-CA82638EF1D3}" type="slidenum">
              <a:rPr lang="es-ES" smtClean="0"/>
              <a:t>32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738749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556F3E-8874-6243-A8AD-CA82638EF1D3}" type="slidenum">
              <a:rPr lang="es-ES" smtClean="0"/>
              <a:t>48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693343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556F3E-8874-6243-A8AD-CA82638EF1D3}" type="slidenum">
              <a:rPr lang="es-ES" smtClean="0"/>
              <a:t>51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838973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556F3E-8874-6243-A8AD-CA82638EF1D3}" type="slidenum">
              <a:rPr lang="es-ES" smtClean="0"/>
              <a:t>53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065216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556F3E-8874-6243-A8AD-CA82638EF1D3}" type="slidenum">
              <a:rPr lang="es-ES" smtClean="0"/>
              <a:t>55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792528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556F3E-8874-6243-A8AD-CA82638EF1D3}" type="slidenum">
              <a:rPr lang="es-ES" smtClean="0"/>
              <a:t>57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343701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556F3E-8874-6243-A8AD-CA82638EF1D3}" type="slidenum">
              <a:rPr lang="es-ES" smtClean="0"/>
              <a:t>58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459674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556F3E-8874-6243-A8AD-CA82638EF1D3}" type="slidenum">
              <a:rPr lang="es-ES" smtClean="0"/>
              <a:t>59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608095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556F3E-8874-6243-A8AD-CA82638EF1D3}" type="slidenum">
              <a:rPr lang="es-ES" smtClean="0"/>
              <a:t>65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689224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556F3E-8874-6243-A8AD-CA82638EF1D3}" type="slidenum">
              <a:rPr lang="es-ES" smtClean="0"/>
              <a:t>66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8208529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556F3E-8874-6243-A8AD-CA82638EF1D3}" type="slidenum">
              <a:rPr lang="es-ES" smtClean="0"/>
              <a:t>72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351729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556F3E-8874-6243-A8AD-CA82638EF1D3}" type="slidenum">
              <a:rPr lang="es-ES" smtClean="0"/>
              <a:t>33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924468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556F3E-8874-6243-A8AD-CA82638EF1D3}" type="slidenum">
              <a:rPr lang="es-ES" smtClean="0"/>
              <a:t>73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0436348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556F3E-8874-6243-A8AD-CA82638EF1D3}" type="slidenum">
              <a:rPr lang="es-ES" smtClean="0"/>
              <a:t>75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272649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556F3E-8874-6243-A8AD-CA82638EF1D3}" type="slidenum">
              <a:rPr lang="es-ES" smtClean="0"/>
              <a:t>35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327503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556F3E-8874-6243-A8AD-CA82638EF1D3}" type="slidenum">
              <a:rPr lang="es-ES" smtClean="0"/>
              <a:t>38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815009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556F3E-8874-6243-A8AD-CA82638EF1D3}" type="slidenum">
              <a:rPr lang="es-ES" smtClean="0"/>
              <a:t>40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833136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556F3E-8874-6243-A8AD-CA82638EF1D3}" type="slidenum">
              <a:rPr lang="es-ES" smtClean="0"/>
              <a:t>41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202877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556F3E-8874-6243-A8AD-CA82638EF1D3}" type="slidenum">
              <a:rPr lang="es-ES" smtClean="0"/>
              <a:t>42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477303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556F3E-8874-6243-A8AD-CA82638EF1D3}" type="slidenum">
              <a:rPr lang="es-ES" smtClean="0"/>
              <a:t>46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987497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556F3E-8874-6243-A8AD-CA82638EF1D3}" type="slidenum">
              <a:rPr lang="es-ES" smtClean="0"/>
              <a:t>47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238017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2DEF8313-CF3D-776D-91B1-5909001355F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460988" y="589785"/>
            <a:ext cx="5270024" cy="1665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5584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Título">
            <a:extLst>
              <a:ext uri="{FF2B5EF4-FFF2-40B4-BE49-F238E27FC236}">
                <a16:creationId xmlns:a16="http://schemas.microsoft.com/office/drawing/2014/main" id="{916C1CE0-1B6B-F0DB-2690-AE7AB006A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086" y="139148"/>
            <a:ext cx="11894867" cy="723001"/>
          </a:xfrm>
          <a:prstGeom prst="rect">
            <a:avLst/>
          </a:prstGeom>
        </p:spPr>
        <p:txBody>
          <a:bodyPr anchor="ctr"/>
          <a:lstStyle>
            <a:lvl1pPr algn="l">
              <a:defRPr b="1">
                <a:solidFill>
                  <a:schemeClr val="accent3">
                    <a:lumMod val="50000"/>
                  </a:schemeClr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</a:p>
        </p:txBody>
      </p:sp>
      <p:sp>
        <p:nvSpPr>
          <p:cNvPr id="5" name="2 Marcador de contenido">
            <a:extLst>
              <a:ext uri="{FF2B5EF4-FFF2-40B4-BE49-F238E27FC236}">
                <a16:creationId xmlns:a16="http://schemas.microsoft.com/office/drawing/2014/main" id="{F1FB6284-4A3D-B9EF-BF35-9A5B39F1B4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9087" y="1005840"/>
            <a:ext cx="11894866" cy="510757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es-ES" b="0" i="0" u="none" strike="noStrike" cap="none">
                <a:solidFill>
                  <a:srgbClr val="1D1E1D"/>
                </a:solidFill>
                <a:sym typeface="Arial"/>
              </a:defRPr>
            </a:lvl1pPr>
            <a:lvl2pPr>
              <a:defRPr lang="es-ES" sz="2000" b="0" i="0" u="none" strike="noStrike" cap="none">
                <a:sym typeface="Arial"/>
              </a:defRPr>
            </a:lvl2pPr>
            <a:lvl3pPr>
              <a:defRPr lang="es-ES" sz="1800" b="0" i="0" u="none" strike="noStrike" cap="none">
                <a:sym typeface="Arial"/>
              </a:defRPr>
            </a:lvl3pPr>
            <a:lvl4pPr>
              <a:defRPr lang="es-ES" sz="1600" b="0" i="0" u="none" strike="noStrike" cap="none">
                <a:sym typeface="Arial"/>
              </a:defRPr>
            </a:lvl4pPr>
            <a:lvl5pPr>
              <a:defRPr lang="es-ES" sz="1600" b="0" i="0" u="none" strike="noStrike" cap="none">
                <a:sym typeface="Arial"/>
              </a:defRPr>
            </a:lvl5pPr>
          </a:lstStyle>
          <a:p>
            <a:pPr marR="0" lvl="0">
              <a:spcAft>
                <a:spcPts val="0"/>
              </a:spcAft>
              <a:buClrTx/>
            </a:pPr>
            <a:r>
              <a:rPr lang="es-ES"/>
              <a:t>Haga clic para modificar el estilo de texto del patrón</a:t>
            </a:r>
          </a:p>
          <a:p>
            <a:pPr marL="685800" marR="0" lvl="1" indent="-228600" defTabSz="914400"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</a:pPr>
            <a:r>
              <a:rPr lang="es-ES"/>
              <a:t>Segundo nivel</a:t>
            </a:r>
          </a:p>
          <a:p>
            <a:pPr marL="1143000" marR="0" lvl="2" indent="-228600" defTabSz="914400"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</a:pPr>
            <a:r>
              <a:rPr lang="es-ES"/>
              <a:t>Tercer nivel</a:t>
            </a:r>
          </a:p>
          <a:p>
            <a:pPr marL="1600200" marR="0" lvl="3" indent="-228600" defTabSz="914400"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</a:pPr>
            <a:r>
              <a:rPr lang="es-ES"/>
              <a:t>Cuarto nivel</a:t>
            </a:r>
          </a:p>
          <a:p>
            <a:pPr marL="2057400" marR="0" lvl="4" indent="-228600" defTabSz="914400"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</a:pPr>
            <a:r>
              <a:rPr lang="es-ES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16222892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471395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363218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284906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hyperlink" Target="mailto:fran_ruiz@ges.es" TargetMode="Externa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13 CuadroTexto">
            <a:extLst>
              <a:ext uri="{FF2B5EF4-FFF2-40B4-BE49-F238E27FC236}">
                <a16:creationId xmlns:a16="http://schemas.microsoft.com/office/drawing/2014/main" id="{D9492E2F-784F-49F1-8E7E-67FA61E409A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3016095" y="6411504"/>
            <a:ext cx="7901813" cy="429625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marR="0" lvl="0" indent="0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sz="3200" b="1" i="0" u="none" strike="noStrike" cap="none" spc="0" normalizeH="0" baseline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+mj-lt"/>
                <a:ea typeface="+mj-ea"/>
                <a:cs typeface="Calibri Light" panose="020F0302020204030204" pitchFamily="34" charset="0"/>
              </a:defRPr>
            </a:lvl1pPr>
          </a:lstStyle>
          <a:p>
            <a:pPr lvl="0" algn="ctr"/>
            <a:r>
              <a:rPr lang="es-ES" altLang="es-ES" sz="1400" b="0" dirty="0">
                <a:solidFill>
                  <a:schemeClr val="accent3">
                    <a:lumMod val="50000"/>
                  </a:schemeClr>
                </a:solidFill>
                <a:latin typeface="+mj-lt"/>
              </a:rPr>
              <a:t>Colegio Nuestra Señora del Pilar - </a:t>
            </a:r>
            <a:r>
              <a:rPr lang="es-ES" sz="1400" b="0" dirty="0">
                <a:solidFill>
                  <a:schemeClr val="accent3">
                    <a:lumMod val="50000"/>
                  </a:schemeClr>
                </a:solidFill>
                <a:latin typeface="+mj-lt"/>
              </a:rPr>
              <a:t>Francisco Javier Artés Palacios - fartes@salesianasnspilar.org</a:t>
            </a:r>
            <a:endParaRPr lang="es-ES" altLang="es-ES" sz="1400" b="0" dirty="0">
              <a:solidFill>
                <a:schemeClr val="accent3">
                  <a:lumMod val="50000"/>
                </a:schemeClr>
              </a:solidFill>
              <a:latin typeface="+mj-lt"/>
              <a:hlinkClick r:id="rId7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14" name="Marcador de número de diapositiva 3">
            <a:extLst>
              <a:ext uri="{FF2B5EF4-FFF2-40B4-BE49-F238E27FC236}">
                <a16:creationId xmlns:a16="http://schemas.microsoft.com/office/drawing/2014/main" id="{E693099C-1ED5-475F-A6D9-236CBB30AD0C}"/>
              </a:ext>
            </a:extLst>
          </p:cNvPr>
          <p:cNvSpPr txBox="1">
            <a:spLocks/>
          </p:cNvSpPr>
          <p:nvPr userDrawn="1"/>
        </p:nvSpPr>
        <p:spPr>
          <a:xfrm>
            <a:off x="11634941" y="6426239"/>
            <a:ext cx="509451" cy="415577"/>
          </a:xfrm>
          <a:prstGeom prst="rect">
            <a:avLst/>
          </a:prstGeom>
          <a:noFill/>
        </p:spPr>
        <p:txBody>
          <a:bodyPr anchor="ctr"/>
          <a:lstStyle>
            <a:defPPr>
              <a:defRPr lang="en-US"/>
            </a:defPPr>
            <a:lvl1pPr marL="0" algn="l" defTabSz="4572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D57F1E4F-1CFF-5643-939E-02111984F565}" type="slidenum">
              <a:rPr lang="en-US" sz="1400" smtClean="0">
                <a:solidFill>
                  <a:schemeClr val="accent3">
                    <a:lumMod val="50000"/>
                  </a:schemeClr>
                </a:solidFill>
              </a:rPr>
              <a:pPr algn="ctr"/>
              <a:t>‹Nº›</a:t>
            </a:fld>
            <a:endParaRPr lang="en-US" sz="1400" dirty="0">
              <a:solidFill>
                <a:schemeClr val="accent3">
                  <a:lumMod val="50000"/>
                </a:schemeClr>
              </a:solidFill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7AE45DA5-73D4-84C0-B4C6-367DC33F273D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125986" y="6076813"/>
            <a:ext cx="2173077" cy="686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1929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41" r:id="rId1"/>
    <p:sldLayoutId id="2147484642" r:id="rId2"/>
    <p:sldLayoutId id="2147484643" r:id="rId3"/>
    <p:sldLayoutId id="2147484645" r:id="rId4"/>
    <p:sldLayoutId id="2147484647" r:id="rId5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rgbClr val="00B050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creativecommons.org/licenses/by-nc-sa/4.0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12.tiff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14.tiff"/><Relationship Id="rId7" Type="http://schemas.openxmlformats.org/officeDocument/2006/relationships/image" Target="../media/image18.png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tiff"/><Relationship Id="rId5" Type="http://schemas.openxmlformats.org/officeDocument/2006/relationships/image" Target="../media/image16.tiff"/><Relationship Id="rId4" Type="http://schemas.openxmlformats.org/officeDocument/2006/relationships/image" Target="../media/image15.tif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7" Type="http://schemas.openxmlformats.org/officeDocument/2006/relationships/image" Target="../media/image20.png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5" Type="http://schemas.openxmlformats.org/officeDocument/2006/relationships/hyperlink" Target="https://youtu.be/P6v-I9VvTq4" TargetMode="External"/><Relationship Id="rId4" Type="http://schemas.openxmlformats.org/officeDocument/2006/relationships/image" Target="../media/image15.tif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3.xml"/><Relationship Id="rId3" Type="http://schemas.openxmlformats.org/officeDocument/2006/relationships/image" Target="../media/image17.tiff"/><Relationship Id="rId7" Type="http://schemas.openxmlformats.org/officeDocument/2006/relationships/diagramLayout" Target="../diagrams/layout3.xml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4.xml"/><Relationship Id="rId6" Type="http://schemas.openxmlformats.org/officeDocument/2006/relationships/diagramData" Target="../diagrams/data3.xml"/><Relationship Id="rId5" Type="http://schemas.microsoft.com/office/2007/relationships/hdphoto" Target="../media/hdphoto2.wdp"/><Relationship Id="rId10" Type="http://schemas.microsoft.com/office/2007/relationships/diagramDrawing" Target="../diagrams/drawing3.xml"/><Relationship Id="rId4" Type="http://schemas.openxmlformats.org/officeDocument/2006/relationships/image" Target="../media/image18.png"/><Relationship Id="rId9" Type="http://schemas.openxmlformats.org/officeDocument/2006/relationships/diagramColors" Target="../diagrams/colors3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4.xml"/><Relationship Id="rId3" Type="http://schemas.openxmlformats.org/officeDocument/2006/relationships/image" Target="../media/image17.tiff"/><Relationship Id="rId7" Type="http://schemas.openxmlformats.org/officeDocument/2006/relationships/diagramLayout" Target="../diagrams/layout4.xml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4.xml"/><Relationship Id="rId6" Type="http://schemas.openxmlformats.org/officeDocument/2006/relationships/diagramData" Target="../diagrams/data4.xml"/><Relationship Id="rId5" Type="http://schemas.microsoft.com/office/2007/relationships/hdphoto" Target="../media/hdphoto3.wdp"/><Relationship Id="rId10" Type="http://schemas.microsoft.com/office/2007/relationships/diagramDrawing" Target="../diagrams/drawing4.xml"/><Relationship Id="rId4" Type="http://schemas.openxmlformats.org/officeDocument/2006/relationships/image" Target="../media/image18.png"/><Relationship Id="rId9" Type="http://schemas.openxmlformats.org/officeDocument/2006/relationships/diagramColors" Target="../diagrams/colors4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5.xml"/><Relationship Id="rId3" Type="http://schemas.openxmlformats.org/officeDocument/2006/relationships/image" Target="../media/image17.tiff"/><Relationship Id="rId7" Type="http://schemas.openxmlformats.org/officeDocument/2006/relationships/diagramLayout" Target="../diagrams/layout5.xml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4.xml"/><Relationship Id="rId6" Type="http://schemas.openxmlformats.org/officeDocument/2006/relationships/diagramData" Target="../diagrams/data5.xml"/><Relationship Id="rId5" Type="http://schemas.microsoft.com/office/2007/relationships/hdphoto" Target="../media/hdphoto4.wdp"/><Relationship Id="rId10" Type="http://schemas.microsoft.com/office/2007/relationships/diagramDrawing" Target="../diagrams/drawing5.xml"/><Relationship Id="rId4" Type="http://schemas.openxmlformats.org/officeDocument/2006/relationships/image" Target="../media/image18.png"/><Relationship Id="rId9" Type="http://schemas.openxmlformats.org/officeDocument/2006/relationships/diagramColors" Target="../diagrams/colors5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6.xml"/><Relationship Id="rId3" Type="http://schemas.openxmlformats.org/officeDocument/2006/relationships/image" Target="../media/image17.tiff"/><Relationship Id="rId7" Type="http://schemas.openxmlformats.org/officeDocument/2006/relationships/diagramLayout" Target="../diagrams/layout6.xml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4.xml"/><Relationship Id="rId6" Type="http://schemas.openxmlformats.org/officeDocument/2006/relationships/diagramData" Target="../diagrams/data6.xml"/><Relationship Id="rId5" Type="http://schemas.microsoft.com/office/2007/relationships/hdphoto" Target="../media/hdphoto5.wdp"/><Relationship Id="rId10" Type="http://schemas.microsoft.com/office/2007/relationships/diagramDrawing" Target="../diagrams/drawing6.xml"/><Relationship Id="rId4" Type="http://schemas.openxmlformats.org/officeDocument/2006/relationships/image" Target="../media/image18.png"/><Relationship Id="rId9" Type="http://schemas.openxmlformats.org/officeDocument/2006/relationships/diagramColors" Target="../diagrams/colors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eonrain.com/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www.neonrain.com/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www.neonrain.com/" TargetMode="Externa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7.xml"/><Relationship Id="rId3" Type="http://schemas.openxmlformats.org/officeDocument/2006/relationships/image" Target="../media/image28.png"/><Relationship Id="rId7" Type="http://schemas.openxmlformats.org/officeDocument/2006/relationships/diagramColors" Target="../diagrams/colors7.xm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6" Type="http://schemas.openxmlformats.org/officeDocument/2006/relationships/diagramQuickStyle" Target="../diagrams/quickStyle7.xml"/><Relationship Id="rId5" Type="http://schemas.openxmlformats.org/officeDocument/2006/relationships/diagramLayout" Target="../diagrams/layout7.xml"/><Relationship Id="rId4" Type="http://schemas.openxmlformats.org/officeDocument/2006/relationships/diagramData" Target="../diagrams/data7.xml"/><Relationship Id="rId9" Type="http://schemas.openxmlformats.org/officeDocument/2006/relationships/image" Target="../media/image29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www.neonrain.com/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www.neonrain.com/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www.neonrain.com/" TargetMode="Externa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tiff"/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2.xml"/><Relationship Id="rId5" Type="http://schemas.openxmlformats.org/officeDocument/2006/relationships/diagramQuickStyle" Target="../diagrams/quickStyle12.xml"/><Relationship Id="rId4" Type="http://schemas.openxmlformats.org/officeDocument/2006/relationships/diagramLayout" Target="../diagrams/layout1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www.neonrain.com/" TargetMode="Externa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tif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1.png"/><Relationship Id="rId4" Type="http://schemas.openxmlformats.org/officeDocument/2006/relationships/image" Target="../media/image16.tiff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5.xml"/><Relationship Id="rId3" Type="http://schemas.openxmlformats.org/officeDocument/2006/relationships/diagramLayout" Target="../diagrams/layout14.xml"/><Relationship Id="rId7" Type="http://schemas.openxmlformats.org/officeDocument/2006/relationships/diagramData" Target="../diagrams/data15.xml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4.xml"/><Relationship Id="rId11" Type="http://schemas.microsoft.com/office/2007/relationships/diagramDrawing" Target="../diagrams/drawing15.xml"/><Relationship Id="rId5" Type="http://schemas.openxmlformats.org/officeDocument/2006/relationships/diagramColors" Target="../diagrams/colors14.xml"/><Relationship Id="rId10" Type="http://schemas.openxmlformats.org/officeDocument/2006/relationships/diagramColors" Target="../diagrams/colors15.xml"/><Relationship Id="rId4" Type="http://schemas.openxmlformats.org/officeDocument/2006/relationships/diagramQuickStyle" Target="../diagrams/quickStyle14.xml"/><Relationship Id="rId9" Type="http://schemas.openxmlformats.org/officeDocument/2006/relationships/diagramQuickStyle" Target="../diagrams/quickStyle15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www.neonrain.com/" TargetMode="External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7.xml"/><Relationship Id="rId3" Type="http://schemas.openxmlformats.org/officeDocument/2006/relationships/diagramData" Target="../diagrams/data16.xml"/><Relationship Id="rId7" Type="http://schemas.microsoft.com/office/2007/relationships/diagramDrawing" Target="../diagrams/drawing16.xml"/><Relationship Id="rId12" Type="http://schemas.microsoft.com/office/2007/relationships/diagramDrawing" Target="../diagrams/drawing17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16.xml"/><Relationship Id="rId11" Type="http://schemas.openxmlformats.org/officeDocument/2006/relationships/diagramColors" Target="../diagrams/colors17.xml"/><Relationship Id="rId5" Type="http://schemas.openxmlformats.org/officeDocument/2006/relationships/diagramQuickStyle" Target="../diagrams/quickStyle16.xml"/><Relationship Id="rId10" Type="http://schemas.openxmlformats.org/officeDocument/2006/relationships/diagramQuickStyle" Target="../diagrams/quickStyle17.xml"/><Relationship Id="rId4" Type="http://schemas.openxmlformats.org/officeDocument/2006/relationships/diagramLayout" Target="../diagrams/layout16.xml"/><Relationship Id="rId9" Type="http://schemas.openxmlformats.org/officeDocument/2006/relationships/diagramLayout" Target="../diagrams/layout1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8.xml"/><Relationship Id="rId2" Type="http://schemas.openxmlformats.org/officeDocument/2006/relationships/diagramData" Target="../diagrams/data18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8.xml"/><Relationship Id="rId5" Type="http://schemas.openxmlformats.org/officeDocument/2006/relationships/diagramColors" Target="../diagrams/colors18.xml"/><Relationship Id="rId4" Type="http://schemas.openxmlformats.org/officeDocument/2006/relationships/diagramQuickStyle" Target="../diagrams/quickStyle18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www.neonrain.com/" TargetMode="Externa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9.xml"/><Relationship Id="rId2" Type="http://schemas.openxmlformats.org/officeDocument/2006/relationships/diagramData" Target="../diagrams/data19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9.xml"/><Relationship Id="rId5" Type="http://schemas.openxmlformats.org/officeDocument/2006/relationships/diagramColors" Target="../diagrams/colors19.xml"/><Relationship Id="rId4" Type="http://schemas.openxmlformats.org/officeDocument/2006/relationships/diagramQuickStyle" Target="../diagrams/quickStyle19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hyperlink" Target="https://agilecorporation.org/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managementplaza.es/blog/sabes-como-funciona-xp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Título">
            <a:extLst>
              <a:ext uri="{FF2B5EF4-FFF2-40B4-BE49-F238E27FC236}">
                <a16:creationId xmlns:a16="http://schemas.microsoft.com/office/drawing/2014/main" id="{C4578925-84B4-40C3-BA95-518F2AEB253F}"/>
              </a:ext>
            </a:extLst>
          </p:cNvPr>
          <p:cNvSpPr txBox="1">
            <a:spLocks/>
          </p:cNvSpPr>
          <p:nvPr/>
        </p:nvSpPr>
        <p:spPr>
          <a:xfrm>
            <a:off x="1265582" y="3030630"/>
            <a:ext cx="9561443" cy="839008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dirty="0">
                <a:solidFill>
                  <a:srgbClr val="1F497D"/>
                </a:solidFill>
                <a:latin typeface="Calibri"/>
              </a:rPr>
              <a:t>DAW – Introducción a la Filosofía Agile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1F497D"/>
              </a:solidFill>
              <a:effectLst/>
              <a:uLnTx/>
              <a:uFillTx/>
              <a:latin typeface="Calibri"/>
              <a:ea typeface="+mj-ea"/>
              <a:cs typeface="+mj-cs"/>
            </a:endParaRPr>
          </a:p>
        </p:txBody>
      </p:sp>
      <p:sp>
        <p:nvSpPr>
          <p:cNvPr id="5" name="2 Subtítulo">
            <a:extLst>
              <a:ext uri="{FF2B5EF4-FFF2-40B4-BE49-F238E27FC236}">
                <a16:creationId xmlns:a16="http://schemas.microsoft.com/office/drawing/2014/main" id="{AB05CDF4-A108-4A55-A19B-257ABF63EC49}"/>
              </a:ext>
            </a:extLst>
          </p:cNvPr>
          <p:cNvSpPr txBox="1">
            <a:spLocks/>
          </p:cNvSpPr>
          <p:nvPr/>
        </p:nvSpPr>
        <p:spPr>
          <a:xfrm>
            <a:off x="1265582" y="3791684"/>
            <a:ext cx="9561443" cy="839009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s-ES" dirty="0">
                <a:solidFill>
                  <a:sysClr val="windowText" lastClr="000000">
                    <a:tint val="75000"/>
                  </a:sysClr>
                </a:solidFill>
                <a:latin typeface="Calibri"/>
              </a:rPr>
              <a:t>Scrum – Metodología y Técnicas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>
                  <a:tint val="75000"/>
                </a:sys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E82C1BF9-07B1-1299-E5ED-79FDA7E52ECE}"/>
              </a:ext>
            </a:extLst>
          </p:cNvPr>
          <p:cNvSpPr/>
          <p:nvPr/>
        </p:nvSpPr>
        <p:spPr>
          <a:xfrm>
            <a:off x="1133061" y="2736579"/>
            <a:ext cx="9793356" cy="2001078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D40A9ADE-EF6E-0A49-9273-8A251F57A094}"/>
              </a:ext>
            </a:extLst>
          </p:cNvPr>
          <p:cNvGrpSpPr/>
          <p:nvPr/>
        </p:nvGrpSpPr>
        <p:grpSpPr>
          <a:xfrm>
            <a:off x="3140765" y="5361610"/>
            <a:ext cx="8521148" cy="900246"/>
            <a:chOff x="3140765" y="5361610"/>
            <a:chExt cx="8521148" cy="900246"/>
          </a:xfrm>
        </p:grpSpPr>
        <p:sp>
          <p:nvSpPr>
            <p:cNvPr id="6" name="CuadroTexto 5">
              <a:extLst>
                <a:ext uri="{FF2B5EF4-FFF2-40B4-BE49-F238E27FC236}">
                  <a16:creationId xmlns:a16="http://schemas.microsoft.com/office/drawing/2014/main" id="{8535942C-D739-F9DF-6ADF-51F525B61459}"/>
                </a:ext>
              </a:extLst>
            </p:cNvPr>
            <p:cNvSpPr txBox="1"/>
            <p:nvPr/>
          </p:nvSpPr>
          <p:spPr>
            <a:xfrm>
              <a:off x="5420138" y="5361610"/>
              <a:ext cx="6241775" cy="90024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s-ES" sz="1050" dirty="0"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Esta obra está licenciada bajo la Licencia Creative Commons Atribución-NoComercial-CompartirIgual 4.0 Internacional. Para ver una copia de esta licencia, visite http://creativecommons.org/licenses/by-nc-sa/4.0/ o envíe una carta a Creative Commons, PO Box 1866, Mountain View, CA 94042, USA.</a:t>
              </a:r>
              <a:endParaRPr lang="es-ES" sz="36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r>
                <a:rPr lang="es-ES" sz="1050" b="1" dirty="0"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 </a:t>
              </a:r>
              <a:endParaRPr lang="es-ES" sz="36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r>
                <a:rPr lang="es-ES" sz="1050" u="sng" dirty="0">
                  <a:solidFill>
                    <a:srgbClr val="0000FF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  <a:cs typeface="Times New Roman" panose="02020603050405020304" pitchFamily="18" charset="0"/>
                  <a:hlinkClick r:id="rId2"/>
                </a:rPr>
                <a:t>https://creativecommons.org/licenses/by-nc-sa/4.0/</a:t>
              </a:r>
              <a:endParaRPr lang="es-ES" sz="36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8" name="Imagen 7">
              <a:extLst>
                <a:ext uri="{FF2B5EF4-FFF2-40B4-BE49-F238E27FC236}">
                  <a16:creationId xmlns:a16="http://schemas.microsoft.com/office/drawing/2014/main" id="{148B1E90-70D1-4044-AAA0-8B853C3FE5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40765" y="5413026"/>
              <a:ext cx="2279373" cy="797414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12733366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EDBD51E-6361-62BB-1194-3F20BABDE7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s-ES" dirty="0"/>
              <a:t>Sumario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134F272-4972-3064-B27C-24F4D67FFB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55846" y="1135136"/>
            <a:ext cx="3760440" cy="3846078"/>
          </a:xfrm>
        </p:spPr>
        <p:txBody>
          <a:bodyPr/>
          <a:lstStyle/>
          <a:p>
            <a:pPr marL="457200" indent="-457200">
              <a:buAutoNum type="arabicPeriod"/>
            </a:pPr>
            <a:r>
              <a:rPr lang="es-ES" dirty="0">
                <a:solidFill>
                  <a:schemeClr val="tx1"/>
                </a:solidFill>
              </a:rPr>
              <a:t>Conceptos Básicos</a:t>
            </a:r>
          </a:p>
          <a:p>
            <a:pPr marL="457200" indent="-457200">
              <a:buAutoNum type="arabicPeriod"/>
            </a:pPr>
            <a:r>
              <a:rPr lang="es-ES" dirty="0">
                <a:solidFill>
                  <a:schemeClr val="tx1"/>
                </a:solidFill>
              </a:rPr>
              <a:t>Las Metodologías Ágiles</a:t>
            </a:r>
          </a:p>
          <a:p>
            <a:pPr marL="457200" indent="-457200">
              <a:buAutoNum type="arabicPeriod"/>
            </a:pPr>
            <a:r>
              <a:rPr lang="es-ES" dirty="0">
                <a:solidFill>
                  <a:srgbClr val="C00000"/>
                </a:solidFill>
              </a:rPr>
              <a:t>Introducción a Scrum</a:t>
            </a:r>
          </a:p>
          <a:p>
            <a:pPr marL="457200" indent="-457200">
              <a:buAutoNum type="arabicPeriod"/>
            </a:pPr>
            <a:r>
              <a:rPr lang="es-ES" dirty="0">
                <a:solidFill>
                  <a:schemeClr val="tx1"/>
                </a:solidFill>
              </a:rPr>
              <a:t>Roles de Scrum</a:t>
            </a:r>
          </a:p>
          <a:p>
            <a:pPr marL="457200" indent="-457200">
              <a:buAutoNum type="arabicPeriod"/>
            </a:pPr>
            <a:r>
              <a:rPr lang="es-ES" dirty="0">
                <a:solidFill>
                  <a:schemeClr val="tx1"/>
                </a:solidFill>
              </a:rPr>
              <a:t>Artefactos de Scrum</a:t>
            </a:r>
          </a:p>
          <a:p>
            <a:pPr marL="457200" indent="-457200">
              <a:buAutoNum type="arabicPeriod"/>
            </a:pPr>
            <a:r>
              <a:rPr lang="es-ES" dirty="0">
                <a:solidFill>
                  <a:schemeClr val="tx1"/>
                </a:solidFill>
              </a:rPr>
              <a:t>Ceremonias de Scrum</a:t>
            </a:r>
          </a:p>
          <a:p>
            <a:pPr marL="457200" indent="-457200">
              <a:buAutoNum type="arabicPeriod"/>
            </a:pPr>
            <a:r>
              <a:rPr lang="es-ES" dirty="0">
                <a:solidFill>
                  <a:schemeClr val="tx1"/>
                </a:solidFill>
              </a:rPr>
              <a:t>Ciclo de Vida Scrum</a:t>
            </a:r>
          </a:p>
          <a:p>
            <a:pPr marL="457200" indent="-457200">
              <a:buAutoNum type="arabicPeriod"/>
            </a:pPr>
            <a:r>
              <a:rPr lang="es-ES" dirty="0">
                <a:solidFill>
                  <a:schemeClr val="tx1"/>
                </a:solidFill>
              </a:rPr>
              <a:t>Técnicas de Scrum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D3CE92C5-5E6C-22CB-B6B0-F51CE9E55F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325" y="744583"/>
            <a:ext cx="4550316" cy="4550316"/>
          </a:xfrm>
          <a:prstGeom prst="rect">
            <a:avLst/>
          </a:prstGeom>
        </p:spPr>
      </p:pic>
      <p:sp>
        <p:nvSpPr>
          <p:cNvPr id="7" name="2 Subtítulo">
            <a:extLst>
              <a:ext uri="{FF2B5EF4-FFF2-40B4-BE49-F238E27FC236}">
                <a16:creationId xmlns:a16="http://schemas.microsoft.com/office/drawing/2014/main" id="{190DD6A0-7CC2-2524-4F20-CA9E1AAA4661}"/>
              </a:ext>
            </a:extLst>
          </p:cNvPr>
          <p:cNvSpPr txBox="1">
            <a:spLocks/>
          </p:cNvSpPr>
          <p:nvPr/>
        </p:nvSpPr>
        <p:spPr>
          <a:xfrm>
            <a:off x="6851692" y="5432770"/>
            <a:ext cx="2360827" cy="419390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s-ES" sz="1800" b="0" dirty="0">
                <a:solidFill>
                  <a:schemeClr val="accent3">
                    <a:lumMod val="50000"/>
                  </a:schemeClr>
                </a:solidFill>
                <a:latin typeface="Calibri"/>
              </a:rPr>
              <a:t>agilecorporation.org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accent3">
                  <a:lumMod val="50000"/>
                </a:scheme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368692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725A40A4-A5D4-1746-9840-40DDCAC7EE9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57807" y="195942"/>
            <a:ext cx="11010936" cy="661615"/>
          </a:xfrm>
          <a:prstGeom prst="rect">
            <a:avLst/>
          </a:prstGeom>
        </p:spPr>
        <p:txBody>
          <a:bodyPr anchor="ctr"/>
          <a:lstStyle/>
          <a:p>
            <a:r>
              <a:rPr lang="es-ES_tradnl" b="1" dirty="0">
                <a:solidFill>
                  <a:schemeClr val="accent3">
                    <a:lumMod val="50000"/>
                  </a:schemeClr>
                </a:solidFill>
              </a:rPr>
              <a:t>El Origen de Scrum</a:t>
            </a:r>
          </a:p>
        </p:txBody>
      </p:sp>
      <p:sp>
        <p:nvSpPr>
          <p:cNvPr id="9" name="Marcador de contenido 8">
            <a:extLst>
              <a:ext uri="{FF2B5EF4-FFF2-40B4-BE49-F238E27FC236}">
                <a16:creationId xmlns:a16="http://schemas.microsoft.com/office/drawing/2014/main" id="{1546BABC-A715-1B4F-9A92-77ED0934B817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409733" y="1140624"/>
            <a:ext cx="5436000" cy="4145529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s-ES" dirty="0"/>
              <a:t>Identificado y definido </a:t>
            </a:r>
            <a:r>
              <a:rPr lang="es-ES" dirty="0">
                <a:solidFill>
                  <a:srgbClr val="C00000"/>
                </a:solidFill>
              </a:rPr>
              <a:t>por </a:t>
            </a:r>
            <a:r>
              <a:rPr lang="pt-BR" dirty="0">
                <a:solidFill>
                  <a:srgbClr val="C00000"/>
                </a:solidFill>
              </a:rPr>
              <a:t>Ikujiro Nonaka e Hirotaka Takeuchi a </a:t>
            </a:r>
            <a:r>
              <a:rPr lang="es-ES" dirty="0">
                <a:solidFill>
                  <a:srgbClr val="C00000"/>
                </a:solidFill>
              </a:rPr>
              <a:t>principios de los 80.</a:t>
            </a:r>
          </a:p>
          <a:p>
            <a:r>
              <a:rPr lang="es-ES" dirty="0"/>
              <a:t>Seguía </a:t>
            </a:r>
            <a:r>
              <a:rPr lang="es-ES" dirty="0">
                <a:solidFill>
                  <a:srgbClr val="C00000"/>
                </a:solidFill>
              </a:rPr>
              <a:t>patrones</a:t>
            </a:r>
            <a:r>
              <a:rPr lang="es-ES" dirty="0"/>
              <a:t> de ejecución de los proyectos similares a la </a:t>
            </a:r>
            <a:r>
              <a:rPr lang="es-ES" dirty="0">
                <a:solidFill>
                  <a:srgbClr val="C00000"/>
                </a:solidFill>
              </a:rPr>
              <a:t>colaboración entre los jugadores de Rugby </a:t>
            </a:r>
            <a:r>
              <a:rPr lang="es-ES" dirty="0"/>
              <a:t>y su formación en </a:t>
            </a:r>
            <a:r>
              <a:rPr lang="es-ES" i="1" dirty="0">
                <a:solidFill>
                  <a:srgbClr val="C00000"/>
                </a:solidFill>
              </a:rPr>
              <a:t>mêlée</a:t>
            </a:r>
            <a:r>
              <a:rPr lang="es-ES" dirty="0">
                <a:solidFill>
                  <a:srgbClr val="C00000"/>
                </a:solidFill>
              </a:rPr>
              <a:t> (</a:t>
            </a:r>
            <a:r>
              <a:rPr lang="es-ES" i="1" dirty="0">
                <a:solidFill>
                  <a:srgbClr val="C00000"/>
                </a:solidFill>
              </a:rPr>
              <a:t>scrum</a:t>
            </a:r>
            <a:r>
              <a:rPr lang="es-ES" dirty="0">
                <a:solidFill>
                  <a:srgbClr val="C00000"/>
                </a:solidFill>
              </a:rPr>
              <a:t>).</a:t>
            </a:r>
          </a:p>
          <a:p>
            <a:r>
              <a:rPr lang="es-ES" dirty="0"/>
              <a:t>En </a:t>
            </a:r>
            <a:r>
              <a:rPr lang="es-ES" dirty="0">
                <a:solidFill>
                  <a:srgbClr val="C00000"/>
                </a:solidFill>
              </a:rPr>
              <a:t>1995</a:t>
            </a:r>
            <a:r>
              <a:rPr lang="es-ES" dirty="0"/>
              <a:t> se formalizó el </a:t>
            </a:r>
            <a:r>
              <a:rPr lang="es-ES" dirty="0">
                <a:solidFill>
                  <a:srgbClr val="C00000"/>
                </a:solidFill>
              </a:rPr>
              <a:t>Marco Scrum.</a:t>
            </a:r>
          </a:p>
          <a:p>
            <a:r>
              <a:rPr lang="es-ES" dirty="0"/>
              <a:t>Inspiró el lanzamiento del </a:t>
            </a:r>
            <a:r>
              <a:rPr lang="es-ES" i="1" dirty="0">
                <a:solidFill>
                  <a:srgbClr val="C00000"/>
                </a:solidFill>
              </a:rPr>
              <a:t>Agile Manifesto</a:t>
            </a:r>
            <a:r>
              <a:rPr lang="es-ES" dirty="0"/>
              <a:t> en </a:t>
            </a:r>
            <a:r>
              <a:rPr lang="es-ES" dirty="0">
                <a:solidFill>
                  <a:srgbClr val="C00000"/>
                </a:solidFill>
              </a:rPr>
              <a:t>2001</a:t>
            </a:r>
            <a:r>
              <a:rPr lang="es-ES" dirty="0"/>
              <a:t>.</a:t>
            </a:r>
          </a:p>
          <a:p>
            <a:endParaRPr lang="es-ES_tradnl" dirty="0"/>
          </a:p>
        </p:txBody>
      </p:sp>
      <p:pic>
        <p:nvPicPr>
          <p:cNvPr id="27" name="Imagen 26">
            <a:extLst>
              <a:ext uri="{FF2B5EF4-FFF2-40B4-BE49-F238E27FC236}">
                <a16:creationId xmlns:a16="http://schemas.microsoft.com/office/drawing/2014/main" id="{B440C1EA-7E83-C441-A4E7-D355DA7842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140624"/>
            <a:ext cx="5435999" cy="3623999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73703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B4EEC3A-55B6-C813-997F-00A0A6CAF4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613" y="912412"/>
            <a:ext cx="6596823" cy="4965874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4112EB20-9229-D190-C03A-3D71AA4FDD52}"/>
              </a:ext>
            </a:extLst>
          </p:cNvPr>
          <p:cNvSpPr txBox="1"/>
          <p:nvPr/>
        </p:nvSpPr>
        <p:spPr>
          <a:xfrm>
            <a:off x="7392954" y="3039060"/>
            <a:ext cx="425479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2800" dirty="0">
                <a:solidFill>
                  <a:srgbClr val="0070C0"/>
                </a:solidFill>
              </a:rPr>
              <a:t>https://agilemanifesto.org</a:t>
            </a:r>
          </a:p>
        </p:txBody>
      </p:sp>
      <p:sp>
        <p:nvSpPr>
          <p:cNvPr id="6" name="Título 4">
            <a:extLst>
              <a:ext uri="{FF2B5EF4-FFF2-40B4-BE49-F238E27FC236}">
                <a16:creationId xmlns:a16="http://schemas.microsoft.com/office/drawing/2014/main" id="{F46F9AED-E67B-B7FF-23C3-244A6AA33495}"/>
              </a:ext>
            </a:extLst>
          </p:cNvPr>
          <p:cNvSpPr txBox="1">
            <a:spLocks/>
          </p:cNvSpPr>
          <p:nvPr/>
        </p:nvSpPr>
        <p:spPr>
          <a:xfrm>
            <a:off x="111154" y="139959"/>
            <a:ext cx="11010936" cy="549648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00B05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b="1" dirty="0">
                <a:solidFill>
                  <a:schemeClr val="accent3">
                    <a:lumMod val="50000"/>
                  </a:schemeClr>
                </a:solidFill>
              </a:rPr>
              <a:t>Los 4 Valores del Agile Manifesto</a:t>
            </a:r>
          </a:p>
        </p:txBody>
      </p:sp>
    </p:spTree>
    <p:extLst>
      <p:ext uri="{BB962C8B-B14F-4D97-AF65-F5344CB8AC3E}">
        <p14:creationId xmlns:p14="http://schemas.microsoft.com/office/powerpoint/2010/main" val="20268474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AE78AFCA-615C-73FB-5066-F73A961C90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174" y="754924"/>
            <a:ext cx="5275657" cy="5215364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2FA6643A-0A15-751B-B8BD-96EC5AE7E8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4684" y="1433306"/>
            <a:ext cx="4827324" cy="4028712"/>
          </a:xfrm>
          <a:prstGeom prst="rect">
            <a:avLst/>
          </a:prstGeom>
          <a:ln>
            <a:solidFill>
              <a:srgbClr val="0070C0"/>
            </a:solidFill>
          </a:ln>
        </p:spPr>
      </p:pic>
      <p:sp>
        <p:nvSpPr>
          <p:cNvPr id="6" name="Título 4">
            <a:extLst>
              <a:ext uri="{FF2B5EF4-FFF2-40B4-BE49-F238E27FC236}">
                <a16:creationId xmlns:a16="http://schemas.microsoft.com/office/drawing/2014/main" id="{03219CC1-90D1-48C5-EC97-6E289303D7A9}"/>
              </a:ext>
            </a:extLst>
          </p:cNvPr>
          <p:cNvSpPr txBox="1">
            <a:spLocks/>
          </p:cNvSpPr>
          <p:nvPr/>
        </p:nvSpPr>
        <p:spPr>
          <a:xfrm>
            <a:off x="129815" y="130628"/>
            <a:ext cx="11010936" cy="540317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00B05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b="1" dirty="0">
                <a:solidFill>
                  <a:schemeClr val="accent3">
                    <a:lumMod val="50000"/>
                  </a:schemeClr>
                </a:solidFill>
              </a:rPr>
              <a:t>Los 12 Principios del Agile Manifesto</a:t>
            </a:r>
          </a:p>
        </p:txBody>
      </p:sp>
    </p:spTree>
    <p:extLst>
      <p:ext uri="{BB962C8B-B14F-4D97-AF65-F5344CB8AC3E}">
        <p14:creationId xmlns:p14="http://schemas.microsoft.com/office/powerpoint/2010/main" val="14542674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725A40A4-A5D4-1746-9840-40DDCAC7EE9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76468" y="139959"/>
            <a:ext cx="11010936" cy="558978"/>
          </a:xfrm>
          <a:prstGeom prst="rect">
            <a:avLst/>
          </a:prstGeom>
        </p:spPr>
        <p:txBody>
          <a:bodyPr anchor="ctr"/>
          <a:lstStyle/>
          <a:p>
            <a:r>
              <a:rPr lang="es-ES_tradnl" b="1" dirty="0">
                <a:solidFill>
                  <a:schemeClr val="accent3">
                    <a:lumMod val="50000"/>
                  </a:schemeClr>
                </a:solidFill>
              </a:rPr>
              <a:t>Los Fundamentos de Scrum</a:t>
            </a:r>
          </a:p>
        </p:txBody>
      </p:sp>
      <p:sp>
        <p:nvSpPr>
          <p:cNvPr id="22" name="Marcador de contenido 21">
            <a:extLst>
              <a:ext uri="{FF2B5EF4-FFF2-40B4-BE49-F238E27FC236}">
                <a16:creationId xmlns:a16="http://schemas.microsoft.com/office/drawing/2014/main" id="{3DAD63F2-E613-ED4D-904C-209838114AA7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266580" y="1398352"/>
            <a:ext cx="5957242" cy="3154987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s-ES" dirty="0"/>
              <a:t>Equipo auto-gestionado de 3 a 9 miembros</a:t>
            </a:r>
          </a:p>
          <a:p>
            <a:r>
              <a:rPr lang="es-ES" dirty="0"/>
              <a:t>Desarrollo </a:t>
            </a:r>
            <a:r>
              <a:rPr lang="es-ES" dirty="0">
                <a:solidFill>
                  <a:srgbClr val="C00000"/>
                </a:solidFill>
              </a:rPr>
              <a:t>incremental</a:t>
            </a:r>
          </a:p>
          <a:p>
            <a:r>
              <a:rPr lang="es-ES" dirty="0">
                <a:solidFill>
                  <a:srgbClr val="C00000"/>
                </a:solidFill>
              </a:rPr>
              <a:t>Priorizando</a:t>
            </a:r>
            <a:r>
              <a:rPr lang="es-ES" dirty="0"/>
              <a:t> el valor para el </a:t>
            </a:r>
            <a:r>
              <a:rPr lang="es-ES" dirty="0">
                <a:solidFill>
                  <a:srgbClr val="C00000"/>
                </a:solidFill>
              </a:rPr>
              <a:t>cliente</a:t>
            </a:r>
          </a:p>
          <a:p>
            <a:r>
              <a:rPr lang="es-ES" dirty="0">
                <a:solidFill>
                  <a:srgbClr val="C00000"/>
                </a:solidFill>
              </a:rPr>
              <a:t>Sincronizaciones</a:t>
            </a:r>
            <a:r>
              <a:rPr lang="es-ES" dirty="0"/>
              <a:t> y adaptaciones </a:t>
            </a:r>
            <a:r>
              <a:rPr lang="es-ES" dirty="0">
                <a:solidFill>
                  <a:srgbClr val="C00000"/>
                </a:solidFill>
              </a:rPr>
              <a:t>diarias</a:t>
            </a:r>
          </a:p>
          <a:p>
            <a:r>
              <a:rPr lang="es-ES" dirty="0"/>
              <a:t>Proporciona al </a:t>
            </a:r>
            <a:r>
              <a:rPr lang="es-ES" dirty="0">
                <a:solidFill>
                  <a:srgbClr val="C00000"/>
                </a:solidFill>
              </a:rPr>
              <a:t>cliente</a:t>
            </a:r>
            <a:r>
              <a:rPr lang="es-ES" dirty="0"/>
              <a:t> el </a:t>
            </a:r>
            <a:r>
              <a:rPr lang="es-ES" dirty="0">
                <a:solidFill>
                  <a:srgbClr val="C00000"/>
                </a:solidFill>
              </a:rPr>
              <a:t>resultado real </a:t>
            </a:r>
            <a:r>
              <a:rPr lang="es-ES" dirty="0"/>
              <a:t>obtenido </a:t>
            </a:r>
            <a:r>
              <a:rPr lang="es-ES" dirty="0">
                <a:solidFill>
                  <a:srgbClr val="C00000"/>
                </a:solidFill>
              </a:rPr>
              <a:t>tras cada sprint</a:t>
            </a:r>
          </a:p>
          <a:p>
            <a:r>
              <a:rPr lang="es-ES" dirty="0">
                <a:solidFill>
                  <a:srgbClr val="C00000"/>
                </a:solidFill>
              </a:rPr>
              <a:t>Tiempos máximos </a:t>
            </a:r>
            <a:r>
              <a:rPr lang="es-ES" dirty="0"/>
              <a:t>para lograr </a:t>
            </a:r>
            <a:r>
              <a:rPr lang="es-ES" dirty="0">
                <a:solidFill>
                  <a:srgbClr val="C00000"/>
                </a:solidFill>
              </a:rPr>
              <a:t>objetivos</a:t>
            </a:r>
          </a:p>
        </p:txBody>
      </p:sp>
      <p:graphicFrame>
        <p:nvGraphicFramePr>
          <p:cNvPr id="20" name="Marcador de contenido 11">
            <a:extLst>
              <a:ext uri="{FF2B5EF4-FFF2-40B4-BE49-F238E27FC236}">
                <a16:creationId xmlns:a16="http://schemas.microsoft.com/office/drawing/2014/main" id="{0FBB21BE-FEF9-514C-B12B-7EB1FC982A03}"/>
              </a:ext>
            </a:extLst>
          </p:cNvPr>
          <p:cNvGraphicFramePr>
            <a:graphicFrameLocks noGrp="1"/>
          </p:cNvGraphicFramePr>
          <p:nvPr>
            <p:ph sz="quarter" idx="4294967295"/>
            <p:extLst>
              <p:ext uri="{D42A27DB-BD31-4B8C-83A1-F6EECF244321}">
                <p14:modId xmlns:p14="http://schemas.microsoft.com/office/powerpoint/2010/main" val="2924346713"/>
              </p:ext>
            </p:extLst>
          </p:nvPr>
        </p:nvGraphicFramePr>
        <p:xfrm>
          <a:off x="6217645" y="1238411"/>
          <a:ext cx="5437188" cy="32940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7" name="Imagen 16">
            <a:extLst>
              <a:ext uri="{FF2B5EF4-FFF2-40B4-BE49-F238E27FC236}">
                <a16:creationId xmlns:a16="http://schemas.microsoft.com/office/drawing/2014/main" id="{9848B56F-20F6-A74F-9E29-095393B9FE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18995" y="1973423"/>
            <a:ext cx="1581799" cy="2507709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F7833D61-FAEC-5A46-9650-363A6A0723B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65204" y="1973422"/>
            <a:ext cx="1581799" cy="2507709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B169C35B-1307-1847-97C8-BB8D45FD93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11172" y="1973422"/>
            <a:ext cx="1581799" cy="2507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494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dgm id="{218FB0FE-1E12-0C4D-ACCC-42E466CBB1C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0">
                                            <p:graphicEl>
                                              <a:dgm id="{218FB0FE-1E12-0C4D-ACCC-42E466CBB1C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dgm id="{6B130E84-FAC8-B74A-9152-A1E5D95CB14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0">
                                            <p:graphicEl>
                                              <a:dgm id="{6B130E84-FAC8-B74A-9152-A1E5D95CB14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graphicEl>
                                              <a:dgm id="{0BFAB5F5-CFB5-704B-A23A-DCBB6D72F05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20">
                                            <p:graphicEl>
                                              <a:dgm id="{0BFAB5F5-CFB5-704B-A23A-DCBB6D72F05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0" grpId="0" uiExpand="1">
        <p:bldSub>
          <a:bldDgm bld="one"/>
        </p:bldSub>
      </p:bldGraphic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FBD10B-04AA-4C4D-B5AD-D47383147A5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15084" y="169211"/>
            <a:ext cx="11010936" cy="590518"/>
          </a:xfrm>
          <a:prstGeom prst="rect">
            <a:avLst/>
          </a:prstGeom>
        </p:spPr>
        <p:txBody>
          <a:bodyPr anchor="ctr"/>
          <a:lstStyle/>
          <a:p>
            <a:r>
              <a:rPr lang="es-ES_tradnl" b="1" dirty="0">
                <a:solidFill>
                  <a:schemeClr val="accent3">
                    <a:lumMod val="50000"/>
                  </a:schemeClr>
                </a:solidFill>
              </a:rPr>
              <a:t>Scrum - Elementos principales</a:t>
            </a:r>
          </a:p>
        </p:txBody>
      </p:sp>
      <p:grpSp>
        <p:nvGrpSpPr>
          <p:cNvPr id="42" name="Grupo 41">
            <a:extLst>
              <a:ext uri="{FF2B5EF4-FFF2-40B4-BE49-F238E27FC236}">
                <a16:creationId xmlns:a16="http://schemas.microsoft.com/office/drawing/2014/main" id="{182CD5E0-FA10-8342-A50A-1A4C6BE7AF9B}"/>
              </a:ext>
            </a:extLst>
          </p:cNvPr>
          <p:cNvGrpSpPr/>
          <p:nvPr/>
        </p:nvGrpSpPr>
        <p:grpSpPr>
          <a:xfrm>
            <a:off x="644291" y="1147694"/>
            <a:ext cx="3576223" cy="2154552"/>
            <a:chOff x="215084" y="1744854"/>
            <a:chExt cx="3576223" cy="2154552"/>
          </a:xfrm>
        </p:grpSpPr>
        <p:grpSp>
          <p:nvGrpSpPr>
            <p:cNvPr id="40" name="Grupo 39">
              <a:extLst>
                <a:ext uri="{FF2B5EF4-FFF2-40B4-BE49-F238E27FC236}">
                  <a16:creationId xmlns:a16="http://schemas.microsoft.com/office/drawing/2014/main" id="{1B3FCCCF-707E-204B-B9B4-EC995CADBAA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29001" y="1744854"/>
              <a:ext cx="3462306" cy="1692000"/>
              <a:chOff x="329001" y="1744854"/>
              <a:chExt cx="4419964" cy="2160000"/>
            </a:xfrm>
          </p:grpSpPr>
          <p:pic>
            <p:nvPicPr>
              <p:cNvPr id="4" name="Imagen 3">
                <a:extLst>
                  <a:ext uri="{FF2B5EF4-FFF2-40B4-BE49-F238E27FC236}">
                    <a16:creationId xmlns:a16="http://schemas.microsoft.com/office/drawing/2014/main" id="{0C5BE10B-707E-2842-8B17-64152751E6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582758" y="1819663"/>
                <a:ext cx="1524801" cy="2085191"/>
              </a:xfrm>
              <a:prstGeom prst="rect">
                <a:avLst/>
              </a:prstGeom>
            </p:spPr>
          </p:pic>
          <p:pic>
            <p:nvPicPr>
              <p:cNvPr id="5" name="Imagen 4">
                <a:extLst>
                  <a:ext uri="{FF2B5EF4-FFF2-40B4-BE49-F238E27FC236}">
                    <a16:creationId xmlns:a16="http://schemas.microsoft.com/office/drawing/2014/main" id="{A712D6F3-590C-7147-9898-D1E24B5D88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9001" y="1819663"/>
                <a:ext cx="1042599" cy="2085191"/>
              </a:xfrm>
              <a:prstGeom prst="rect">
                <a:avLst/>
              </a:prstGeom>
            </p:spPr>
          </p:pic>
          <p:pic>
            <p:nvPicPr>
              <p:cNvPr id="6" name="Imagen 5">
                <a:extLst>
                  <a:ext uri="{FF2B5EF4-FFF2-40B4-BE49-F238E27FC236}">
                    <a16:creationId xmlns:a16="http://schemas.microsoft.com/office/drawing/2014/main" id="{0500C167-6FC1-E748-9C13-B92AC06E87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06961" y="1744854"/>
                <a:ext cx="1242004" cy="2160000"/>
              </a:xfrm>
              <a:prstGeom prst="rect">
                <a:avLst/>
              </a:prstGeom>
            </p:spPr>
          </p:pic>
        </p:grpSp>
        <p:sp>
          <p:nvSpPr>
            <p:cNvPr id="8" name="CuadroTexto 7">
              <a:extLst>
                <a:ext uri="{FF2B5EF4-FFF2-40B4-BE49-F238E27FC236}">
                  <a16:creationId xmlns:a16="http://schemas.microsoft.com/office/drawing/2014/main" id="{3A73EA5A-AA55-D44E-A22C-C1F7A83FED16}"/>
                </a:ext>
              </a:extLst>
            </p:cNvPr>
            <p:cNvSpPr txBox="1"/>
            <p:nvPr/>
          </p:nvSpPr>
          <p:spPr>
            <a:xfrm>
              <a:off x="215084" y="3437741"/>
              <a:ext cx="351049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2400" b="1" dirty="0">
                  <a:solidFill>
                    <a:schemeClr val="accent1"/>
                  </a:solidFill>
                </a:rPr>
                <a:t>Un equipo y sus roles</a:t>
              </a:r>
            </a:p>
          </p:txBody>
        </p:sp>
      </p:grpSp>
      <p:grpSp>
        <p:nvGrpSpPr>
          <p:cNvPr id="44" name="Grupo 43">
            <a:extLst>
              <a:ext uri="{FF2B5EF4-FFF2-40B4-BE49-F238E27FC236}">
                <a16:creationId xmlns:a16="http://schemas.microsoft.com/office/drawing/2014/main" id="{814D6ACA-EEA1-324F-8CD2-02516D338204}"/>
              </a:ext>
            </a:extLst>
          </p:cNvPr>
          <p:cNvGrpSpPr/>
          <p:nvPr/>
        </p:nvGrpSpPr>
        <p:grpSpPr>
          <a:xfrm>
            <a:off x="1980381" y="3670677"/>
            <a:ext cx="8614315" cy="2443914"/>
            <a:chOff x="1551174" y="4267837"/>
            <a:chExt cx="8614315" cy="2443914"/>
          </a:xfrm>
        </p:grpSpPr>
        <p:grpSp>
          <p:nvGrpSpPr>
            <p:cNvPr id="26" name="Grupo 25">
              <a:extLst>
                <a:ext uri="{FF2B5EF4-FFF2-40B4-BE49-F238E27FC236}">
                  <a16:creationId xmlns:a16="http://schemas.microsoft.com/office/drawing/2014/main" id="{4263D36F-F48A-6946-9667-534533BB341C}"/>
                </a:ext>
              </a:extLst>
            </p:cNvPr>
            <p:cNvGrpSpPr/>
            <p:nvPr/>
          </p:nvGrpSpPr>
          <p:grpSpPr>
            <a:xfrm>
              <a:off x="3695002" y="4899004"/>
              <a:ext cx="1878289" cy="1812747"/>
              <a:chOff x="9670096" y="1819663"/>
              <a:chExt cx="1878289" cy="1812747"/>
            </a:xfrm>
          </p:grpSpPr>
          <p:grpSp>
            <p:nvGrpSpPr>
              <p:cNvPr id="24" name="Grupo 23">
                <a:extLst>
                  <a:ext uri="{FF2B5EF4-FFF2-40B4-BE49-F238E27FC236}">
                    <a16:creationId xmlns:a16="http://schemas.microsoft.com/office/drawing/2014/main" id="{7B24BDAC-AF0A-7F4B-8E58-7812919979B1}"/>
                  </a:ext>
                </a:extLst>
              </p:cNvPr>
              <p:cNvGrpSpPr/>
              <p:nvPr/>
            </p:nvGrpSpPr>
            <p:grpSpPr>
              <a:xfrm>
                <a:off x="9670096" y="1819663"/>
                <a:ext cx="1878289" cy="914400"/>
                <a:chOff x="7176304" y="1947858"/>
                <a:chExt cx="1878289" cy="914400"/>
              </a:xfrm>
            </p:grpSpPr>
            <p:sp>
              <p:nvSpPr>
                <p:cNvPr id="11" name="Rectángulo 10">
                  <a:extLst>
                    <a:ext uri="{FF2B5EF4-FFF2-40B4-BE49-F238E27FC236}">
                      <a16:creationId xmlns:a16="http://schemas.microsoft.com/office/drawing/2014/main" id="{AF2C941A-E075-784B-9C91-CBEEA2FCBAF9}"/>
                    </a:ext>
                  </a:extLst>
                </p:cNvPr>
                <p:cNvSpPr/>
                <p:nvPr/>
              </p:nvSpPr>
              <p:spPr>
                <a:xfrm>
                  <a:off x="7176304" y="1947858"/>
                  <a:ext cx="1878289" cy="914400"/>
                </a:xfrm>
                <a:prstGeom prst="rect">
                  <a:avLst/>
                </a:prstGeom>
                <a:solidFill>
                  <a:schemeClr val="bg1"/>
                </a:solidFill>
                <a:ln w="57150">
                  <a:noFill/>
                </a:ln>
                <a:scene3d>
                  <a:camera prst="orthographicFront"/>
                  <a:lightRig rig="threePt" dir="t"/>
                </a:scene3d>
                <a:sp3d>
                  <a:bevelT w="114300" prst="hardEdge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_tradnl" dirty="0"/>
                </a:p>
              </p:txBody>
            </p:sp>
            <p:sp>
              <p:nvSpPr>
                <p:cNvPr id="12" name="Rectángulo 11">
                  <a:extLst>
                    <a:ext uri="{FF2B5EF4-FFF2-40B4-BE49-F238E27FC236}">
                      <a16:creationId xmlns:a16="http://schemas.microsoft.com/office/drawing/2014/main" id="{F1BA9C74-93E2-5D40-BB46-C2D7704FDD1D}"/>
                    </a:ext>
                  </a:extLst>
                </p:cNvPr>
                <p:cNvSpPr/>
                <p:nvPr/>
              </p:nvSpPr>
              <p:spPr>
                <a:xfrm>
                  <a:off x="7307187" y="2125454"/>
                  <a:ext cx="156840" cy="157668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_tradnl" dirty="0">
                    <a:highlight>
                      <a:srgbClr val="FFFF00"/>
                    </a:highlight>
                  </a:endParaRPr>
                </a:p>
              </p:txBody>
            </p:sp>
            <p:sp>
              <p:nvSpPr>
                <p:cNvPr id="13" name="Rectángulo 12">
                  <a:extLst>
                    <a:ext uri="{FF2B5EF4-FFF2-40B4-BE49-F238E27FC236}">
                      <a16:creationId xmlns:a16="http://schemas.microsoft.com/office/drawing/2014/main" id="{3ACDC3BE-918F-954C-808B-3B850996DF31}"/>
                    </a:ext>
                  </a:extLst>
                </p:cNvPr>
                <p:cNvSpPr/>
                <p:nvPr/>
              </p:nvSpPr>
              <p:spPr>
                <a:xfrm>
                  <a:off x="7538007" y="2228498"/>
                  <a:ext cx="156840" cy="157668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_tradnl" dirty="0">
                    <a:highlight>
                      <a:srgbClr val="FFFF00"/>
                    </a:highlight>
                  </a:endParaRPr>
                </a:p>
              </p:txBody>
            </p:sp>
            <p:sp>
              <p:nvSpPr>
                <p:cNvPr id="14" name="Rectángulo 13">
                  <a:extLst>
                    <a:ext uri="{FF2B5EF4-FFF2-40B4-BE49-F238E27FC236}">
                      <a16:creationId xmlns:a16="http://schemas.microsoft.com/office/drawing/2014/main" id="{43C8B5DB-6430-1645-814B-507C0146D414}"/>
                    </a:ext>
                  </a:extLst>
                </p:cNvPr>
                <p:cNvSpPr/>
                <p:nvPr/>
              </p:nvSpPr>
              <p:spPr>
                <a:xfrm>
                  <a:off x="7307187" y="2454439"/>
                  <a:ext cx="156840" cy="157668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_tradnl" dirty="0">
                    <a:highlight>
                      <a:srgbClr val="FFFF00"/>
                    </a:highlight>
                  </a:endParaRPr>
                </a:p>
              </p:txBody>
            </p:sp>
            <p:sp>
              <p:nvSpPr>
                <p:cNvPr id="15" name="Rectángulo 14">
                  <a:extLst>
                    <a:ext uri="{FF2B5EF4-FFF2-40B4-BE49-F238E27FC236}">
                      <a16:creationId xmlns:a16="http://schemas.microsoft.com/office/drawing/2014/main" id="{DBF4642E-7D3A-244A-AC6C-E34A9E0E48D3}"/>
                    </a:ext>
                  </a:extLst>
                </p:cNvPr>
                <p:cNvSpPr/>
                <p:nvPr/>
              </p:nvSpPr>
              <p:spPr>
                <a:xfrm>
                  <a:off x="7768827" y="2076098"/>
                  <a:ext cx="156840" cy="157668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_tradnl" dirty="0">
                    <a:highlight>
                      <a:srgbClr val="FFFF00"/>
                    </a:highlight>
                  </a:endParaRPr>
                </a:p>
              </p:txBody>
            </p:sp>
            <p:sp>
              <p:nvSpPr>
                <p:cNvPr id="16" name="Rectángulo 15">
                  <a:extLst>
                    <a:ext uri="{FF2B5EF4-FFF2-40B4-BE49-F238E27FC236}">
                      <a16:creationId xmlns:a16="http://schemas.microsoft.com/office/drawing/2014/main" id="{7794E89D-A6D5-5345-A4DB-346DF86278EC}"/>
                    </a:ext>
                  </a:extLst>
                </p:cNvPr>
                <p:cNvSpPr/>
                <p:nvPr/>
              </p:nvSpPr>
              <p:spPr>
                <a:xfrm>
                  <a:off x="7978130" y="2154932"/>
                  <a:ext cx="156840" cy="157668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_tradnl" dirty="0">
                    <a:highlight>
                      <a:srgbClr val="FFFF00"/>
                    </a:highlight>
                  </a:endParaRPr>
                </a:p>
              </p:txBody>
            </p:sp>
            <p:sp>
              <p:nvSpPr>
                <p:cNvPr id="17" name="Rectángulo 16">
                  <a:extLst>
                    <a:ext uri="{FF2B5EF4-FFF2-40B4-BE49-F238E27FC236}">
                      <a16:creationId xmlns:a16="http://schemas.microsoft.com/office/drawing/2014/main" id="{04A1B8E0-489E-104E-81E4-C8391A9BCCAD}"/>
                    </a:ext>
                  </a:extLst>
                </p:cNvPr>
                <p:cNvSpPr/>
                <p:nvPr/>
              </p:nvSpPr>
              <p:spPr>
                <a:xfrm>
                  <a:off x="8189993" y="2247390"/>
                  <a:ext cx="156840" cy="157668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_tradnl" dirty="0">
                    <a:highlight>
                      <a:srgbClr val="FFFF00"/>
                    </a:highlight>
                  </a:endParaRPr>
                </a:p>
              </p:txBody>
            </p:sp>
            <p:sp>
              <p:nvSpPr>
                <p:cNvPr id="18" name="Rectángulo 17">
                  <a:extLst>
                    <a:ext uri="{FF2B5EF4-FFF2-40B4-BE49-F238E27FC236}">
                      <a16:creationId xmlns:a16="http://schemas.microsoft.com/office/drawing/2014/main" id="{7FBE07A7-0F89-ED4E-A3DE-243C714B12FB}"/>
                    </a:ext>
                  </a:extLst>
                </p:cNvPr>
                <p:cNvSpPr/>
                <p:nvPr/>
              </p:nvSpPr>
              <p:spPr>
                <a:xfrm>
                  <a:off x="8529273" y="2070830"/>
                  <a:ext cx="156840" cy="157668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_tradnl" dirty="0">
                    <a:highlight>
                      <a:srgbClr val="FFFF00"/>
                    </a:highlight>
                  </a:endParaRPr>
                </a:p>
              </p:txBody>
            </p:sp>
            <p:sp>
              <p:nvSpPr>
                <p:cNvPr id="19" name="Rectángulo 18">
                  <a:extLst>
                    <a:ext uri="{FF2B5EF4-FFF2-40B4-BE49-F238E27FC236}">
                      <a16:creationId xmlns:a16="http://schemas.microsoft.com/office/drawing/2014/main" id="{A034686E-7F2D-814F-8CD0-B82114A4649D}"/>
                    </a:ext>
                  </a:extLst>
                </p:cNvPr>
                <p:cNvSpPr/>
                <p:nvPr/>
              </p:nvSpPr>
              <p:spPr>
                <a:xfrm>
                  <a:off x="7543471" y="2478661"/>
                  <a:ext cx="156840" cy="157668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_tradnl" dirty="0">
                    <a:highlight>
                      <a:srgbClr val="FFFF00"/>
                    </a:highlight>
                  </a:endParaRPr>
                </a:p>
              </p:txBody>
            </p:sp>
            <p:cxnSp>
              <p:nvCxnSpPr>
                <p:cNvPr id="21" name="Conector recto 20">
                  <a:extLst>
                    <a:ext uri="{FF2B5EF4-FFF2-40B4-BE49-F238E27FC236}">
                      <a16:creationId xmlns:a16="http://schemas.microsoft.com/office/drawing/2014/main" id="{9DAA8B5F-7272-4147-8538-67C9BDE93DB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736361" y="2054597"/>
                  <a:ext cx="0" cy="741235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Conector recto 22">
                  <a:extLst>
                    <a:ext uri="{FF2B5EF4-FFF2-40B4-BE49-F238E27FC236}">
                      <a16:creationId xmlns:a16="http://schemas.microsoft.com/office/drawing/2014/main" id="{89505344-2EBF-8A4F-A2F9-29D1AD6B90F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419004" y="2071041"/>
                  <a:ext cx="0" cy="741235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10" name="Imagen 9">
                <a:extLst>
                  <a:ext uri="{FF2B5EF4-FFF2-40B4-BE49-F238E27FC236}">
                    <a16:creationId xmlns:a16="http://schemas.microsoft.com/office/drawing/2014/main" id="{F0E64269-AE5C-2B46-8388-4462BB0663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prstClr val="black"/>
                  <a:schemeClr val="accent1">
                    <a:tint val="45000"/>
                    <a:satMod val="400000"/>
                  </a:schemeClr>
                </a:duotone>
              </a:blip>
              <a:stretch>
                <a:fillRect/>
              </a:stretch>
            </p:blipFill>
            <p:spPr>
              <a:xfrm>
                <a:off x="9988239" y="2154932"/>
                <a:ext cx="1242005" cy="1477478"/>
              </a:xfrm>
              <a:prstGeom prst="rect">
                <a:avLst/>
              </a:prstGeom>
            </p:spPr>
          </p:pic>
        </p:grpSp>
        <p:grpSp>
          <p:nvGrpSpPr>
            <p:cNvPr id="28" name="Grupo 27">
              <a:extLst>
                <a:ext uri="{FF2B5EF4-FFF2-40B4-BE49-F238E27FC236}">
                  <a16:creationId xmlns:a16="http://schemas.microsoft.com/office/drawing/2014/main" id="{45D9D81E-074D-614E-B484-6F31FD64EC48}"/>
                </a:ext>
              </a:extLst>
            </p:cNvPr>
            <p:cNvGrpSpPr/>
            <p:nvPr/>
          </p:nvGrpSpPr>
          <p:grpSpPr>
            <a:xfrm>
              <a:off x="6400123" y="4768055"/>
              <a:ext cx="1855938" cy="1423800"/>
              <a:chOff x="6207721" y="3863411"/>
              <a:chExt cx="1855938" cy="1423800"/>
            </a:xfrm>
          </p:grpSpPr>
          <p:pic>
            <p:nvPicPr>
              <p:cNvPr id="9" name="Imagen 8">
                <a:extLst>
                  <a:ext uri="{FF2B5EF4-FFF2-40B4-BE49-F238E27FC236}">
                    <a16:creationId xmlns:a16="http://schemas.microsoft.com/office/drawing/2014/main" id="{410BC54F-0A93-B842-AE7E-63C9192D744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639859" y="3863411"/>
                <a:ext cx="1423800" cy="1423800"/>
              </a:xfrm>
              <a:prstGeom prst="rect">
                <a:avLst/>
              </a:prstGeom>
            </p:spPr>
          </p:pic>
          <p:sp>
            <p:nvSpPr>
              <p:cNvPr id="27" name="Cubo 26">
                <a:extLst>
                  <a:ext uri="{FF2B5EF4-FFF2-40B4-BE49-F238E27FC236}">
                    <a16:creationId xmlns:a16="http://schemas.microsoft.com/office/drawing/2014/main" id="{BCB0F164-EE0D-6D45-8D6D-08F54189E81A}"/>
                  </a:ext>
                </a:extLst>
              </p:cNvPr>
              <p:cNvSpPr/>
              <p:nvPr/>
            </p:nvSpPr>
            <p:spPr>
              <a:xfrm>
                <a:off x="6519779" y="4681393"/>
                <a:ext cx="490621" cy="443173"/>
              </a:xfrm>
              <a:prstGeom prst="cub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  <p:pic>
            <p:nvPicPr>
              <p:cNvPr id="25" name="Imagen 24">
                <a:extLst>
                  <a:ext uri="{FF2B5EF4-FFF2-40B4-BE49-F238E27FC236}">
                    <a16:creationId xmlns:a16="http://schemas.microsoft.com/office/drawing/2014/main" id="{6832DE68-1F5F-AE40-B043-A3539925965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lum bright="70000" contrast="-70000"/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backgroundRemoval t="23203" b="88203" l="72813" r="96250">
                            <a14:foregroundMark x1="73594" y1="54844" x2="73594" y2="54844"/>
                            <a14:foregroundMark x1="82188" y1="25313" x2="82188" y2="25313"/>
                            <a14:foregroundMark x1="80000" y1="87266" x2="80000" y2="87266"/>
                            <a14:foregroundMark x1="88594" y1="88281" x2="88594" y2="88281"/>
                            <a14:foregroundMark x1="83750" y1="23203" x2="83750" y2="23203"/>
                            <a14:foregroundMark x1="94766" y1="54531" x2="94766" y2="54531"/>
                          </a14:backgroundRemoval>
                        </a14:imgEffect>
                      </a14:imgLayer>
                    </a14:imgProps>
                  </a:ext>
                </a:extLst>
              </a:blip>
              <a:srcRect l="69904" t="19287" r="547" b="7536"/>
              <a:stretch/>
            </p:blipFill>
            <p:spPr>
              <a:xfrm>
                <a:off x="6207721" y="4038982"/>
                <a:ext cx="504037" cy="1248229"/>
              </a:xfrm>
              <a:prstGeom prst="rect">
                <a:avLst/>
              </a:prstGeom>
            </p:spPr>
          </p:pic>
        </p:grpSp>
        <p:grpSp>
          <p:nvGrpSpPr>
            <p:cNvPr id="33" name="Grupo 32">
              <a:extLst>
                <a:ext uri="{FF2B5EF4-FFF2-40B4-BE49-F238E27FC236}">
                  <a16:creationId xmlns:a16="http://schemas.microsoft.com/office/drawing/2014/main" id="{AEAD09D0-9845-824D-B7C5-EE59BC5DB6A3}"/>
                </a:ext>
              </a:extLst>
            </p:cNvPr>
            <p:cNvGrpSpPr/>
            <p:nvPr/>
          </p:nvGrpSpPr>
          <p:grpSpPr>
            <a:xfrm>
              <a:off x="1551174" y="4768055"/>
              <a:ext cx="1698812" cy="1477478"/>
              <a:chOff x="7788135" y="4160265"/>
              <a:chExt cx="1698812" cy="1477478"/>
            </a:xfrm>
          </p:grpSpPr>
          <p:pic>
            <p:nvPicPr>
              <p:cNvPr id="29" name="Imagen 28">
                <a:extLst>
                  <a:ext uri="{FF2B5EF4-FFF2-40B4-BE49-F238E27FC236}">
                    <a16:creationId xmlns:a16="http://schemas.microsoft.com/office/drawing/2014/main" id="{960F5B7F-C708-8748-A742-8B29E81CA3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020616" y="4160265"/>
                <a:ext cx="1242005" cy="1477478"/>
              </a:xfrm>
              <a:prstGeom prst="rect">
                <a:avLst/>
              </a:prstGeom>
            </p:spPr>
          </p:pic>
          <p:sp>
            <p:nvSpPr>
              <p:cNvPr id="31" name="Lata 30">
                <a:extLst>
                  <a:ext uri="{FF2B5EF4-FFF2-40B4-BE49-F238E27FC236}">
                    <a16:creationId xmlns:a16="http://schemas.microsoft.com/office/drawing/2014/main" id="{592906DE-B29C-EA4F-B8EA-EE5906E57944}"/>
                  </a:ext>
                </a:extLst>
              </p:cNvPr>
              <p:cNvSpPr/>
              <p:nvPr/>
            </p:nvSpPr>
            <p:spPr>
              <a:xfrm>
                <a:off x="7788135" y="4572000"/>
                <a:ext cx="361703" cy="866196"/>
              </a:xfrm>
              <a:prstGeom prst="can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  <p:sp>
            <p:nvSpPr>
              <p:cNvPr id="32" name="Lata 31">
                <a:extLst>
                  <a:ext uri="{FF2B5EF4-FFF2-40B4-BE49-F238E27FC236}">
                    <a16:creationId xmlns:a16="http://schemas.microsoft.com/office/drawing/2014/main" id="{C6282B24-2248-634B-B207-F54FAAF504C0}"/>
                  </a:ext>
                </a:extLst>
              </p:cNvPr>
              <p:cNvSpPr/>
              <p:nvPr/>
            </p:nvSpPr>
            <p:spPr>
              <a:xfrm>
                <a:off x="9125244" y="5099529"/>
                <a:ext cx="361703" cy="338667"/>
              </a:xfrm>
              <a:prstGeom prst="can">
                <a:avLst>
                  <a:gd name="adj" fmla="val 50000"/>
                </a:avLst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</p:grpSp>
        <p:pic>
          <p:nvPicPr>
            <p:cNvPr id="34" name="Imagen 33">
              <a:extLst>
                <a:ext uri="{FF2B5EF4-FFF2-40B4-BE49-F238E27FC236}">
                  <a16:creationId xmlns:a16="http://schemas.microsoft.com/office/drawing/2014/main" id="{8122A35A-F536-8441-925A-7C0D7EF4250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prstClr val="black"/>
                <a:schemeClr val="tx2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8923484" y="4637621"/>
              <a:ext cx="1242005" cy="1477478"/>
            </a:xfrm>
            <a:prstGeom prst="rect">
              <a:avLst/>
            </a:prstGeom>
          </p:spPr>
        </p:pic>
        <p:sp>
          <p:nvSpPr>
            <p:cNvPr id="35" name="CuadroTexto 34">
              <a:extLst>
                <a:ext uri="{FF2B5EF4-FFF2-40B4-BE49-F238E27FC236}">
                  <a16:creationId xmlns:a16="http://schemas.microsoft.com/office/drawing/2014/main" id="{7E56CDDE-EBBF-344E-A9FF-2B05AACF1E81}"/>
                </a:ext>
              </a:extLst>
            </p:cNvPr>
            <p:cNvSpPr txBox="1"/>
            <p:nvPr/>
          </p:nvSpPr>
          <p:spPr>
            <a:xfrm>
              <a:off x="3936717" y="4267837"/>
              <a:ext cx="351049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2400" b="1" dirty="0">
                  <a:solidFill>
                    <a:schemeClr val="accent1"/>
                  </a:solidFill>
                </a:rPr>
                <a:t>Unas ceremonias</a:t>
              </a:r>
            </a:p>
          </p:txBody>
        </p:sp>
      </p:grpSp>
      <p:grpSp>
        <p:nvGrpSpPr>
          <p:cNvPr id="43" name="Grupo 42">
            <a:extLst>
              <a:ext uri="{FF2B5EF4-FFF2-40B4-BE49-F238E27FC236}">
                <a16:creationId xmlns:a16="http://schemas.microsoft.com/office/drawing/2014/main" id="{DE75DC51-6DD9-CE40-84AE-B258F72055D8}"/>
              </a:ext>
            </a:extLst>
          </p:cNvPr>
          <p:cNvGrpSpPr/>
          <p:nvPr/>
        </p:nvGrpSpPr>
        <p:grpSpPr>
          <a:xfrm>
            <a:off x="7815131" y="1296696"/>
            <a:ext cx="3639858" cy="2005550"/>
            <a:chOff x="7385924" y="1893856"/>
            <a:chExt cx="3639858" cy="2005550"/>
          </a:xfrm>
        </p:grpSpPr>
        <p:sp>
          <p:nvSpPr>
            <p:cNvPr id="36" name="Lata 35">
              <a:extLst>
                <a:ext uri="{FF2B5EF4-FFF2-40B4-BE49-F238E27FC236}">
                  <a16:creationId xmlns:a16="http://schemas.microsoft.com/office/drawing/2014/main" id="{C7C113CB-5B2E-204A-A929-0ADAE9A6B6FB}"/>
                </a:ext>
              </a:extLst>
            </p:cNvPr>
            <p:cNvSpPr/>
            <p:nvPr/>
          </p:nvSpPr>
          <p:spPr>
            <a:xfrm>
              <a:off x="7385924" y="1893856"/>
              <a:ext cx="604234" cy="1447005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37" name="Lata 36">
              <a:extLst>
                <a:ext uri="{FF2B5EF4-FFF2-40B4-BE49-F238E27FC236}">
                  <a16:creationId xmlns:a16="http://schemas.microsoft.com/office/drawing/2014/main" id="{2C68BE5F-469F-F249-B7AB-10C8FE27C0F0}"/>
                </a:ext>
              </a:extLst>
            </p:cNvPr>
            <p:cNvSpPr/>
            <p:nvPr/>
          </p:nvSpPr>
          <p:spPr>
            <a:xfrm>
              <a:off x="8800813" y="2804103"/>
              <a:ext cx="604234" cy="565753"/>
            </a:xfrm>
            <a:prstGeom prst="can">
              <a:avLst>
                <a:gd name="adj" fmla="val 50000"/>
              </a:avLst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38" name="Cubo 37">
              <a:extLst>
                <a:ext uri="{FF2B5EF4-FFF2-40B4-BE49-F238E27FC236}">
                  <a16:creationId xmlns:a16="http://schemas.microsoft.com/office/drawing/2014/main" id="{457C8033-0C87-E148-BD15-056BCA73693B}"/>
                </a:ext>
              </a:extLst>
            </p:cNvPr>
            <p:cNvSpPr/>
            <p:nvPr/>
          </p:nvSpPr>
          <p:spPr>
            <a:xfrm>
              <a:off x="10180622" y="2557485"/>
              <a:ext cx="819595" cy="740333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39" name="CuadroTexto 38">
              <a:extLst>
                <a:ext uri="{FF2B5EF4-FFF2-40B4-BE49-F238E27FC236}">
                  <a16:creationId xmlns:a16="http://schemas.microsoft.com/office/drawing/2014/main" id="{71C73E09-E33E-304B-A359-165E674FD38E}"/>
                </a:ext>
              </a:extLst>
            </p:cNvPr>
            <p:cNvSpPr txBox="1"/>
            <p:nvPr/>
          </p:nvSpPr>
          <p:spPr>
            <a:xfrm>
              <a:off x="7515291" y="3437741"/>
              <a:ext cx="351049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_tradnl" sz="2400" b="1" dirty="0">
                  <a:solidFill>
                    <a:schemeClr val="accent1"/>
                  </a:solidFill>
                </a:rPr>
                <a:t>Unos artefactos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26677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EDBD51E-6361-62BB-1194-3F20BABDE7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Sumario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134F272-4972-3064-B27C-24F4D67FFB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55846" y="1135136"/>
            <a:ext cx="3947052" cy="3855409"/>
          </a:xfrm>
        </p:spPr>
        <p:txBody>
          <a:bodyPr/>
          <a:lstStyle/>
          <a:p>
            <a:pPr marL="457200" indent="-457200">
              <a:buAutoNum type="arabicPeriod"/>
            </a:pPr>
            <a:r>
              <a:rPr lang="es-ES" dirty="0">
                <a:solidFill>
                  <a:schemeClr val="tx1"/>
                </a:solidFill>
              </a:rPr>
              <a:t>Conceptos Básicos</a:t>
            </a:r>
          </a:p>
          <a:p>
            <a:pPr marL="457200" indent="-457200">
              <a:buAutoNum type="arabicPeriod"/>
            </a:pPr>
            <a:r>
              <a:rPr lang="es-ES" dirty="0">
                <a:solidFill>
                  <a:schemeClr val="tx1"/>
                </a:solidFill>
              </a:rPr>
              <a:t>Las Metodologías Ágiles</a:t>
            </a:r>
          </a:p>
          <a:p>
            <a:pPr marL="457200" indent="-457200">
              <a:buAutoNum type="arabicPeriod"/>
            </a:pPr>
            <a:r>
              <a:rPr lang="es-ES" dirty="0">
                <a:solidFill>
                  <a:schemeClr val="tx1"/>
                </a:solidFill>
              </a:rPr>
              <a:t>Introducción a Scrum</a:t>
            </a:r>
          </a:p>
          <a:p>
            <a:pPr marL="457200" indent="-457200">
              <a:buAutoNum type="arabicPeriod"/>
            </a:pPr>
            <a:r>
              <a:rPr lang="es-ES" dirty="0">
                <a:solidFill>
                  <a:srgbClr val="C00000"/>
                </a:solidFill>
              </a:rPr>
              <a:t>Roles de Scrum</a:t>
            </a:r>
          </a:p>
          <a:p>
            <a:pPr marL="457200" indent="-457200">
              <a:buAutoNum type="arabicPeriod"/>
            </a:pPr>
            <a:r>
              <a:rPr lang="es-ES" dirty="0">
                <a:solidFill>
                  <a:schemeClr val="tx1"/>
                </a:solidFill>
              </a:rPr>
              <a:t>Artefactos de Scrum</a:t>
            </a:r>
          </a:p>
          <a:p>
            <a:pPr marL="457200" indent="-457200">
              <a:buAutoNum type="arabicPeriod"/>
            </a:pPr>
            <a:r>
              <a:rPr lang="es-ES" dirty="0">
                <a:solidFill>
                  <a:schemeClr val="tx1"/>
                </a:solidFill>
              </a:rPr>
              <a:t>Ceremonias de Scrum</a:t>
            </a:r>
          </a:p>
          <a:p>
            <a:pPr marL="457200" indent="-457200">
              <a:buAutoNum type="arabicPeriod"/>
            </a:pPr>
            <a:r>
              <a:rPr lang="es-ES" dirty="0">
                <a:solidFill>
                  <a:schemeClr val="tx1"/>
                </a:solidFill>
              </a:rPr>
              <a:t>Ciclo de Vida Scrum</a:t>
            </a:r>
          </a:p>
          <a:p>
            <a:pPr marL="457200" indent="-457200">
              <a:buAutoNum type="arabicPeriod"/>
            </a:pPr>
            <a:r>
              <a:rPr lang="es-ES" dirty="0">
                <a:solidFill>
                  <a:schemeClr val="tx1"/>
                </a:solidFill>
              </a:rPr>
              <a:t>Técnicas de Scrum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E521755A-31B0-6D53-0406-771DBD6DA2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325" y="744583"/>
            <a:ext cx="4550316" cy="4550316"/>
          </a:xfrm>
          <a:prstGeom prst="rect">
            <a:avLst/>
          </a:prstGeom>
        </p:spPr>
      </p:pic>
      <p:sp>
        <p:nvSpPr>
          <p:cNvPr id="7" name="2 Subtítulo">
            <a:extLst>
              <a:ext uri="{FF2B5EF4-FFF2-40B4-BE49-F238E27FC236}">
                <a16:creationId xmlns:a16="http://schemas.microsoft.com/office/drawing/2014/main" id="{7C71094B-D5D8-84F6-E16D-AB4A75A75D97}"/>
              </a:ext>
            </a:extLst>
          </p:cNvPr>
          <p:cNvSpPr txBox="1">
            <a:spLocks/>
          </p:cNvSpPr>
          <p:nvPr/>
        </p:nvSpPr>
        <p:spPr>
          <a:xfrm>
            <a:off x="6851692" y="5432770"/>
            <a:ext cx="2360827" cy="419390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s-ES" sz="1800" b="0" dirty="0">
                <a:solidFill>
                  <a:schemeClr val="accent3">
                    <a:lumMod val="50000"/>
                  </a:schemeClr>
                </a:solidFill>
                <a:latin typeface="Calibri"/>
              </a:rPr>
              <a:t>agilecorporation.org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accent3">
                  <a:lumMod val="50000"/>
                </a:scheme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328667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48325BE0-A99C-8443-B4FB-6687EA0AA70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67137" y="184638"/>
            <a:ext cx="11010936" cy="564005"/>
          </a:xfrm>
          <a:prstGeom prst="rect">
            <a:avLst/>
          </a:prstGeom>
        </p:spPr>
        <p:txBody>
          <a:bodyPr anchor="ctr"/>
          <a:lstStyle/>
          <a:p>
            <a:r>
              <a:rPr lang="es-ES_tradnl" b="1" dirty="0">
                <a:solidFill>
                  <a:schemeClr val="accent3">
                    <a:lumMod val="50000"/>
                  </a:schemeClr>
                </a:solidFill>
              </a:rPr>
              <a:t>Scrum - Product Owner</a:t>
            </a:r>
          </a:p>
        </p:txBody>
      </p:sp>
      <p:sp>
        <p:nvSpPr>
          <p:cNvPr id="11" name="Marcador de contenido 10">
            <a:extLst>
              <a:ext uri="{FF2B5EF4-FFF2-40B4-BE49-F238E27FC236}">
                <a16:creationId xmlns:a16="http://schemas.microsoft.com/office/drawing/2014/main" id="{C841064B-8386-A94C-BF61-D2246B5A5D90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5479506" y="1218271"/>
            <a:ext cx="6052494" cy="3603176"/>
          </a:xfrm>
          <a:prstGeom prst="rect">
            <a:avLst/>
          </a:prstGeom>
        </p:spPr>
        <p:txBody>
          <a:bodyPr/>
          <a:lstStyle/>
          <a:p>
            <a:pPr marL="285750" indent="-285750">
              <a:buFont typeface="Wingdings" pitchFamily="2" charset="2"/>
              <a:buChar char="q"/>
            </a:pPr>
            <a:r>
              <a:rPr lang="es-ES" dirty="0"/>
              <a:t>Responsable absoluto de </a:t>
            </a:r>
            <a:r>
              <a:rPr lang="es-ES" dirty="0">
                <a:solidFill>
                  <a:srgbClr val="C00000"/>
                </a:solidFill>
              </a:rPr>
              <a:t>maximizar el valor del producto</a:t>
            </a:r>
            <a:r>
              <a:rPr lang="es-ES" dirty="0"/>
              <a:t> resultante del trabajo del </a:t>
            </a:r>
            <a:r>
              <a:rPr lang="es-ES" i="1" dirty="0"/>
              <a:t>Development Team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s-ES" dirty="0">
                <a:solidFill>
                  <a:srgbClr val="C00000"/>
                </a:solidFill>
              </a:rPr>
              <a:t>G</a:t>
            </a:r>
            <a:r>
              <a:rPr lang="es-ES" i="1" dirty="0">
                <a:solidFill>
                  <a:srgbClr val="C00000"/>
                </a:solidFill>
              </a:rPr>
              <a:t>estiona el Product Backlog</a:t>
            </a:r>
          </a:p>
          <a:p>
            <a:pPr marL="742950" lvl="1" indent="-285750">
              <a:buFont typeface="Wingdings" pitchFamily="2" charset="2"/>
              <a:buChar char="q"/>
            </a:pPr>
            <a:r>
              <a:rPr lang="es-ES" dirty="0"/>
              <a:t>Define sus elementos</a:t>
            </a:r>
          </a:p>
          <a:p>
            <a:pPr marL="742950" lvl="1" indent="-285750">
              <a:buFont typeface="Wingdings" pitchFamily="2" charset="2"/>
              <a:buChar char="q"/>
            </a:pPr>
            <a:r>
              <a:rPr lang="es-ES" dirty="0"/>
              <a:t>Los ordena</a:t>
            </a:r>
          </a:p>
          <a:p>
            <a:pPr marL="742950" lvl="1" indent="-285750">
              <a:buFont typeface="Wingdings" pitchFamily="2" charset="2"/>
              <a:buChar char="q"/>
            </a:pPr>
            <a:r>
              <a:rPr lang="es-ES" dirty="0"/>
              <a:t>Asegura que sea transparente </a:t>
            </a:r>
          </a:p>
          <a:p>
            <a:pPr marL="742950" lvl="1" indent="-285750">
              <a:buFont typeface="Wingdings" pitchFamily="2" charset="2"/>
              <a:buChar char="q"/>
            </a:pPr>
            <a:r>
              <a:rPr lang="es-ES" dirty="0"/>
              <a:t>Asegura que el </a:t>
            </a:r>
            <a:r>
              <a:rPr lang="es-ES" i="1" dirty="0"/>
              <a:t>Development Team</a:t>
            </a:r>
            <a:r>
              <a:rPr lang="es-ES" dirty="0"/>
              <a:t> lo comprenda</a:t>
            </a:r>
          </a:p>
        </p:txBody>
      </p:sp>
      <p:grpSp>
        <p:nvGrpSpPr>
          <p:cNvPr id="5" name="Grupo 4">
            <a:extLst>
              <a:ext uri="{FF2B5EF4-FFF2-40B4-BE49-F238E27FC236}">
                <a16:creationId xmlns:a16="http://schemas.microsoft.com/office/drawing/2014/main" id="{B345566F-F0F6-DE40-BDA2-501360078155}"/>
              </a:ext>
            </a:extLst>
          </p:cNvPr>
          <p:cNvGrpSpPr>
            <a:grpSpLocks noChangeAspect="1"/>
          </p:cNvGrpSpPr>
          <p:nvPr/>
        </p:nvGrpSpPr>
        <p:grpSpPr>
          <a:xfrm>
            <a:off x="344500" y="1232676"/>
            <a:ext cx="3462306" cy="1692000"/>
            <a:chOff x="329001" y="1744854"/>
            <a:chExt cx="4419964" cy="2160000"/>
          </a:xfrm>
        </p:grpSpPr>
        <p:pic>
          <p:nvPicPr>
            <p:cNvPr id="6" name="Imagen 5">
              <a:extLst>
                <a:ext uri="{FF2B5EF4-FFF2-40B4-BE49-F238E27FC236}">
                  <a16:creationId xmlns:a16="http://schemas.microsoft.com/office/drawing/2014/main" id="{04B6EC07-712E-9D4C-A6EA-265B7C32F5E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582758" y="1819663"/>
              <a:ext cx="1524801" cy="2085191"/>
            </a:xfrm>
            <a:prstGeom prst="rect">
              <a:avLst/>
            </a:prstGeom>
          </p:spPr>
        </p:pic>
        <p:pic>
          <p:nvPicPr>
            <p:cNvPr id="7" name="Imagen 6">
              <a:extLst>
                <a:ext uri="{FF2B5EF4-FFF2-40B4-BE49-F238E27FC236}">
                  <a16:creationId xmlns:a16="http://schemas.microsoft.com/office/drawing/2014/main" id="{7526F88F-8997-0746-9B31-3EB6ABB9EE9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9001" y="1819663"/>
              <a:ext cx="1042599" cy="2085191"/>
            </a:xfrm>
            <a:prstGeom prst="rect">
              <a:avLst/>
            </a:prstGeom>
          </p:spPr>
        </p:pic>
        <p:pic>
          <p:nvPicPr>
            <p:cNvPr id="8" name="Imagen 7">
              <a:extLst>
                <a:ext uri="{FF2B5EF4-FFF2-40B4-BE49-F238E27FC236}">
                  <a16:creationId xmlns:a16="http://schemas.microsoft.com/office/drawing/2014/main" id="{E73D209F-BC96-5E4C-A015-C28FC518A19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3506961" y="1744854"/>
              <a:ext cx="1242004" cy="2160000"/>
            </a:xfrm>
            <a:prstGeom prst="rect">
              <a:avLst/>
            </a:prstGeom>
          </p:spPr>
        </p:pic>
      </p:grpSp>
      <p:sp>
        <p:nvSpPr>
          <p:cNvPr id="12" name="CuadroTexto 11">
            <a:extLst>
              <a:ext uri="{FF2B5EF4-FFF2-40B4-BE49-F238E27FC236}">
                <a16:creationId xmlns:a16="http://schemas.microsoft.com/office/drawing/2014/main" id="{66D63D88-E865-3041-A25F-625FA02C32BE}"/>
              </a:ext>
            </a:extLst>
          </p:cNvPr>
          <p:cNvSpPr txBox="1"/>
          <p:nvPr/>
        </p:nvSpPr>
        <p:spPr>
          <a:xfrm>
            <a:off x="2745896" y="4877433"/>
            <a:ext cx="34101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_tradnl" sz="3200" b="1" dirty="0"/>
              <a:t>Encargado del QUÉ</a:t>
            </a:r>
          </a:p>
        </p:txBody>
      </p:sp>
      <p:sp>
        <p:nvSpPr>
          <p:cNvPr id="15" name="Forma 14">
            <a:extLst>
              <a:ext uri="{FF2B5EF4-FFF2-40B4-BE49-F238E27FC236}">
                <a16:creationId xmlns:a16="http://schemas.microsoft.com/office/drawing/2014/main" id="{84ECBF7A-FA53-F642-A839-B4AE0AE027DF}"/>
              </a:ext>
            </a:extLst>
          </p:cNvPr>
          <p:cNvSpPr/>
          <p:nvPr/>
        </p:nvSpPr>
        <p:spPr>
          <a:xfrm rot="11373135" flipH="1">
            <a:off x="420203" y="3423818"/>
            <a:ext cx="2465928" cy="1869751"/>
          </a:xfrm>
          <a:prstGeom prst="swooshArrow">
            <a:avLst>
              <a:gd name="adj1" fmla="val 16310"/>
              <a:gd name="adj2" fmla="val 31370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39526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09FA881-5B05-2E45-A4E0-62326114891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39146" y="184638"/>
            <a:ext cx="11010936" cy="564005"/>
          </a:xfrm>
          <a:prstGeom prst="rect">
            <a:avLst/>
          </a:prstGeom>
        </p:spPr>
        <p:txBody>
          <a:bodyPr anchor="ctr"/>
          <a:lstStyle/>
          <a:p>
            <a:r>
              <a:rPr lang="es-ES_tradnl" b="1" dirty="0">
                <a:solidFill>
                  <a:schemeClr val="accent3">
                    <a:lumMod val="50000"/>
                  </a:schemeClr>
                </a:solidFill>
              </a:rPr>
              <a:t>Scrum - Development Team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226CFC8-9B9C-424C-8AF8-76DF7705F818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6484776" y="1073020"/>
            <a:ext cx="5067253" cy="4711959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s-ES" dirty="0"/>
              <a:t>Realiza el trabajo de </a:t>
            </a:r>
            <a:r>
              <a:rPr lang="es-ES" dirty="0">
                <a:solidFill>
                  <a:srgbClr val="C00000"/>
                </a:solidFill>
              </a:rPr>
              <a:t>entregar el Incremento al final de cada Sprint</a:t>
            </a:r>
            <a:endParaRPr lang="es-ES" dirty="0"/>
          </a:p>
          <a:p>
            <a:pPr marL="285750" indent="-285750">
              <a:buFont typeface="Wingdings" pitchFamily="2" charset="2"/>
              <a:buChar char="q"/>
            </a:pPr>
            <a:r>
              <a:rPr lang="es-ES" dirty="0"/>
              <a:t>Estos equipos </a:t>
            </a:r>
            <a:r>
              <a:rPr lang="es-ES" dirty="0">
                <a:solidFill>
                  <a:srgbClr val="C00000"/>
                </a:solidFill>
              </a:rPr>
              <a:t>oscilan entre 3 y 9 personas</a:t>
            </a:r>
          </a:p>
          <a:p>
            <a:pPr marL="742950" lvl="1" indent="-285750">
              <a:buFont typeface="Wingdings" pitchFamily="2" charset="2"/>
              <a:buChar char="q"/>
            </a:pPr>
            <a:r>
              <a:rPr lang="es-ES" dirty="0"/>
              <a:t>Se auto-organizan</a:t>
            </a:r>
          </a:p>
          <a:p>
            <a:pPr marL="742950" lvl="1" indent="-285750">
              <a:buFont typeface="Wingdings" pitchFamily="2" charset="2"/>
              <a:buChar char="q"/>
            </a:pPr>
            <a:r>
              <a:rPr lang="es-ES" dirty="0"/>
              <a:t>Son multifuncionales y poseen todas las habilidades </a:t>
            </a:r>
          </a:p>
          <a:p>
            <a:pPr marL="742950" lvl="1" indent="-285750">
              <a:buFont typeface="Wingdings" pitchFamily="2" charset="2"/>
              <a:buChar char="q"/>
            </a:pPr>
            <a:r>
              <a:rPr lang="es-ES" dirty="0"/>
              <a:t>Sus miembros no tienen títulos</a:t>
            </a:r>
          </a:p>
          <a:p>
            <a:pPr marL="742950" lvl="1" indent="-285750">
              <a:buFont typeface="Wingdings" pitchFamily="2" charset="2"/>
              <a:buChar char="q"/>
            </a:pPr>
            <a:r>
              <a:rPr lang="es-ES" dirty="0"/>
              <a:t>No existen subgrupos para pruebas, arquitectura, etc.</a:t>
            </a:r>
          </a:p>
          <a:p>
            <a:pPr marL="742950" lvl="1" indent="-285750">
              <a:buFont typeface="Wingdings" pitchFamily="2" charset="2"/>
              <a:buChar char="q"/>
            </a:pPr>
            <a:r>
              <a:rPr lang="es-ES" dirty="0"/>
              <a:t>Cada miembro puede tener habilidades específicas, pero la responsabilidad es del equipo en su conjunto.</a:t>
            </a:r>
          </a:p>
        </p:txBody>
      </p:sp>
      <p:grpSp>
        <p:nvGrpSpPr>
          <p:cNvPr id="7" name="Grupo 6">
            <a:extLst>
              <a:ext uri="{FF2B5EF4-FFF2-40B4-BE49-F238E27FC236}">
                <a16:creationId xmlns:a16="http://schemas.microsoft.com/office/drawing/2014/main" id="{4C666158-3173-A740-AD23-DAA2CDE814EF}"/>
              </a:ext>
            </a:extLst>
          </p:cNvPr>
          <p:cNvGrpSpPr>
            <a:grpSpLocks noChangeAspect="1"/>
          </p:cNvGrpSpPr>
          <p:nvPr/>
        </p:nvGrpSpPr>
        <p:grpSpPr>
          <a:xfrm>
            <a:off x="344500" y="1232676"/>
            <a:ext cx="3462306" cy="1692000"/>
            <a:chOff x="329001" y="1744854"/>
            <a:chExt cx="4419964" cy="2160000"/>
          </a:xfrm>
        </p:grpSpPr>
        <p:pic>
          <p:nvPicPr>
            <p:cNvPr id="8" name="Imagen 7">
              <a:extLst>
                <a:ext uri="{FF2B5EF4-FFF2-40B4-BE49-F238E27FC236}">
                  <a16:creationId xmlns:a16="http://schemas.microsoft.com/office/drawing/2014/main" id="{B5CC871D-ADBF-EF47-9B2B-F28F31D6F79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2758" y="1819663"/>
              <a:ext cx="1524801" cy="2085191"/>
            </a:xfrm>
            <a:prstGeom prst="rect">
              <a:avLst/>
            </a:prstGeom>
          </p:spPr>
        </p:pic>
        <p:pic>
          <p:nvPicPr>
            <p:cNvPr id="9" name="Imagen 8">
              <a:extLst>
                <a:ext uri="{FF2B5EF4-FFF2-40B4-BE49-F238E27FC236}">
                  <a16:creationId xmlns:a16="http://schemas.microsoft.com/office/drawing/2014/main" id="{F2F67915-4B43-1F44-9EC6-1713A32426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329001" y="1819663"/>
              <a:ext cx="1042599" cy="2085191"/>
            </a:xfrm>
            <a:prstGeom prst="rect">
              <a:avLst/>
            </a:prstGeom>
          </p:spPr>
        </p:pic>
        <p:pic>
          <p:nvPicPr>
            <p:cNvPr id="10" name="Imagen 9">
              <a:extLst>
                <a:ext uri="{FF2B5EF4-FFF2-40B4-BE49-F238E27FC236}">
                  <a16:creationId xmlns:a16="http://schemas.microsoft.com/office/drawing/2014/main" id="{B62DAF96-06BF-DA43-9ED2-F4E5FCB37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3506961" y="1744854"/>
              <a:ext cx="1242004" cy="2160000"/>
            </a:xfrm>
            <a:prstGeom prst="rect">
              <a:avLst/>
            </a:prstGeom>
          </p:spPr>
        </p:pic>
      </p:grpSp>
      <p:sp>
        <p:nvSpPr>
          <p:cNvPr id="11" name="CuadroTexto 10">
            <a:extLst>
              <a:ext uri="{FF2B5EF4-FFF2-40B4-BE49-F238E27FC236}">
                <a16:creationId xmlns:a16="http://schemas.microsoft.com/office/drawing/2014/main" id="{7E802810-E6A5-4B4A-9495-68E46CA34A9B}"/>
              </a:ext>
            </a:extLst>
          </p:cNvPr>
          <p:cNvSpPr txBox="1"/>
          <p:nvPr/>
        </p:nvSpPr>
        <p:spPr>
          <a:xfrm>
            <a:off x="2771253" y="4774792"/>
            <a:ext cx="37886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_tradnl" sz="3200" b="1" dirty="0"/>
              <a:t>Encargado del CÓMO</a:t>
            </a:r>
          </a:p>
        </p:txBody>
      </p:sp>
      <p:sp>
        <p:nvSpPr>
          <p:cNvPr id="12" name="Forma 11">
            <a:extLst>
              <a:ext uri="{FF2B5EF4-FFF2-40B4-BE49-F238E27FC236}">
                <a16:creationId xmlns:a16="http://schemas.microsoft.com/office/drawing/2014/main" id="{EAB1F9F7-1139-044E-AD63-1112D7A7AAF6}"/>
              </a:ext>
            </a:extLst>
          </p:cNvPr>
          <p:cNvSpPr/>
          <p:nvPr/>
        </p:nvSpPr>
        <p:spPr>
          <a:xfrm rot="12819635" flipH="1">
            <a:off x="1117524" y="3466547"/>
            <a:ext cx="2089509" cy="1345024"/>
          </a:xfrm>
          <a:prstGeom prst="swooshArrow">
            <a:avLst>
              <a:gd name="adj1" fmla="val 16310"/>
              <a:gd name="adj2" fmla="val 31370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06067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D3EF316-7D49-1441-8BFA-18542345904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57807" y="177501"/>
            <a:ext cx="11010936" cy="564005"/>
          </a:xfrm>
          <a:prstGeom prst="rect">
            <a:avLst/>
          </a:prstGeom>
        </p:spPr>
        <p:txBody>
          <a:bodyPr anchor="ctr"/>
          <a:lstStyle/>
          <a:p>
            <a:r>
              <a:rPr lang="es-ES_tradnl" b="1" dirty="0">
                <a:solidFill>
                  <a:schemeClr val="accent3">
                    <a:lumMod val="50000"/>
                  </a:schemeClr>
                </a:solidFill>
              </a:rPr>
              <a:t>Scrum Master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8E4A6743-6088-8947-A418-A76F11F73F27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4324947" y="1017036"/>
            <a:ext cx="7723985" cy="1636845"/>
          </a:xfrm>
          <a:prstGeom prst="rect">
            <a:avLst/>
          </a:prstGeom>
        </p:spPr>
        <p:txBody>
          <a:bodyPr/>
          <a:lstStyle/>
          <a:p>
            <a:pPr marL="285750" indent="-285750">
              <a:buFont typeface="Wingdings" pitchFamily="2" charset="2"/>
              <a:buChar char="q"/>
            </a:pPr>
            <a:r>
              <a:rPr lang="es-ES" dirty="0"/>
              <a:t>El Scrum Master es el </a:t>
            </a:r>
            <a:r>
              <a:rPr lang="es-ES" dirty="0">
                <a:solidFill>
                  <a:srgbClr val="C00000"/>
                </a:solidFill>
              </a:rPr>
              <a:t>responsable de promocionar y respaldar la filosofía Scrum</a:t>
            </a:r>
          </a:p>
          <a:p>
            <a:pPr marL="285750" indent="-285750">
              <a:buFont typeface="Wingdings" pitchFamily="2" charset="2"/>
              <a:buChar char="q"/>
            </a:pPr>
            <a:r>
              <a:rPr lang="es-ES" dirty="0">
                <a:solidFill>
                  <a:srgbClr val="C00000"/>
                </a:solidFill>
              </a:rPr>
              <a:t>Ayuda a todos a comprender </a:t>
            </a:r>
            <a:r>
              <a:rPr lang="es-ES" dirty="0"/>
              <a:t>su teoría, prácticas, reglas y valores, maximizando el valor creado por los Scrum Teams</a:t>
            </a:r>
          </a:p>
        </p:txBody>
      </p:sp>
      <p:grpSp>
        <p:nvGrpSpPr>
          <p:cNvPr id="6" name="Grupo 5">
            <a:extLst>
              <a:ext uri="{FF2B5EF4-FFF2-40B4-BE49-F238E27FC236}">
                <a16:creationId xmlns:a16="http://schemas.microsoft.com/office/drawing/2014/main" id="{7F20A479-6E81-6F47-9D17-96F09FC25FF9}"/>
              </a:ext>
            </a:extLst>
          </p:cNvPr>
          <p:cNvGrpSpPr>
            <a:grpSpLocks noChangeAspect="1"/>
          </p:cNvGrpSpPr>
          <p:nvPr/>
        </p:nvGrpSpPr>
        <p:grpSpPr>
          <a:xfrm>
            <a:off x="344500" y="1232676"/>
            <a:ext cx="3462306" cy="1692000"/>
            <a:chOff x="329001" y="1744854"/>
            <a:chExt cx="4419964" cy="2160000"/>
          </a:xfrm>
        </p:grpSpPr>
        <p:pic>
          <p:nvPicPr>
            <p:cNvPr id="7" name="Imagen 6">
              <a:extLst>
                <a:ext uri="{FF2B5EF4-FFF2-40B4-BE49-F238E27FC236}">
                  <a16:creationId xmlns:a16="http://schemas.microsoft.com/office/drawing/2014/main" id="{D6B3F247-40D6-8249-98DA-2404E8CC66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582758" y="1819663"/>
              <a:ext cx="1524801" cy="2085191"/>
            </a:xfrm>
            <a:prstGeom prst="rect">
              <a:avLst/>
            </a:prstGeom>
          </p:spPr>
        </p:pic>
        <p:pic>
          <p:nvPicPr>
            <p:cNvPr id="8" name="Imagen 7">
              <a:extLst>
                <a:ext uri="{FF2B5EF4-FFF2-40B4-BE49-F238E27FC236}">
                  <a16:creationId xmlns:a16="http://schemas.microsoft.com/office/drawing/2014/main" id="{5CD6F260-D411-C64D-BA22-0FF34AF6417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329001" y="1819663"/>
              <a:ext cx="1042599" cy="2085191"/>
            </a:xfrm>
            <a:prstGeom prst="rect">
              <a:avLst/>
            </a:prstGeom>
          </p:spPr>
        </p:pic>
        <p:pic>
          <p:nvPicPr>
            <p:cNvPr id="9" name="Imagen 8">
              <a:extLst>
                <a:ext uri="{FF2B5EF4-FFF2-40B4-BE49-F238E27FC236}">
                  <a16:creationId xmlns:a16="http://schemas.microsoft.com/office/drawing/2014/main" id="{ABE6C30D-AC4E-5245-A3C5-382AC3ADC17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06961" y="1744854"/>
              <a:ext cx="1242004" cy="2160000"/>
            </a:xfrm>
            <a:prstGeom prst="rect">
              <a:avLst/>
            </a:prstGeom>
          </p:spPr>
        </p:pic>
      </p:grpSp>
      <p:sp>
        <p:nvSpPr>
          <p:cNvPr id="10" name="CuadroTexto 9">
            <a:extLst>
              <a:ext uri="{FF2B5EF4-FFF2-40B4-BE49-F238E27FC236}">
                <a16:creationId xmlns:a16="http://schemas.microsoft.com/office/drawing/2014/main" id="{BE63A0EC-135E-634D-9AD7-611F8810EC88}"/>
              </a:ext>
            </a:extLst>
          </p:cNvPr>
          <p:cNvSpPr txBox="1"/>
          <p:nvPr/>
        </p:nvSpPr>
        <p:spPr>
          <a:xfrm>
            <a:off x="522467" y="4547298"/>
            <a:ext cx="42614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_tradnl" sz="3200" b="1" dirty="0"/>
              <a:t>Facilitador y Entrenador</a:t>
            </a:r>
          </a:p>
        </p:txBody>
      </p:sp>
      <p:sp>
        <p:nvSpPr>
          <p:cNvPr id="11" name="Forma 10">
            <a:extLst>
              <a:ext uri="{FF2B5EF4-FFF2-40B4-BE49-F238E27FC236}">
                <a16:creationId xmlns:a16="http://schemas.microsoft.com/office/drawing/2014/main" id="{56756819-1367-F248-824A-AC0439AAE596}"/>
              </a:ext>
            </a:extLst>
          </p:cNvPr>
          <p:cNvSpPr/>
          <p:nvPr/>
        </p:nvSpPr>
        <p:spPr>
          <a:xfrm rot="6763740">
            <a:off x="2940787" y="2794286"/>
            <a:ext cx="2089509" cy="1345024"/>
          </a:xfrm>
          <a:prstGeom prst="swooshArrow">
            <a:avLst>
              <a:gd name="adj1" fmla="val 16310"/>
              <a:gd name="adj2" fmla="val 31370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sp>
        <p:nvSpPr>
          <p:cNvPr id="12" name="Marcador de texto 5">
            <a:extLst>
              <a:ext uri="{FF2B5EF4-FFF2-40B4-BE49-F238E27FC236}">
                <a16:creationId xmlns:a16="http://schemas.microsoft.com/office/drawing/2014/main" id="{92A87B6F-3554-2449-BA54-C1EDDD82A1FA}"/>
              </a:ext>
            </a:extLst>
          </p:cNvPr>
          <p:cNvSpPr txBox="1">
            <a:spLocks/>
          </p:cNvSpPr>
          <p:nvPr/>
        </p:nvSpPr>
        <p:spPr>
          <a:xfrm>
            <a:off x="6221455" y="5804619"/>
            <a:ext cx="4470855" cy="45470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_tradnl" dirty="0">
                <a:solidFill>
                  <a:srgbClr val="0070C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https://youtu.be/P6v-I9VvTq4</a:t>
            </a:r>
            <a:r>
              <a:rPr lang="es-ES_tradnl" dirty="0">
                <a:solidFill>
                  <a:srgbClr val="0070C0"/>
                </a:solidFill>
              </a:rPr>
              <a:t> 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6A6EC81D-203F-AB48-BDCA-3E4088EA5AB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01586" y="3581614"/>
            <a:ext cx="2562276" cy="1363830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6C95AD10-1BF0-3340-9B75-CB1801BF51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98971" y="2869934"/>
            <a:ext cx="2820622" cy="2851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325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1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EDBD51E-6361-62BB-1194-3F20BABDE7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Sumario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134F272-4972-3064-B27C-24F4D67FFB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55846" y="1136381"/>
            <a:ext cx="4740154" cy="3846078"/>
          </a:xfrm>
        </p:spPr>
        <p:txBody>
          <a:bodyPr/>
          <a:lstStyle/>
          <a:p>
            <a:pPr marL="457200" indent="-457200">
              <a:buAutoNum type="arabicPeriod"/>
            </a:pPr>
            <a:r>
              <a:rPr lang="es-ES" dirty="0">
                <a:solidFill>
                  <a:srgbClr val="C00000"/>
                </a:solidFill>
              </a:rPr>
              <a:t>Conceptos Básicos</a:t>
            </a:r>
          </a:p>
          <a:p>
            <a:pPr marL="457200" indent="-457200">
              <a:buAutoNum type="arabicPeriod"/>
            </a:pPr>
            <a:r>
              <a:rPr lang="es-ES" dirty="0">
                <a:solidFill>
                  <a:schemeClr val="tx1"/>
                </a:solidFill>
              </a:rPr>
              <a:t>Las Metodologías Ágiles</a:t>
            </a:r>
          </a:p>
          <a:p>
            <a:pPr marL="457200" indent="-457200">
              <a:buAutoNum type="arabicPeriod"/>
            </a:pPr>
            <a:r>
              <a:rPr lang="es-ES" dirty="0">
                <a:solidFill>
                  <a:schemeClr val="tx1"/>
                </a:solidFill>
              </a:rPr>
              <a:t>Introducción a Scrum</a:t>
            </a:r>
          </a:p>
          <a:p>
            <a:pPr marL="457200" indent="-457200">
              <a:buAutoNum type="arabicPeriod"/>
            </a:pPr>
            <a:r>
              <a:rPr lang="es-ES" dirty="0">
                <a:solidFill>
                  <a:schemeClr val="tx1"/>
                </a:solidFill>
              </a:rPr>
              <a:t>Roles de Scrum</a:t>
            </a:r>
          </a:p>
          <a:p>
            <a:pPr marL="457200" indent="-457200">
              <a:buAutoNum type="arabicPeriod"/>
            </a:pPr>
            <a:r>
              <a:rPr lang="es-ES" dirty="0">
                <a:solidFill>
                  <a:schemeClr val="tx1"/>
                </a:solidFill>
              </a:rPr>
              <a:t>Artefactos de Scrum</a:t>
            </a:r>
          </a:p>
          <a:p>
            <a:pPr marL="457200" indent="-457200">
              <a:buAutoNum type="arabicPeriod"/>
            </a:pPr>
            <a:r>
              <a:rPr lang="es-ES" dirty="0">
                <a:solidFill>
                  <a:schemeClr val="tx1"/>
                </a:solidFill>
              </a:rPr>
              <a:t>Ceremonias de Scrum</a:t>
            </a:r>
          </a:p>
          <a:p>
            <a:pPr marL="457200" indent="-457200">
              <a:buAutoNum type="arabicPeriod"/>
            </a:pPr>
            <a:r>
              <a:rPr lang="es-ES" dirty="0">
                <a:solidFill>
                  <a:schemeClr val="tx1"/>
                </a:solidFill>
              </a:rPr>
              <a:t>Ciclo de Vida Scrum</a:t>
            </a:r>
          </a:p>
          <a:p>
            <a:pPr marL="457200" indent="-457200">
              <a:buAutoNum type="arabicPeriod"/>
            </a:pPr>
            <a:r>
              <a:rPr lang="es-ES" dirty="0">
                <a:solidFill>
                  <a:schemeClr val="tx1"/>
                </a:solidFill>
              </a:rPr>
              <a:t>Técnicas de Scrum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ABAF69B3-0495-23DD-9A33-906421E4CD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325" y="744583"/>
            <a:ext cx="4550316" cy="4550316"/>
          </a:xfrm>
          <a:prstGeom prst="rect">
            <a:avLst/>
          </a:prstGeom>
        </p:spPr>
      </p:pic>
      <p:sp>
        <p:nvSpPr>
          <p:cNvPr id="5" name="2 Subtítulo">
            <a:extLst>
              <a:ext uri="{FF2B5EF4-FFF2-40B4-BE49-F238E27FC236}">
                <a16:creationId xmlns:a16="http://schemas.microsoft.com/office/drawing/2014/main" id="{9F974BAB-38F9-C7CE-1E48-2B1068FDA97A}"/>
              </a:ext>
            </a:extLst>
          </p:cNvPr>
          <p:cNvSpPr txBox="1">
            <a:spLocks/>
          </p:cNvSpPr>
          <p:nvPr/>
        </p:nvSpPr>
        <p:spPr>
          <a:xfrm>
            <a:off x="6851692" y="5432770"/>
            <a:ext cx="2360827" cy="419390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s-ES" sz="1800" b="0" dirty="0">
                <a:solidFill>
                  <a:schemeClr val="accent3">
                    <a:lumMod val="50000"/>
                  </a:schemeClr>
                </a:solidFill>
                <a:latin typeface="Calibri"/>
              </a:rPr>
              <a:t>agilecorporation.org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accent3">
                  <a:lumMod val="50000"/>
                </a:scheme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828269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EDBD51E-6361-62BB-1194-3F20BABDE7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Sumario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134F272-4972-3064-B27C-24F4D67FFB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55846" y="1135136"/>
            <a:ext cx="3769770" cy="3818087"/>
          </a:xfrm>
        </p:spPr>
        <p:txBody>
          <a:bodyPr/>
          <a:lstStyle/>
          <a:p>
            <a:pPr marL="457200" indent="-457200">
              <a:buAutoNum type="arabicPeriod"/>
            </a:pPr>
            <a:r>
              <a:rPr lang="es-ES" dirty="0">
                <a:solidFill>
                  <a:schemeClr val="tx1"/>
                </a:solidFill>
              </a:rPr>
              <a:t>Conceptos Básicos</a:t>
            </a:r>
          </a:p>
          <a:p>
            <a:pPr marL="457200" indent="-457200">
              <a:buAutoNum type="arabicPeriod"/>
            </a:pPr>
            <a:r>
              <a:rPr lang="es-ES" dirty="0">
                <a:solidFill>
                  <a:schemeClr val="tx1"/>
                </a:solidFill>
              </a:rPr>
              <a:t>Las Metodologías Ágiles</a:t>
            </a:r>
          </a:p>
          <a:p>
            <a:pPr marL="457200" indent="-457200">
              <a:buAutoNum type="arabicPeriod"/>
            </a:pPr>
            <a:r>
              <a:rPr lang="es-ES" dirty="0">
                <a:solidFill>
                  <a:schemeClr val="tx1"/>
                </a:solidFill>
              </a:rPr>
              <a:t>Introducción a Scrum</a:t>
            </a:r>
          </a:p>
          <a:p>
            <a:pPr marL="457200" indent="-457200">
              <a:buAutoNum type="arabicPeriod"/>
            </a:pPr>
            <a:r>
              <a:rPr lang="es-ES" dirty="0">
                <a:solidFill>
                  <a:schemeClr val="tx1"/>
                </a:solidFill>
              </a:rPr>
              <a:t>Roles de Scrum</a:t>
            </a:r>
          </a:p>
          <a:p>
            <a:pPr marL="457200" indent="-457200">
              <a:buAutoNum type="arabicPeriod"/>
            </a:pPr>
            <a:r>
              <a:rPr lang="es-ES" dirty="0">
                <a:solidFill>
                  <a:srgbClr val="C00000"/>
                </a:solidFill>
              </a:rPr>
              <a:t>Artefactos de Scrum</a:t>
            </a:r>
          </a:p>
          <a:p>
            <a:pPr marL="457200" indent="-457200">
              <a:buAutoNum type="arabicPeriod"/>
            </a:pPr>
            <a:r>
              <a:rPr lang="es-ES" dirty="0">
                <a:solidFill>
                  <a:schemeClr val="tx1"/>
                </a:solidFill>
              </a:rPr>
              <a:t>Ceremonias de Scrum</a:t>
            </a:r>
          </a:p>
          <a:p>
            <a:pPr marL="457200" indent="-457200">
              <a:buAutoNum type="arabicPeriod"/>
            </a:pPr>
            <a:r>
              <a:rPr lang="es-ES" dirty="0">
                <a:solidFill>
                  <a:schemeClr val="tx1"/>
                </a:solidFill>
              </a:rPr>
              <a:t>Ciclo de Vida Scrum</a:t>
            </a:r>
          </a:p>
          <a:p>
            <a:pPr marL="457200" indent="-457200">
              <a:buAutoNum type="arabicPeriod"/>
            </a:pPr>
            <a:r>
              <a:rPr lang="es-ES" dirty="0">
                <a:solidFill>
                  <a:schemeClr val="tx1"/>
                </a:solidFill>
              </a:rPr>
              <a:t>Técnicas de Scrum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A6086606-6223-3D3C-36E9-CBCEE4CFDA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325" y="744583"/>
            <a:ext cx="4550316" cy="4550316"/>
          </a:xfrm>
          <a:prstGeom prst="rect">
            <a:avLst/>
          </a:prstGeom>
        </p:spPr>
      </p:pic>
      <p:sp>
        <p:nvSpPr>
          <p:cNvPr id="7" name="2 Subtítulo">
            <a:extLst>
              <a:ext uri="{FF2B5EF4-FFF2-40B4-BE49-F238E27FC236}">
                <a16:creationId xmlns:a16="http://schemas.microsoft.com/office/drawing/2014/main" id="{820908EA-55F8-9BA9-43BD-413208B378DC}"/>
              </a:ext>
            </a:extLst>
          </p:cNvPr>
          <p:cNvSpPr txBox="1">
            <a:spLocks/>
          </p:cNvSpPr>
          <p:nvPr/>
        </p:nvSpPr>
        <p:spPr>
          <a:xfrm>
            <a:off x="6851692" y="5432770"/>
            <a:ext cx="2360827" cy="419390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s-ES" sz="1800" b="0" dirty="0">
                <a:solidFill>
                  <a:schemeClr val="accent3">
                    <a:lumMod val="50000"/>
                  </a:schemeClr>
                </a:solidFill>
                <a:latin typeface="Calibri"/>
              </a:rPr>
              <a:t>agilecorporation.org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accent3">
                  <a:lumMod val="50000"/>
                </a:scheme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847923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EF445AE0-A2CC-3B43-AF39-59DB3EE6576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57807" y="175154"/>
            <a:ext cx="11010936" cy="565753"/>
          </a:xfrm>
          <a:prstGeom prst="rect">
            <a:avLst/>
          </a:prstGeom>
        </p:spPr>
        <p:txBody>
          <a:bodyPr anchor="ctr"/>
          <a:lstStyle/>
          <a:p>
            <a:r>
              <a:rPr lang="es-ES_tradnl" b="1" dirty="0">
                <a:solidFill>
                  <a:schemeClr val="accent3">
                    <a:lumMod val="50000"/>
                  </a:schemeClr>
                </a:solidFill>
              </a:rPr>
              <a:t>Scrum - Backlog de Producto</a:t>
            </a:r>
          </a:p>
        </p:txBody>
      </p:sp>
      <p:sp>
        <p:nvSpPr>
          <p:cNvPr id="11" name="Marcador de contenido 10">
            <a:extLst>
              <a:ext uri="{FF2B5EF4-FFF2-40B4-BE49-F238E27FC236}">
                <a16:creationId xmlns:a16="http://schemas.microsoft.com/office/drawing/2014/main" id="{8A6496D0-C1CA-154C-9539-300B40A7E721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6798969" y="948202"/>
            <a:ext cx="5050336" cy="4961595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42900" indent="-342900">
              <a:buFont typeface="Wingdings" pitchFamily="2" charset="2"/>
              <a:buChar char="q"/>
            </a:pPr>
            <a:r>
              <a:rPr lang="es-ES" dirty="0"/>
              <a:t>Es una </a:t>
            </a:r>
            <a:r>
              <a:rPr lang="es-ES" dirty="0">
                <a:solidFill>
                  <a:srgbClr val="C00000"/>
                </a:solidFill>
              </a:rPr>
              <a:t>lista ordenada y dinámica de todo lo que se sabe que se necesita en el producto </a:t>
            </a:r>
            <a:r>
              <a:rPr lang="es-ES" dirty="0"/>
              <a:t>(funciones, requisitos, mejoras, correcciones)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s-ES" dirty="0">
                <a:solidFill>
                  <a:srgbClr val="C00000"/>
                </a:solidFill>
              </a:rPr>
              <a:t>El Product Owner es el responsable del Product Backlog</a:t>
            </a:r>
            <a:r>
              <a:rPr lang="es-ES" dirty="0"/>
              <a:t>, incluyendo su contenido, disponibilidad y pedido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s-ES" dirty="0"/>
              <a:t>El </a:t>
            </a:r>
            <a:r>
              <a:rPr lang="es-ES" dirty="0">
                <a:solidFill>
                  <a:srgbClr val="C00000"/>
                </a:solidFill>
              </a:rPr>
              <a:t>Product Owner </a:t>
            </a:r>
            <a:r>
              <a:rPr lang="es-ES" dirty="0"/>
              <a:t>y el </a:t>
            </a:r>
            <a:r>
              <a:rPr lang="es-ES" dirty="0">
                <a:solidFill>
                  <a:srgbClr val="C00000"/>
                </a:solidFill>
              </a:rPr>
              <a:t>Development Team mantienen</a:t>
            </a:r>
            <a:r>
              <a:rPr lang="es-ES" dirty="0"/>
              <a:t> conjuntamente el Product Backlog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s-ES" dirty="0">
                <a:solidFill>
                  <a:srgbClr val="C00000"/>
                </a:solidFill>
              </a:rPr>
              <a:t>Es la única fuente de requisitos </a:t>
            </a:r>
            <a:r>
              <a:rPr lang="es-ES" dirty="0"/>
              <a:t>para cualquier cambio que se realice en el producto</a:t>
            </a:r>
          </a:p>
        </p:txBody>
      </p:sp>
      <p:grpSp>
        <p:nvGrpSpPr>
          <p:cNvPr id="5" name="Grupo 4">
            <a:extLst>
              <a:ext uri="{FF2B5EF4-FFF2-40B4-BE49-F238E27FC236}">
                <a16:creationId xmlns:a16="http://schemas.microsoft.com/office/drawing/2014/main" id="{6CE22EAF-764D-6F4D-BA62-E4B1F264CC5A}"/>
              </a:ext>
            </a:extLst>
          </p:cNvPr>
          <p:cNvGrpSpPr/>
          <p:nvPr/>
        </p:nvGrpSpPr>
        <p:grpSpPr>
          <a:xfrm>
            <a:off x="396189" y="1058981"/>
            <a:ext cx="3614293" cy="1476000"/>
            <a:chOff x="7385924" y="1893856"/>
            <a:chExt cx="3614293" cy="1476000"/>
          </a:xfrm>
        </p:grpSpPr>
        <p:sp>
          <p:nvSpPr>
            <p:cNvPr id="6" name="Lata 5">
              <a:extLst>
                <a:ext uri="{FF2B5EF4-FFF2-40B4-BE49-F238E27FC236}">
                  <a16:creationId xmlns:a16="http://schemas.microsoft.com/office/drawing/2014/main" id="{9FAC9954-792A-3640-9A0E-EA0F958C458B}"/>
                </a:ext>
              </a:extLst>
            </p:cNvPr>
            <p:cNvSpPr/>
            <p:nvPr/>
          </p:nvSpPr>
          <p:spPr>
            <a:xfrm>
              <a:off x="7385924" y="1893856"/>
              <a:ext cx="604234" cy="1447005"/>
            </a:xfrm>
            <a:prstGeom prst="can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dirty="0"/>
            </a:p>
          </p:txBody>
        </p:sp>
        <p:sp>
          <p:nvSpPr>
            <p:cNvPr id="7" name="Lata 6">
              <a:extLst>
                <a:ext uri="{FF2B5EF4-FFF2-40B4-BE49-F238E27FC236}">
                  <a16:creationId xmlns:a16="http://schemas.microsoft.com/office/drawing/2014/main" id="{B5867C2A-4308-3D40-8422-366FF50A09F1}"/>
                </a:ext>
              </a:extLst>
            </p:cNvPr>
            <p:cNvSpPr/>
            <p:nvPr/>
          </p:nvSpPr>
          <p:spPr>
            <a:xfrm>
              <a:off x="8800813" y="2804103"/>
              <a:ext cx="604234" cy="565753"/>
            </a:xfrm>
            <a:prstGeom prst="can">
              <a:avLst>
                <a:gd name="adj" fmla="val 50000"/>
              </a:avLst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8" name="Cubo 7">
              <a:extLst>
                <a:ext uri="{FF2B5EF4-FFF2-40B4-BE49-F238E27FC236}">
                  <a16:creationId xmlns:a16="http://schemas.microsoft.com/office/drawing/2014/main" id="{97C61D54-F5BB-F841-B68D-82B40FF3EFD0}"/>
                </a:ext>
              </a:extLst>
            </p:cNvPr>
            <p:cNvSpPr/>
            <p:nvPr/>
          </p:nvSpPr>
          <p:spPr>
            <a:xfrm>
              <a:off x="10180622" y="2557485"/>
              <a:ext cx="819595" cy="740333"/>
            </a:xfrm>
            <a:prstGeom prst="cub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sp>
        <p:nvSpPr>
          <p:cNvPr id="16" name="CuadroTexto 15">
            <a:extLst>
              <a:ext uri="{FF2B5EF4-FFF2-40B4-BE49-F238E27FC236}">
                <a16:creationId xmlns:a16="http://schemas.microsoft.com/office/drawing/2014/main" id="{DA8B9C25-06B5-EA4D-AEE3-3BF3FB7C50FA}"/>
              </a:ext>
            </a:extLst>
          </p:cNvPr>
          <p:cNvSpPr txBox="1"/>
          <p:nvPr/>
        </p:nvSpPr>
        <p:spPr>
          <a:xfrm>
            <a:off x="2001226" y="4485586"/>
            <a:ext cx="238330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3200" b="1" dirty="0"/>
              <a:t>Roadmap del Producto</a:t>
            </a:r>
          </a:p>
        </p:txBody>
      </p:sp>
      <p:sp>
        <p:nvSpPr>
          <p:cNvPr id="17" name="Forma 16">
            <a:extLst>
              <a:ext uri="{FF2B5EF4-FFF2-40B4-BE49-F238E27FC236}">
                <a16:creationId xmlns:a16="http://schemas.microsoft.com/office/drawing/2014/main" id="{9DF9AD0B-523C-C144-8EA9-C8E9885641D5}"/>
              </a:ext>
            </a:extLst>
          </p:cNvPr>
          <p:cNvSpPr/>
          <p:nvPr/>
        </p:nvSpPr>
        <p:spPr>
          <a:xfrm rot="12095054" flipH="1">
            <a:off x="138636" y="3012798"/>
            <a:ext cx="2465928" cy="1869751"/>
          </a:xfrm>
          <a:prstGeom prst="swooshArrow">
            <a:avLst>
              <a:gd name="adj1" fmla="val 16310"/>
              <a:gd name="adj2" fmla="val 31370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EDECC0C1-077E-5640-A9DA-F66E0534D6CA}"/>
              </a:ext>
            </a:extLst>
          </p:cNvPr>
          <p:cNvSpPr/>
          <p:nvPr/>
        </p:nvSpPr>
        <p:spPr>
          <a:xfrm>
            <a:off x="2971676" y="2724924"/>
            <a:ext cx="298083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buFont typeface="Wingdings" pitchFamily="2" charset="2"/>
              <a:buChar char="q"/>
            </a:pPr>
            <a:r>
              <a:rPr lang="es-ES" dirty="0">
                <a:solidFill>
                  <a:srgbClr val="0070C0"/>
                </a:solidFill>
              </a:rPr>
              <a:t>Descripción</a:t>
            </a:r>
          </a:p>
          <a:p>
            <a:pPr marL="742950" lvl="1" indent="-285750">
              <a:buFont typeface="Wingdings" pitchFamily="2" charset="2"/>
              <a:buChar char="q"/>
            </a:pPr>
            <a:r>
              <a:rPr lang="es-ES" dirty="0">
                <a:solidFill>
                  <a:srgbClr val="0070C0"/>
                </a:solidFill>
              </a:rPr>
              <a:t>Orden</a:t>
            </a:r>
          </a:p>
          <a:p>
            <a:pPr marL="742950" lvl="1" indent="-285750">
              <a:buFont typeface="Wingdings" pitchFamily="2" charset="2"/>
              <a:buChar char="q"/>
            </a:pPr>
            <a:r>
              <a:rPr lang="es-ES" dirty="0">
                <a:solidFill>
                  <a:srgbClr val="0070C0"/>
                </a:solidFill>
              </a:rPr>
              <a:t>Estimación</a:t>
            </a:r>
          </a:p>
          <a:p>
            <a:pPr marL="742950" lvl="1" indent="-285750">
              <a:buFont typeface="Wingdings" pitchFamily="2" charset="2"/>
              <a:buChar char="q"/>
            </a:pPr>
            <a:r>
              <a:rPr lang="es-ES" dirty="0">
                <a:solidFill>
                  <a:srgbClr val="0070C0"/>
                </a:solidFill>
              </a:rPr>
              <a:t>Valor</a:t>
            </a:r>
          </a:p>
          <a:p>
            <a:pPr marL="742950" lvl="1" indent="-285750">
              <a:buFont typeface="Wingdings" pitchFamily="2" charset="2"/>
              <a:buChar char="q"/>
            </a:pPr>
            <a:r>
              <a:rPr lang="es-ES" dirty="0">
                <a:solidFill>
                  <a:srgbClr val="0070C0"/>
                </a:solidFill>
              </a:rPr>
              <a:t>Pruebas requeridas</a:t>
            </a:r>
          </a:p>
        </p:txBody>
      </p:sp>
      <p:sp>
        <p:nvSpPr>
          <p:cNvPr id="19" name="Flecha abajo 18">
            <a:extLst>
              <a:ext uri="{FF2B5EF4-FFF2-40B4-BE49-F238E27FC236}">
                <a16:creationId xmlns:a16="http://schemas.microsoft.com/office/drawing/2014/main" id="{DF0DCADD-E0D9-BB48-AFFF-163149A7011F}"/>
              </a:ext>
            </a:extLst>
          </p:cNvPr>
          <p:cNvSpPr/>
          <p:nvPr/>
        </p:nvSpPr>
        <p:spPr>
          <a:xfrm rot="2860899">
            <a:off x="5542029" y="1538115"/>
            <a:ext cx="484632" cy="1849655"/>
          </a:xfrm>
          <a:prstGeom prst="downArrow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434740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  <p:bldP spid="18" grpId="0"/>
      <p:bldP spid="1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854537-19AB-DC46-88D2-D02F201258D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67137" y="114182"/>
            <a:ext cx="11010936" cy="667662"/>
          </a:xfrm>
          <a:prstGeom prst="rect">
            <a:avLst/>
          </a:prstGeom>
        </p:spPr>
        <p:txBody>
          <a:bodyPr anchor="ctr"/>
          <a:lstStyle/>
          <a:p>
            <a:r>
              <a:rPr lang="es-ES_tradnl" b="1" dirty="0">
                <a:solidFill>
                  <a:schemeClr val="accent3">
                    <a:lumMod val="50000"/>
                  </a:schemeClr>
                </a:solidFill>
              </a:rPr>
              <a:t>Scrum - Backlog de Sprint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317F42A9-8E98-BE4A-B29E-303652D4C2A5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6720040" y="1056650"/>
            <a:ext cx="5006290" cy="3711294"/>
          </a:xfrm>
          <a:prstGeom prst="rect">
            <a:avLst/>
          </a:prstGeom>
        </p:spPr>
        <p:txBody>
          <a:bodyPr/>
          <a:lstStyle/>
          <a:p>
            <a:pPr marL="342900" indent="-342900">
              <a:buFont typeface="Wingdings" pitchFamily="2" charset="2"/>
              <a:buChar char="q"/>
            </a:pPr>
            <a:r>
              <a:rPr lang="es-ES" dirty="0"/>
              <a:t>Es un </a:t>
            </a:r>
            <a:r>
              <a:rPr lang="es-ES" dirty="0">
                <a:solidFill>
                  <a:srgbClr val="C00000"/>
                </a:solidFill>
              </a:rPr>
              <a:t>plan con suficiente detalle </a:t>
            </a:r>
            <a:r>
              <a:rPr lang="es-ES" dirty="0"/>
              <a:t>como para que los cambios en curso se puedan entender en el Daily Scrum, y </a:t>
            </a:r>
            <a:r>
              <a:rPr lang="es-ES" dirty="0">
                <a:solidFill>
                  <a:srgbClr val="C00000"/>
                </a:solidFill>
              </a:rPr>
              <a:t>se actualiza a medida que se va realizando el trabajo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s-ES" dirty="0">
                <a:solidFill>
                  <a:srgbClr val="C00000"/>
                </a:solidFill>
              </a:rPr>
              <a:t>El Development Team evalúa el trabajo total restante </a:t>
            </a:r>
            <a:r>
              <a:rPr lang="es-ES" dirty="0"/>
              <a:t>en cada </a:t>
            </a:r>
            <a:r>
              <a:rPr lang="es-ES" i="1" dirty="0"/>
              <a:t>Daily Scrum</a:t>
            </a:r>
            <a:r>
              <a:rPr lang="es-ES" dirty="0"/>
              <a:t>, con objeto de estimar la probabilidad de </a:t>
            </a:r>
            <a:r>
              <a:rPr lang="es-ES" dirty="0">
                <a:solidFill>
                  <a:srgbClr val="C00000"/>
                </a:solidFill>
              </a:rPr>
              <a:t>alcanzar el </a:t>
            </a:r>
            <a:r>
              <a:rPr lang="es-ES" i="1" dirty="0">
                <a:solidFill>
                  <a:srgbClr val="C00000"/>
                </a:solidFill>
              </a:rPr>
              <a:t>Sprint Goal</a:t>
            </a:r>
          </a:p>
          <a:p>
            <a:endParaRPr lang="es-ES_tradnl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1177AA54-85B6-F14C-9648-CCF2714EA5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25"/>
          <a:stretch/>
        </p:blipFill>
        <p:spPr>
          <a:xfrm>
            <a:off x="2147105" y="2914301"/>
            <a:ext cx="4312789" cy="2072682"/>
          </a:xfrm>
          <a:prstGeom prst="rect">
            <a:avLst/>
          </a:prstGeom>
        </p:spPr>
      </p:pic>
      <p:sp>
        <p:nvSpPr>
          <p:cNvPr id="8" name="Elipse 7">
            <a:extLst>
              <a:ext uri="{FF2B5EF4-FFF2-40B4-BE49-F238E27FC236}">
                <a16:creationId xmlns:a16="http://schemas.microsoft.com/office/drawing/2014/main" id="{97513781-47A9-3E44-A04B-7ABAA22A2C14}"/>
              </a:ext>
            </a:extLst>
          </p:cNvPr>
          <p:cNvSpPr/>
          <p:nvPr/>
        </p:nvSpPr>
        <p:spPr>
          <a:xfrm>
            <a:off x="3443252" y="2914301"/>
            <a:ext cx="3307977" cy="219367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911820DF-DA10-5441-B059-6126F9116B10}"/>
              </a:ext>
            </a:extLst>
          </p:cNvPr>
          <p:cNvGrpSpPr/>
          <p:nvPr/>
        </p:nvGrpSpPr>
        <p:grpSpPr>
          <a:xfrm>
            <a:off x="396189" y="1058980"/>
            <a:ext cx="3614293" cy="1476000"/>
            <a:chOff x="7385924" y="1893856"/>
            <a:chExt cx="3614293" cy="1476000"/>
          </a:xfrm>
        </p:grpSpPr>
        <p:sp>
          <p:nvSpPr>
            <p:cNvPr id="10" name="Lata 9">
              <a:extLst>
                <a:ext uri="{FF2B5EF4-FFF2-40B4-BE49-F238E27FC236}">
                  <a16:creationId xmlns:a16="http://schemas.microsoft.com/office/drawing/2014/main" id="{120E26EC-ACB2-D147-9323-FC6E6A160D6A}"/>
                </a:ext>
              </a:extLst>
            </p:cNvPr>
            <p:cNvSpPr/>
            <p:nvPr/>
          </p:nvSpPr>
          <p:spPr>
            <a:xfrm>
              <a:off x="7385924" y="1893856"/>
              <a:ext cx="604234" cy="1447005"/>
            </a:xfrm>
            <a:prstGeom prst="can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dirty="0"/>
            </a:p>
          </p:txBody>
        </p:sp>
        <p:sp>
          <p:nvSpPr>
            <p:cNvPr id="11" name="Lata 10">
              <a:extLst>
                <a:ext uri="{FF2B5EF4-FFF2-40B4-BE49-F238E27FC236}">
                  <a16:creationId xmlns:a16="http://schemas.microsoft.com/office/drawing/2014/main" id="{32BB1EE3-5594-D149-BABF-691F2BD0567F}"/>
                </a:ext>
              </a:extLst>
            </p:cNvPr>
            <p:cNvSpPr/>
            <p:nvPr/>
          </p:nvSpPr>
          <p:spPr>
            <a:xfrm>
              <a:off x="8800813" y="2804103"/>
              <a:ext cx="604234" cy="565753"/>
            </a:xfrm>
            <a:prstGeom prst="can">
              <a:avLst>
                <a:gd name="adj" fmla="val 50000"/>
              </a:avLst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2" name="Cubo 11">
              <a:extLst>
                <a:ext uri="{FF2B5EF4-FFF2-40B4-BE49-F238E27FC236}">
                  <a16:creationId xmlns:a16="http://schemas.microsoft.com/office/drawing/2014/main" id="{4CBF7E0A-D10E-384B-9ED5-9D08C48044DA}"/>
                </a:ext>
              </a:extLst>
            </p:cNvPr>
            <p:cNvSpPr/>
            <p:nvPr/>
          </p:nvSpPr>
          <p:spPr>
            <a:xfrm>
              <a:off x="10180622" y="2557485"/>
              <a:ext cx="819595" cy="740333"/>
            </a:xfrm>
            <a:prstGeom prst="cub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sp>
        <p:nvSpPr>
          <p:cNvPr id="13" name="CuadroTexto 12">
            <a:extLst>
              <a:ext uri="{FF2B5EF4-FFF2-40B4-BE49-F238E27FC236}">
                <a16:creationId xmlns:a16="http://schemas.microsoft.com/office/drawing/2014/main" id="{BCB8D3A1-99FB-5E4D-9BD8-A09833B29151}"/>
              </a:ext>
            </a:extLst>
          </p:cNvPr>
          <p:cNvSpPr txBox="1"/>
          <p:nvPr/>
        </p:nvSpPr>
        <p:spPr>
          <a:xfrm>
            <a:off x="189817" y="5287171"/>
            <a:ext cx="5435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3200" b="1" dirty="0"/>
              <a:t>Plan de Entrega en el Sprint</a:t>
            </a:r>
          </a:p>
        </p:txBody>
      </p:sp>
      <p:sp>
        <p:nvSpPr>
          <p:cNvPr id="14" name="Forma 13">
            <a:extLst>
              <a:ext uri="{FF2B5EF4-FFF2-40B4-BE49-F238E27FC236}">
                <a16:creationId xmlns:a16="http://schemas.microsoft.com/office/drawing/2014/main" id="{315A7B3B-AC30-3142-9167-C18E9577262A}"/>
              </a:ext>
            </a:extLst>
          </p:cNvPr>
          <p:cNvSpPr/>
          <p:nvPr/>
        </p:nvSpPr>
        <p:spPr>
          <a:xfrm rot="14323508" flipH="1">
            <a:off x="370591" y="3314961"/>
            <a:ext cx="2375333" cy="1550583"/>
          </a:xfrm>
          <a:prstGeom prst="swooshArrow">
            <a:avLst>
              <a:gd name="adj1" fmla="val 16310"/>
              <a:gd name="adj2" fmla="val 31370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sp>
        <p:nvSpPr>
          <p:cNvPr id="19" name="Flecha abajo 18">
            <a:extLst>
              <a:ext uri="{FF2B5EF4-FFF2-40B4-BE49-F238E27FC236}">
                <a16:creationId xmlns:a16="http://schemas.microsoft.com/office/drawing/2014/main" id="{BA940D1F-3D19-7F47-A479-64B0C604D444}"/>
              </a:ext>
            </a:extLst>
          </p:cNvPr>
          <p:cNvSpPr/>
          <p:nvPr/>
        </p:nvSpPr>
        <p:spPr>
          <a:xfrm rot="2860899">
            <a:off x="6074476" y="1543746"/>
            <a:ext cx="484632" cy="1521833"/>
          </a:xfrm>
          <a:prstGeom prst="downArrow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165804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8" grpId="0" animBg="1"/>
      <p:bldP spid="19" grpId="0" animBg="1"/>
      <p:bldP spid="19" grpId="1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42B5DC-D608-D84B-AE0C-E81D5675D3D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28796" y="135992"/>
            <a:ext cx="11010936" cy="565754"/>
          </a:xfrm>
          <a:prstGeom prst="rect">
            <a:avLst/>
          </a:prstGeom>
        </p:spPr>
        <p:txBody>
          <a:bodyPr anchor="ctr"/>
          <a:lstStyle/>
          <a:p>
            <a:r>
              <a:rPr lang="es-ES_tradnl" b="1" dirty="0">
                <a:solidFill>
                  <a:schemeClr val="accent3">
                    <a:lumMod val="50000"/>
                  </a:schemeClr>
                </a:solidFill>
              </a:rPr>
              <a:t>Scrum - Incremento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BF3846C3-9AA5-7C47-B4E0-3E948CBEBAE9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5861310" y="1056648"/>
            <a:ext cx="5982346" cy="2069107"/>
          </a:xfrm>
          <a:prstGeom prst="rect">
            <a:avLst/>
          </a:prstGeom>
        </p:spPr>
        <p:txBody>
          <a:bodyPr/>
          <a:lstStyle/>
          <a:p>
            <a:pPr marL="342900" indent="-342900">
              <a:buFont typeface="Wingdings" pitchFamily="2" charset="2"/>
              <a:buChar char="q"/>
            </a:pPr>
            <a:r>
              <a:rPr lang="es-ES" dirty="0">
                <a:solidFill>
                  <a:srgbClr val="C00000"/>
                </a:solidFill>
              </a:rPr>
              <a:t>Debe estar en condiciones de uso, entrega y liberación</a:t>
            </a:r>
            <a:r>
              <a:rPr lang="es-ES" dirty="0"/>
              <a:t>, independientemente de que el Product Owner decida liberarlo o no</a:t>
            </a:r>
          </a:p>
          <a:p>
            <a:pPr marL="342900" indent="-342900">
              <a:buFont typeface="Wingdings" pitchFamily="2" charset="2"/>
              <a:buChar char="q"/>
            </a:pPr>
            <a:r>
              <a:rPr lang="es-ES" dirty="0"/>
              <a:t>Se trata pues de una </a:t>
            </a:r>
            <a:r>
              <a:rPr lang="es-ES" dirty="0">
                <a:solidFill>
                  <a:srgbClr val="C00000"/>
                </a:solidFill>
              </a:rPr>
              <a:t>porción de trabajo finalizada e inspeccionable </a:t>
            </a:r>
            <a:r>
              <a:rPr lang="es-ES" dirty="0"/>
              <a:t>al final del Sprint</a:t>
            </a:r>
          </a:p>
        </p:txBody>
      </p:sp>
      <p:grpSp>
        <p:nvGrpSpPr>
          <p:cNvPr id="6" name="Grupo 5">
            <a:extLst>
              <a:ext uri="{FF2B5EF4-FFF2-40B4-BE49-F238E27FC236}">
                <a16:creationId xmlns:a16="http://schemas.microsoft.com/office/drawing/2014/main" id="{88C18DFC-1E17-E240-B76C-C54853BB36F4}"/>
              </a:ext>
            </a:extLst>
          </p:cNvPr>
          <p:cNvGrpSpPr/>
          <p:nvPr/>
        </p:nvGrpSpPr>
        <p:grpSpPr>
          <a:xfrm>
            <a:off x="396189" y="1058979"/>
            <a:ext cx="3614293" cy="1476000"/>
            <a:chOff x="7385924" y="1893856"/>
            <a:chExt cx="3614293" cy="1476000"/>
          </a:xfrm>
        </p:grpSpPr>
        <p:sp>
          <p:nvSpPr>
            <p:cNvPr id="7" name="Lata 6">
              <a:extLst>
                <a:ext uri="{FF2B5EF4-FFF2-40B4-BE49-F238E27FC236}">
                  <a16:creationId xmlns:a16="http://schemas.microsoft.com/office/drawing/2014/main" id="{96BFB09C-5C63-8843-A862-65BAF92E8FC6}"/>
                </a:ext>
              </a:extLst>
            </p:cNvPr>
            <p:cNvSpPr/>
            <p:nvPr/>
          </p:nvSpPr>
          <p:spPr>
            <a:xfrm>
              <a:off x="7385924" y="1893856"/>
              <a:ext cx="604234" cy="1447005"/>
            </a:xfrm>
            <a:prstGeom prst="can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dirty="0"/>
            </a:p>
          </p:txBody>
        </p:sp>
        <p:sp>
          <p:nvSpPr>
            <p:cNvPr id="8" name="Lata 7">
              <a:extLst>
                <a:ext uri="{FF2B5EF4-FFF2-40B4-BE49-F238E27FC236}">
                  <a16:creationId xmlns:a16="http://schemas.microsoft.com/office/drawing/2014/main" id="{D0FA0F2B-940D-574D-9171-8FF2C6EA60D7}"/>
                </a:ext>
              </a:extLst>
            </p:cNvPr>
            <p:cNvSpPr/>
            <p:nvPr/>
          </p:nvSpPr>
          <p:spPr>
            <a:xfrm>
              <a:off x="8800813" y="2804103"/>
              <a:ext cx="604234" cy="565753"/>
            </a:xfrm>
            <a:prstGeom prst="can">
              <a:avLst>
                <a:gd name="adj" fmla="val 50000"/>
              </a:avLst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9" name="Cubo 8">
              <a:extLst>
                <a:ext uri="{FF2B5EF4-FFF2-40B4-BE49-F238E27FC236}">
                  <a16:creationId xmlns:a16="http://schemas.microsoft.com/office/drawing/2014/main" id="{38F32C12-0540-C44A-99F8-2D95CEBEDE3F}"/>
                </a:ext>
              </a:extLst>
            </p:cNvPr>
            <p:cNvSpPr/>
            <p:nvPr/>
          </p:nvSpPr>
          <p:spPr>
            <a:xfrm>
              <a:off x="10180622" y="2557485"/>
              <a:ext cx="819595" cy="740333"/>
            </a:xfrm>
            <a:prstGeom prst="cub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sp>
        <p:nvSpPr>
          <p:cNvPr id="10" name="Forma 9">
            <a:extLst>
              <a:ext uri="{FF2B5EF4-FFF2-40B4-BE49-F238E27FC236}">
                <a16:creationId xmlns:a16="http://schemas.microsoft.com/office/drawing/2014/main" id="{E539023B-C6F5-E843-B0DA-7A6B452DE2A5}"/>
              </a:ext>
            </a:extLst>
          </p:cNvPr>
          <p:cNvSpPr/>
          <p:nvPr/>
        </p:nvSpPr>
        <p:spPr>
          <a:xfrm rot="16794846" flipH="1">
            <a:off x="1032090" y="2644562"/>
            <a:ext cx="2375333" cy="1550583"/>
          </a:xfrm>
          <a:prstGeom prst="swooshArrow">
            <a:avLst>
              <a:gd name="adj1" fmla="val 16310"/>
              <a:gd name="adj2" fmla="val 31370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95E7AB84-43A0-4B4D-93DC-FD306324D7FC}"/>
              </a:ext>
            </a:extLst>
          </p:cNvPr>
          <p:cNvSpPr txBox="1"/>
          <p:nvPr/>
        </p:nvSpPr>
        <p:spPr>
          <a:xfrm>
            <a:off x="289251" y="4390283"/>
            <a:ext cx="598234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3200" b="1" dirty="0"/>
              <a:t>Suma de todos los Elementos del Product Backlog terminados </a:t>
            </a:r>
          </a:p>
        </p:txBody>
      </p:sp>
      <p:grpSp>
        <p:nvGrpSpPr>
          <p:cNvPr id="15" name="Grupo 14">
            <a:extLst>
              <a:ext uri="{FF2B5EF4-FFF2-40B4-BE49-F238E27FC236}">
                <a16:creationId xmlns:a16="http://schemas.microsoft.com/office/drawing/2014/main" id="{8E8A961B-1B0C-0549-AEE0-0B83544BAE1F}"/>
              </a:ext>
            </a:extLst>
          </p:cNvPr>
          <p:cNvGrpSpPr/>
          <p:nvPr/>
        </p:nvGrpSpPr>
        <p:grpSpPr>
          <a:xfrm>
            <a:off x="6604973" y="3418977"/>
            <a:ext cx="4798151" cy="2163053"/>
            <a:chOff x="2885170" y="3465524"/>
            <a:chExt cx="4798151" cy="2163053"/>
          </a:xfrm>
        </p:grpSpPr>
        <p:pic>
          <p:nvPicPr>
            <p:cNvPr id="13" name="Imagen 12">
              <a:extLst>
                <a:ext uri="{FF2B5EF4-FFF2-40B4-BE49-F238E27FC236}">
                  <a16:creationId xmlns:a16="http://schemas.microsoft.com/office/drawing/2014/main" id="{95257469-0DE6-E94C-85AD-C91C61C16FF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85170" y="3756001"/>
              <a:ext cx="4592520" cy="1872576"/>
            </a:xfrm>
            <a:prstGeom prst="rect">
              <a:avLst/>
            </a:prstGeom>
          </p:spPr>
        </p:pic>
        <p:sp>
          <p:nvSpPr>
            <p:cNvPr id="14" name="Elipse 13">
              <a:extLst>
                <a:ext uri="{FF2B5EF4-FFF2-40B4-BE49-F238E27FC236}">
                  <a16:creationId xmlns:a16="http://schemas.microsoft.com/office/drawing/2014/main" id="{985930BE-7104-BD4E-A4BA-15F0836554CA}"/>
                </a:ext>
              </a:extLst>
            </p:cNvPr>
            <p:cNvSpPr/>
            <p:nvPr/>
          </p:nvSpPr>
          <p:spPr>
            <a:xfrm>
              <a:off x="3999596" y="3465524"/>
              <a:ext cx="3683725" cy="1956022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533643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EDBD51E-6361-62BB-1194-3F20BABDE7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Sumario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134F272-4972-3064-B27C-24F4D67FFB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55846" y="1135136"/>
            <a:ext cx="3993705" cy="3808756"/>
          </a:xfrm>
        </p:spPr>
        <p:txBody>
          <a:bodyPr/>
          <a:lstStyle/>
          <a:p>
            <a:pPr marL="457200" indent="-457200">
              <a:buAutoNum type="arabicPeriod"/>
            </a:pPr>
            <a:r>
              <a:rPr lang="es-ES" dirty="0">
                <a:solidFill>
                  <a:schemeClr val="tx1"/>
                </a:solidFill>
              </a:rPr>
              <a:t>Conceptos Básicos</a:t>
            </a:r>
          </a:p>
          <a:p>
            <a:pPr marL="457200" indent="-457200">
              <a:buAutoNum type="arabicPeriod"/>
            </a:pPr>
            <a:r>
              <a:rPr lang="es-ES" dirty="0">
                <a:solidFill>
                  <a:schemeClr val="tx1"/>
                </a:solidFill>
              </a:rPr>
              <a:t>Las Metodologías Ágiles</a:t>
            </a:r>
          </a:p>
          <a:p>
            <a:pPr marL="457200" indent="-457200">
              <a:buAutoNum type="arabicPeriod"/>
            </a:pPr>
            <a:r>
              <a:rPr lang="es-ES" dirty="0">
                <a:solidFill>
                  <a:schemeClr val="tx1"/>
                </a:solidFill>
              </a:rPr>
              <a:t>Introducción a Scrum</a:t>
            </a:r>
          </a:p>
          <a:p>
            <a:pPr marL="457200" indent="-457200">
              <a:buAutoNum type="arabicPeriod"/>
            </a:pPr>
            <a:r>
              <a:rPr lang="es-ES" dirty="0">
                <a:solidFill>
                  <a:schemeClr val="tx1"/>
                </a:solidFill>
              </a:rPr>
              <a:t>Roles de Scrum</a:t>
            </a:r>
          </a:p>
          <a:p>
            <a:pPr marL="457200" indent="-457200">
              <a:buAutoNum type="arabicPeriod"/>
            </a:pPr>
            <a:r>
              <a:rPr lang="es-ES" dirty="0">
                <a:solidFill>
                  <a:schemeClr val="tx1"/>
                </a:solidFill>
              </a:rPr>
              <a:t>Artefactos de Scrum</a:t>
            </a:r>
          </a:p>
          <a:p>
            <a:pPr marL="457200" indent="-457200">
              <a:buAutoNum type="arabicPeriod"/>
            </a:pPr>
            <a:r>
              <a:rPr lang="es-ES" dirty="0">
                <a:solidFill>
                  <a:srgbClr val="C00000"/>
                </a:solidFill>
              </a:rPr>
              <a:t>Ceremonias de Scrum</a:t>
            </a:r>
          </a:p>
          <a:p>
            <a:pPr marL="457200" indent="-457200">
              <a:buAutoNum type="arabicPeriod"/>
            </a:pPr>
            <a:r>
              <a:rPr lang="es-ES" dirty="0">
                <a:solidFill>
                  <a:schemeClr val="tx1"/>
                </a:solidFill>
              </a:rPr>
              <a:t>Ciclo de Vida Scrum</a:t>
            </a:r>
          </a:p>
          <a:p>
            <a:pPr marL="457200" indent="-457200">
              <a:buAutoNum type="arabicPeriod"/>
            </a:pPr>
            <a:r>
              <a:rPr lang="es-ES" dirty="0">
                <a:solidFill>
                  <a:schemeClr val="tx1"/>
                </a:solidFill>
              </a:rPr>
              <a:t>Técnicas de Scrum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F19579CD-F741-222D-982F-18EFC9A4EF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325" y="744583"/>
            <a:ext cx="4550316" cy="4550316"/>
          </a:xfrm>
          <a:prstGeom prst="rect">
            <a:avLst/>
          </a:prstGeom>
        </p:spPr>
      </p:pic>
      <p:sp>
        <p:nvSpPr>
          <p:cNvPr id="7" name="2 Subtítulo">
            <a:extLst>
              <a:ext uri="{FF2B5EF4-FFF2-40B4-BE49-F238E27FC236}">
                <a16:creationId xmlns:a16="http://schemas.microsoft.com/office/drawing/2014/main" id="{B707433F-E30E-CFFD-15A1-C6802BE4AF00}"/>
              </a:ext>
            </a:extLst>
          </p:cNvPr>
          <p:cNvSpPr txBox="1">
            <a:spLocks/>
          </p:cNvSpPr>
          <p:nvPr/>
        </p:nvSpPr>
        <p:spPr>
          <a:xfrm>
            <a:off x="6851692" y="5432770"/>
            <a:ext cx="2360827" cy="419390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s-ES" sz="1800" b="0" dirty="0">
                <a:solidFill>
                  <a:schemeClr val="accent3">
                    <a:lumMod val="50000"/>
                  </a:schemeClr>
                </a:solidFill>
                <a:latin typeface="Calibri"/>
              </a:rPr>
              <a:t>agilecorporation.org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accent3">
                  <a:lumMod val="50000"/>
                </a:scheme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6842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6643BF-72C9-E649-9EF9-9A53DD555B9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85925" y="153496"/>
            <a:ext cx="11010935" cy="630972"/>
          </a:xfrm>
          <a:prstGeom prst="rect">
            <a:avLst/>
          </a:prstGeom>
        </p:spPr>
        <p:txBody>
          <a:bodyPr anchor="ctr"/>
          <a:lstStyle/>
          <a:p>
            <a:r>
              <a:rPr lang="es-ES_tradnl" b="1" dirty="0">
                <a:solidFill>
                  <a:schemeClr val="accent3">
                    <a:lumMod val="50000"/>
                  </a:schemeClr>
                </a:solidFill>
              </a:rPr>
              <a:t>Sprint Planning</a:t>
            </a:r>
          </a:p>
        </p:txBody>
      </p:sp>
      <p:sp>
        <p:nvSpPr>
          <p:cNvPr id="28" name="Marcador de contenido 27">
            <a:extLst>
              <a:ext uri="{FF2B5EF4-FFF2-40B4-BE49-F238E27FC236}">
                <a16:creationId xmlns:a16="http://schemas.microsoft.com/office/drawing/2014/main" id="{CD3A7357-81D3-C64C-BAD8-DDFCABEBC9A8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680320" y="1790657"/>
            <a:ext cx="5436000" cy="4145529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s-ES" dirty="0"/>
              <a:t> </a:t>
            </a:r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30B7E5E9-BD9A-9D4E-BC36-7F4B858D76CC}"/>
              </a:ext>
            </a:extLst>
          </p:cNvPr>
          <p:cNvGrpSpPr>
            <a:grpSpLocks noChangeAspect="1"/>
          </p:cNvGrpSpPr>
          <p:nvPr/>
        </p:nvGrpSpPr>
        <p:grpSpPr>
          <a:xfrm>
            <a:off x="5013408" y="76982"/>
            <a:ext cx="6498271" cy="1440000"/>
            <a:chOff x="680322" y="1504986"/>
            <a:chExt cx="8180364" cy="1812747"/>
          </a:xfrm>
        </p:grpSpPr>
        <p:grpSp>
          <p:nvGrpSpPr>
            <p:cNvPr id="5" name="Grupo 4">
              <a:extLst>
                <a:ext uri="{FF2B5EF4-FFF2-40B4-BE49-F238E27FC236}">
                  <a16:creationId xmlns:a16="http://schemas.microsoft.com/office/drawing/2014/main" id="{290BB901-72D3-0F4A-9473-3EBEFE69E9F4}"/>
                </a:ext>
              </a:extLst>
            </p:cNvPr>
            <p:cNvGrpSpPr/>
            <p:nvPr/>
          </p:nvGrpSpPr>
          <p:grpSpPr>
            <a:xfrm>
              <a:off x="2824150" y="1504986"/>
              <a:ext cx="1878289" cy="1812747"/>
              <a:chOff x="9670096" y="1819663"/>
              <a:chExt cx="1878289" cy="1812747"/>
            </a:xfrm>
          </p:grpSpPr>
          <p:grpSp>
            <p:nvGrpSpPr>
              <p:cNvPr id="15" name="Grupo 14">
                <a:extLst>
                  <a:ext uri="{FF2B5EF4-FFF2-40B4-BE49-F238E27FC236}">
                    <a16:creationId xmlns:a16="http://schemas.microsoft.com/office/drawing/2014/main" id="{A726F0E3-649F-7B4F-B138-7F93B69A51D6}"/>
                  </a:ext>
                </a:extLst>
              </p:cNvPr>
              <p:cNvGrpSpPr/>
              <p:nvPr/>
            </p:nvGrpSpPr>
            <p:grpSpPr>
              <a:xfrm>
                <a:off x="9670096" y="1819663"/>
                <a:ext cx="1878289" cy="914400"/>
                <a:chOff x="7176304" y="1947858"/>
                <a:chExt cx="1878289" cy="914400"/>
              </a:xfrm>
            </p:grpSpPr>
            <p:sp>
              <p:nvSpPr>
                <p:cNvPr id="17" name="Rectángulo 16">
                  <a:extLst>
                    <a:ext uri="{FF2B5EF4-FFF2-40B4-BE49-F238E27FC236}">
                      <a16:creationId xmlns:a16="http://schemas.microsoft.com/office/drawing/2014/main" id="{8A29611F-DDB2-A047-9140-568E43F01CA8}"/>
                    </a:ext>
                  </a:extLst>
                </p:cNvPr>
                <p:cNvSpPr/>
                <p:nvPr/>
              </p:nvSpPr>
              <p:spPr>
                <a:xfrm>
                  <a:off x="7176304" y="1947858"/>
                  <a:ext cx="1878289" cy="914400"/>
                </a:xfrm>
                <a:prstGeom prst="rect">
                  <a:avLst/>
                </a:prstGeom>
                <a:solidFill>
                  <a:schemeClr val="bg1"/>
                </a:solidFill>
                <a:ln w="57150">
                  <a:noFill/>
                </a:ln>
                <a:scene3d>
                  <a:camera prst="orthographicFront"/>
                  <a:lightRig rig="threePt" dir="t"/>
                </a:scene3d>
                <a:sp3d>
                  <a:bevelT w="114300" prst="hardEdge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_tradnl" dirty="0"/>
                </a:p>
              </p:txBody>
            </p:sp>
            <p:sp>
              <p:nvSpPr>
                <p:cNvPr id="18" name="Rectángulo 17">
                  <a:extLst>
                    <a:ext uri="{FF2B5EF4-FFF2-40B4-BE49-F238E27FC236}">
                      <a16:creationId xmlns:a16="http://schemas.microsoft.com/office/drawing/2014/main" id="{DE8EBE7C-09D2-3646-98FE-58698B057D94}"/>
                    </a:ext>
                  </a:extLst>
                </p:cNvPr>
                <p:cNvSpPr/>
                <p:nvPr/>
              </p:nvSpPr>
              <p:spPr>
                <a:xfrm>
                  <a:off x="7307187" y="2125454"/>
                  <a:ext cx="156840" cy="157668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_tradnl" dirty="0">
                    <a:highlight>
                      <a:srgbClr val="FFFF00"/>
                    </a:highlight>
                  </a:endParaRPr>
                </a:p>
              </p:txBody>
            </p:sp>
            <p:sp>
              <p:nvSpPr>
                <p:cNvPr id="19" name="Rectángulo 18">
                  <a:extLst>
                    <a:ext uri="{FF2B5EF4-FFF2-40B4-BE49-F238E27FC236}">
                      <a16:creationId xmlns:a16="http://schemas.microsoft.com/office/drawing/2014/main" id="{D1E8D09F-6900-8D4B-A44A-D67EA8189F83}"/>
                    </a:ext>
                  </a:extLst>
                </p:cNvPr>
                <p:cNvSpPr/>
                <p:nvPr/>
              </p:nvSpPr>
              <p:spPr>
                <a:xfrm>
                  <a:off x="7538007" y="2228498"/>
                  <a:ext cx="156840" cy="157668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_tradnl" dirty="0">
                    <a:highlight>
                      <a:srgbClr val="FFFF00"/>
                    </a:highlight>
                  </a:endParaRPr>
                </a:p>
              </p:txBody>
            </p:sp>
            <p:sp>
              <p:nvSpPr>
                <p:cNvPr id="20" name="Rectángulo 19">
                  <a:extLst>
                    <a:ext uri="{FF2B5EF4-FFF2-40B4-BE49-F238E27FC236}">
                      <a16:creationId xmlns:a16="http://schemas.microsoft.com/office/drawing/2014/main" id="{0377BE01-0F8B-574C-8182-A692B16FBFAA}"/>
                    </a:ext>
                  </a:extLst>
                </p:cNvPr>
                <p:cNvSpPr/>
                <p:nvPr/>
              </p:nvSpPr>
              <p:spPr>
                <a:xfrm>
                  <a:off x="7307187" y="2454439"/>
                  <a:ext cx="156840" cy="157668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_tradnl" dirty="0">
                    <a:highlight>
                      <a:srgbClr val="FFFF00"/>
                    </a:highlight>
                  </a:endParaRPr>
                </a:p>
              </p:txBody>
            </p:sp>
            <p:sp>
              <p:nvSpPr>
                <p:cNvPr id="21" name="Rectángulo 20">
                  <a:extLst>
                    <a:ext uri="{FF2B5EF4-FFF2-40B4-BE49-F238E27FC236}">
                      <a16:creationId xmlns:a16="http://schemas.microsoft.com/office/drawing/2014/main" id="{3910EAD6-C73A-B34B-BDE7-A0E2F52A2E1D}"/>
                    </a:ext>
                  </a:extLst>
                </p:cNvPr>
                <p:cNvSpPr/>
                <p:nvPr/>
              </p:nvSpPr>
              <p:spPr>
                <a:xfrm>
                  <a:off x="7768827" y="2076098"/>
                  <a:ext cx="156840" cy="157668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_tradnl" dirty="0">
                    <a:highlight>
                      <a:srgbClr val="FFFF00"/>
                    </a:highlight>
                  </a:endParaRPr>
                </a:p>
              </p:txBody>
            </p:sp>
            <p:sp>
              <p:nvSpPr>
                <p:cNvPr id="22" name="Rectángulo 21">
                  <a:extLst>
                    <a:ext uri="{FF2B5EF4-FFF2-40B4-BE49-F238E27FC236}">
                      <a16:creationId xmlns:a16="http://schemas.microsoft.com/office/drawing/2014/main" id="{EED07FA0-203B-E848-8401-553BD9B57F59}"/>
                    </a:ext>
                  </a:extLst>
                </p:cNvPr>
                <p:cNvSpPr/>
                <p:nvPr/>
              </p:nvSpPr>
              <p:spPr>
                <a:xfrm>
                  <a:off x="7978130" y="2154932"/>
                  <a:ext cx="156840" cy="157668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_tradnl" dirty="0">
                    <a:highlight>
                      <a:srgbClr val="FFFF00"/>
                    </a:highlight>
                  </a:endParaRPr>
                </a:p>
              </p:txBody>
            </p:sp>
            <p:sp>
              <p:nvSpPr>
                <p:cNvPr id="23" name="Rectángulo 22">
                  <a:extLst>
                    <a:ext uri="{FF2B5EF4-FFF2-40B4-BE49-F238E27FC236}">
                      <a16:creationId xmlns:a16="http://schemas.microsoft.com/office/drawing/2014/main" id="{9A3E6251-BF69-DA46-B821-2D7A362CD78B}"/>
                    </a:ext>
                  </a:extLst>
                </p:cNvPr>
                <p:cNvSpPr/>
                <p:nvPr/>
              </p:nvSpPr>
              <p:spPr>
                <a:xfrm>
                  <a:off x="8189993" y="2247390"/>
                  <a:ext cx="156840" cy="157668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_tradnl" dirty="0">
                    <a:highlight>
                      <a:srgbClr val="FFFF00"/>
                    </a:highlight>
                  </a:endParaRPr>
                </a:p>
              </p:txBody>
            </p:sp>
            <p:sp>
              <p:nvSpPr>
                <p:cNvPr id="24" name="Rectángulo 23">
                  <a:extLst>
                    <a:ext uri="{FF2B5EF4-FFF2-40B4-BE49-F238E27FC236}">
                      <a16:creationId xmlns:a16="http://schemas.microsoft.com/office/drawing/2014/main" id="{7E506899-49B1-B649-9BEC-7EB112AAF29B}"/>
                    </a:ext>
                  </a:extLst>
                </p:cNvPr>
                <p:cNvSpPr/>
                <p:nvPr/>
              </p:nvSpPr>
              <p:spPr>
                <a:xfrm>
                  <a:off x="8529273" y="2070830"/>
                  <a:ext cx="156840" cy="157668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_tradnl" dirty="0">
                    <a:highlight>
                      <a:srgbClr val="FFFF00"/>
                    </a:highlight>
                  </a:endParaRPr>
                </a:p>
              </p:txBody>
            </p:sp>
            <p:sp>
              <p:nvSpPr>
                <p:cNvPr id="25" name="Rectángulo 24">
                  <a:extLst>
                    <a:ext uri="{FF2B5EF4-FFF2-40B4-BE49-F238E27FC236}">
                      <a16:creationId xmlns:a16="http://schemas.microsoft.com/office/drawing/2014/main" id="{420CA587-CE18-E149-933D-057B37085760}"/>
                    </a:ext>
                  </a:extLst>
                </p:cNvPr>
                <p:cNvSpPr/>
                <p:nvPr/>
              </p:nvSpPr>
              <p:spPr>
                <a:xfrm>
                  <a:off x="7543471" y="2478661"/>
                  <a:ext cx="156840" cy="157668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_tradnl" dirty="0">
                    <a:highlight>
                      <a:srgbClr val="FFFF00"/>
                    </a:highlight>
                  </a:endParaRPr>
                </a:p>
              </p:txBody>
            </p:sp>
            <p:cxnSp>
              <p:nvCxnSpPr>
                <p:cNvPr id="26" name="Conector recto 25">
                  <a:extLst>
                    <a:ext uri="{FF2B5EF4-FFF2-40B4-BE49-F238E27FC236}">
                      <a16:creationId xmlns:a16="http://schemas.microsoft.com/office/drawing/2014/main" id="{AACE14BB-D390-E149-8CE2-A6EBB7B3EE5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736361" y="2054597"/>
                  <a:ext cx="0" cy="741235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Conector recto 26">
                  <a:extLst>
                    <a:ext uri="{FF2B5EF4-FFF2-40B4-BE49-F238E27FC236}">
                      <a16:creationId xmlns:a16="http://schemas.microsoft.com/office/drawing/2014/main" id="{F3A0E50D-CE01-5042-9A97-B1AC4249F9B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419004" y="2071041"/>
                  <a:ext cx="0" cy="741235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16" name="Imagen 15">
                <a:extLst>
                  <a:ext uri="{FF2B5EF4-FFF2-40B4-BE49-F238E27FC236}">
                    <a16:creationId xmlns:a16="http://schemas.microsoft.com/office/drawing/2014/main" id="{E58116EC-3319-BF41-87E6-4C422B51DC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duotone>
                  <a:prstClr val="black"/>
                  <a:schemeClr val="accent1">
                    <a:tint val="45000"/>
                    <a:satMod val="400000"/>
                  </a:schemeClr>
                </a:duotone>
              </a:blip>
              <a:stretch>
                <a:fillRect/>
              </a:stretch>
            </p:blipFill>
            <p:spPr>
              <a:xfrm>
                <a:off x="9988239" y="2154932"/>
                <a:ext cx="1242005" cy="1477478"/>
              </a:xfrm>
              <a:prstGeom prst="rect">
                <a:avLst/>
              </a:prstGeom>
            </p:spPr>
          </p:pic>
        </p:grpSp>
        <p:grpSp>
          <p:nvGrpSpPr>
            <p:cNvPr id="6" name="Grupo 5">
              <a:extLst>
                <a:ext uri="{FF2B5EF4-FFF2-40B4-BE49-F238E27FC236}">
                  <a16:creationId xmlns:a16="http://schemas.microsoft.com/office/drawing/2014/main" id="{0E55FAD8-FE26-E24A-B6A5-E736ABF6B785}"/>
                </a:ext>
              </a:extLst>
            </p:cNvPr>
            <p:cNvGrpSpPr/>
            <p:nvPr/>
          </p:nvGrpSpPr>
          <p:grpSpPr>
            <a:xfrm>
              <a:off x="5203807" y="1893933"/>
              <a:ext cx="1855938" cy="1423800"/>
              <a:chOff x="6207721" y="3863411"/>
              <a:chExt cx="1855938" cy="1423800"/>
            </a:xfrm>
          </p:grpSpPr>
          <p:pic>
            <p:nvPicPr>
              <p:cNvPr id="12" name="Imagen 11">
                <a:extLst>
                  <a:ext uri="{FF2B5EF4-FFF2-40B4-BE49-F238E27FC236}">
                    <a16:creationId xmlns:a16="http://schemas.microsoft.com/office/drawing/2014/main" id="{6696DB3A-8AF7-DA45-84B7-AE36AEF3D1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639859" y="3863411"/>
                <a:ext cx="1423800" cy="1423800"/>
              </a:xfrm>
              <a:prstGeom prst="rect">
                <a:avLst/>
              </a:prstGeom>
            </p:spPr>
          </p:pic>
          <p:sp>
            <p:nvSpPr>
              <p:cNvPr id="13" name="Cubo 12">
                <a:extLst>
                  <a:ext uri="{FF2B5EF4-FFF2-40B4-BE49-F238E27FC236}">
                    <a16:creationId xmlns:a16="http://schemas.microsoft.com/office/drawing/2014/main" id="{3744FFD2-BBBC-1C41-BC6D-B2CBBE560794}"/>
                  </a:ext>
                </a:extLst>
              </p:cNvPr>
              <p:cNvSpPr/>
              <p:nvPr/>
            </p:nvSpPr>
            <p:spPr>
              <a:xfrm>
                <a:off x="6519779" y="4681393"/>
                <a:ext cx="490621" cy="443173"/>
              </a:xfrm>
              <a:prstGeom prst="cub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  <p:pic>
            <p:nvPicPr>
              <p:cNvPr id="14" name="Imagen 13">
                <a:extLst>
                  <a:ext uri="{FF2B5EF4-FFF2-40B4-BE49-F238E27FC236}">
                    <a16:creationId xmlns:a16="http://schemas.microsoft.com/office/drawing/2014/main" id="{9ABA1968-D82A-E04C-9EB1-1A463E32570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23203" b="88203" l="72813" r="96250">
                            <a14:foregroundMark x1="73594" y1="54844" x2="73594" y2="54844"/>
                            <a14:foregroundMark x1="82188" y1="25313" x2="82188" y2="25313"/>
                            <a14:foregroundMark x1="80000" y1="87266" x2="80000" y2="87266"/>
                            <a14:foregroundMark x1="88594" y1="88281" x2="88594" y2="88281"/>
                            <a14:foregroundMark x1="83750" y1="23203" x2="83750" y2="23203"/>
                            <a14:foregroundMark x1="94766" y1="54531" x2="94766" y2="54531"/>
                          </a14:backgroundRemoval>
                        </a14:imgEffect>
                      </a14:imgLayer>
                    </a14:imgProps>
                  </a:ext>
                </a:extLst>
              </a:blip>
              <a:srcRect l="69904" t="19287" r="547" b="7536"/>
              <a:stretch/>
            </p:blipFill>
            <p:spPr>
              <a:xfrm>
                <a:off x="6207721" y="4038982"/>
                <a:ext cx="504037" cy="1248229"/>
              </a:xfrm>
              <a:prstGeom prst="rect">
                <a:avLst/>
              </a:prstGeom>
            </p:spPr>
          </p:pic>
        </p:grpSp>
        <p:grpSp>
          <p:nvGrpSpPr>
            <p:cNvPr id="7" name="Grupo 6">
              <a:extLst>
                <a:ext uri="{FF2B5EF4-FFF2-40B4-BE49-F238E27FC236}">
                  <a16:creationId xmlns:a16="http://schemas.microsoft.com/office/drawing/2014/main" id="{AA2ACB68-23BD-AA4B-AFEC-490C857FDB47}"/>
                </a:ext>
              </a:extLst>
            </p:cNvPr>
            <p:cNvGrpSpPr/>
            <p:nvPr/>
          </p:nvGrpSpPr>
          <p:grpSpPr>
            <a:xfrm>
              <a:off x="680322" y="1840255"/>
              <a:ext cx="1698812" cy="1477478"/>
              <a:chOff x="7788135" y="4160265"/>
              <a:chExt cx="1698812" cy="1477478"/>
            </a:xfrm>
          </p:grpSpPr>
          <p:pic>
            <p:nvPicPr>
              <p:cNvPr id="9" name="Imagen 8">
                <a:extLst>
                  <a:ext uri="{FF2B5EF4-FFF2-40B4-BE49-F238E27FC236}">
                    <a16:creationId xmlns:a16="http://schemas.microsoft.com/office/drawing/2014/main" id="{810579A4-98B1-FB46-B0F1-5080E90287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020616" y="4160265"/>
                <a:ext cx="1242005" cy="1477478"/>
              </a:xfrm>
              <a:prstGeom prst="rect">
                <a:avLst/>
              </a:prstGeom>
            </p:spPr>
          </p:pic>
          <p:sp>
            <p:nvSpPr>
              <p:cNvPr id="10" name="Lata 9">
                <a:extLst>
                  <a:ext uri="{FF2B5EF4-FFF2-40B4-BE49-F238E27FC236}">
                    <a16:creationId xmlns:a16="http://schemas.microsoft.com/office/drawing/2014/main" id="{A09C7CAC-2596-6B4B-AC11-2A5800D673E5}"/>
                  </a:ext>
                </a:extLst>
              </p:cNvPr>
              <p:cNvSpPr/>
              <p:nvPr/>
            </p:nvSpPr>
            <p:spPr>
              <a:xfrm>
                <a:off x="7788135" y="4572000"/>
                <a:ext cx="361703" cy="866196"/>
              </a:xfrm>
              <a:prstGeom prst="can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  <p:sp>
            <p:nvSpPr>
              <p:cNvPr id="11" name="Lata 10">
                <a:extLst>
                  <a:ext uri="{FF2B5EF4-FFF2-40B4-BE49-F238E27FC236}">
                    <a16:creationId xmlns:a16="http://schemas.microsoft.com/office/drawing/2014/main" id="{26BD941E-D658-2047-8596-6809A1572F92}"/>
                  </a:ext>
                </a:extLst>
              </p:cNvPr>
              <p:cNvSpPr/>
              <p:nvPr/>
            </p:nvSpPr>
            <p:spPr>
              <a:xfrm>
                <a:off x="9125244" y="5099529"/>
                <a:ext cx="361703" cy="338667"/>
              </a:xfrm>
              <a:prstGeom prst="can">
                <a:avLst>
                  <a:gd name="adj" fmla="val 50000"/>
                </a:avLst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</p:grpSp>
        <p:pic>
          <p:nvPicPr>
            <p:cNvPr id="8" name="Imagen 7">
              <a:extLst>
                <a:ext uri="{FF2B5EF4-FFF2-40B4-BE49-F238E27FC236}">
                  <a16:creationId xmlns:a16="http://schemas.microsoft.com/office/drawing/2014/main" id="{01443F01-CA1C-5E41-8BD6-CC39B2976E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tx2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7618681" y="1840255"/>
              <a:ext cx="1242005" cy="1477478"/>
            </a:xfrm>
            <a:prstGeom prst="rect">
              <a:avLst/>
            </a:prstGeom>
          </p:spPr>
        </p:pic>
      </p:grpSp>
      <p:graphicFrame>
        <p:nvGraphicFramePr>
          <p:cNvPr id="30" name="Marcador de contenido 5">
            <a:extLst>
              <a:ext uri="{FF2B5EF4-FFF2-40B4-BE49-F238E27FC236}">
                <a16:creationId xmlns:a16="http://schemas.microsoft.com/office/drawing/2014/main" id="{A17F37C6-1556-A24E-A98A-F0784155A271}"/>
              </a:ext>
            </a:extLst>
          </p:cNvPr>
          <p:cNvGraphicFramePr>
            <a:graphicFrameLocks noGrp="1"/>
          </p:cNvGraphicFramePr>
          <p:nvPr>
            <p:ph sz="half" idx="4294967295"/>
            <p:extLst>
              <p:ext uri="{D42A27DB-BD31-4B8C-83A1-F6EECF244321}">
                <p14:modId xmlns:p14="http://schemas.microsoft.com/office/powerpoint/2010/main" val="1063350273"/>
              </p:ext>
            </p:extLst>
          </p:nvPr>
        </p:nvGraphicFramePr>
        <p:xfrm>
          <a:off x="6254750" y="1930659"/>
          <a:ext cx="5437188" cy="4144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31" name="Rectángulo 30">
            <a:extLst>
              <a:ext uri="{FF2B5EF4-FFF2-40B4-BE49-F238E27FC236}">
                <a16:creationId xmlns:a16="http://schemas.microsoft.com/office/drawing/2014/main" id="{9A296B1D-3162-574D-AAB1-61F5E3F700B1}"/>
              </a:ext>
            </a:extLst>
          </p:cNvPr>
          <p:cNvSpPr/>
          <p:nvPr/>
        </p:nvSpPr>
        <p:spPr>
          <a:xfrm>
            <a:off x="6657477" y="34982"/>
            <a:ext cx="5218455" cy="1440000"/>
          </a:xfrm>
          <a:prstGeom prst="rect">
            <a:avLst/>
          </a:prstGeom>
          <a:solidFill>
            <a:schemeClr val="bg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2" name="Forma 31">
            <a:extLst>
              <a:ext uri="{FF2B5EF4-FFF2-40B4-BE49-F238E27FC236}">
                <a16:creationId xmlns:a16="http://schemas.microsoft.com/office/drawing/2014/main" id="{4CBA4521-BC19-BE49-8675-38DA7F6B0156}"/>
              </a:ext>
            </a:extLst>
          </p:cNvPr>
          <p:cNvSpPr/>
          <p:nvPr/>
        </p:nvSpPr>
        <p:spPr>
          <a:xfrm rot="9351725">
            <a:off x="3709915" y="1894709"/>
            <a:ext cx="2375333" cy="1550583"/>
          </a:xfrm>
          <a:prstGeom prst="swooshArrow">
            <a:avLst>
              <a:gd name="adj1" fmla="val 16310"/>
              <a:gd name="adj2" fmla="val 31370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sp>
        <p:nvSpPr>
          <p:cNvPr id="33" name="Rectángulo 32">
            <a:extLst>
              <a:ext uri="{FF2B5EF4-FFF2-40B4-BE49-F238E27FC236}">
                <a16:creationId xmlns:a16="http://schemas.microsoft.com/office/drawing/2014/main" id="{2797076C-132B-1B4E-BDD4-28193110CB30}"/>
              </a:ext>
            </a:extLst>
          </p:cNvPr>
          <p:cNvSpPr/>
          <p:nvPr/>
        </p:nvSpPr>
        <p:spPr>
          <a:xfrm>
            <a:off x="680320" y="1790657"/>
            <a:ext cx="359612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b="1" dirty="0">
                <a:solidFill>
                  <a:schemeClr val="accent1"/>
                </a:solidFill>
              </a:rPr>
              <a:t>Define lo que se puede entregar en el Sprint, la forma de abordar el trabajo, y las metas o Sprint Goals</a:t>
            </a:r>
            <a:endParaRPr lang="es-ES_tradnl" sz="32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957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0" grpId="0">
        <p:bldAsOne/>
      </p:bldGraphic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705B2AC5-FDFC-B141-8E73-93B6FFFA9C6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85925" y="170946"/>
            <a:ext cx="11010935" cy="513384"/>
          </a:xfrm>
          <a:prstGeom prst="rect">
            <a:avLst/>
          </a:prstGeom>
        </p:spPr>
        <p:txBody>
          <a:bodyPr anchor="ctr"/>
          <a:lstStyle/>
          <a:p>
            <a:r>
              <a:rPr lang="es-ES_tradnl" b="1" dirty="0">
                <a:solidFill>
                  <a:schemeClr val="accent3">
                    <a:lumMod val="50000"/>
                  </a:schemeClr>
                </a:solidFill>
              </a:rPr>
              <a:t>Daily Standup Meeting</a:t>
            </a:r>
          </a:p>
        </p:txBody>
      </p:sp>
      <p:grpSp>
        <p:nvGrpSpPr>
          <p:cNvPr id="7" name="Grupo 6">
            <a:extLst>
              <a:ext uri="{FF2B5EF4-FFF2-40B4-BE49-F238E27FC236}">
                <a16:creationId xmlns:a16="http://schemas.microsoft.com/office/drawing/2014/main" id="{C883567A-D4F8-2344-B484-877AF97A150C}"/>
              </a:ext>
            </a:extLst>
          </p:cNvPr>
          <p:cNvGrpSpPr>
            <a:grpSpLocks noChangeAspect="1"/>
          </p:cNvGrpSpPr>
          <p:nvPr/>
        </p:nvGrpSpPr>
        <p:grpSpPr>
          <a:xfrm>
            <a:off x="5013408" y="76982"/>
            <a:ext cx="6498271" cy="1440000"/>
            <a:chOff x="680322" y="1504986"/>
            <a:chExt cx="8180364" cy="1812747"/>
          </a:xfrm>
        </p:grpSpPr>
        <p:grpSp>
          <p:nvGrpSpPr>
            <p:cNvPr id="8" name="Grupo 7">
              <a:extLst>
                <a:ext uri="{FF2B5EF4-FFF2-40B4-BE49-F238E27FC236}">
                  <a16:creationId xmlns:a16="http://schemas.microsoft.com/office/drawing/2014/main" id="{AB8C397D-61D0-A74F-901C-F209495CB58B}"/>
                </a:ext>
              </a:extLst>
            </p:cNvPr>
            <p:cNvGrpSpPr/>
            <p:nvPr/>
          </p:nvGrpSpPr>
          <p:grpSpPr>
            <a:xfrm>
              <a:off x="2824150" y="1504986"/>
              <a:ext cx="1878289" cy="1812747"/>
              <a:chOff x="9670096" y="1819663"/>
              <a:chExt cx="1878289" cy="1812747"/>
            </a:xfrm>
          </p:grpSpPr>
          <p:grpSp>
            <p:nvGrpSpPr>
              <p:cNvPr id="18" name="Grupo 17">
                <a:extLst>
                  <a:ext uri="{FF2B5EF4-FFF2-40B4-BE49-F238E27FC236}">
                    <a16:creationId xmlns:a16="http://schemas.microsoft.com/office/drawing/2014/main" id="{9A8FFBBA-BAD6-CA40-8A08-D99A16B5B674}"/>
                  </a:ext>
                </a:extLst>
              </p:cNvPr>
              <p:cNvGrpSpPr/>
              <p:nvPr/>
            </p:nvGrpSpPr>
            <p:grpSpPr>
              <a:xfrm>
                <a:off x="9670096" y="1819663"/>
                <a:ext cx="1878289" cy="914400"/>
                <a:chOff x="7176304" y="1947858"/>
                <a:chExt cx="1878289" cy="914400"/>
              </a:xfrm>
            </p:grpSpPr>
            <p:sp>
              <p:nvSpPr>
                <p:cNvPr id="20" name="Rectángulo 19">
                  <a:extLst>
                    <a:ext uri="{FF2B5EF4-FFF2-40B4-BE49-F238E27FC236}">
                      <a16:creationId xmlns:a16="http://schemas.microsoft.com/office/drawing/2014/main" id="{C9D179C7-38A9-5844-8BA7-86567D036B4A}"/>
                    </a:ext>
                  </a:extLst>
                </p:cNvPr>
                <p:cNvSpPr/>
                <p:nvPr/>
              </p:nvSpPr>
              <p:spPr>
                <a:xfrm>
                  <a:off x="7176304" y="1947858"/>
                  <a:ext cx="1878289" cy="914400"/>
                </a:xfrm>
                <a:prstGeom prst="rect">
                  <a:avLst/>
                </a:prstGeom>
                <a:solidFill>
                  <a:schemeClr val="bg1"/>
                </a:solidFill>
                <a:ln w="57150">
                  <a:noFill/>
                </a:ln>
                <a:scene3d>
                  <a:camera prst="orthographicFront"/>
                  <a:lightRig rig="threePt" dir="t"/>
                </a:scene3d>
                <a:sp3d>
                  <a:bevelT w="114300" prst="hardEdge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_tradnl" dirty="0"/>
                </a:p>
              </p:txBody>
            </p:sp>
            <p:sp>
              <p:nvSpPr>
                <p:cNvPr id="21" name="Rectángulo 20">
                  <a:extLst>
                    <a:ext uri="{FF2B5EF4-FFF2-40B4-BE49-F238E27FC236}">
                      <a16:creationId xmlns:a16="http://schemas.microsoft.com/office/drawing/2014/main" id="{3B2DC879-595F-9A49-9EAE-F6874E720FE2}"/>
                    </a:ext>
                  </a:extLst>
                </p:cNvPr>
                <p:cNvSpPr/>
                <p:nvPr/>
              </p:nvSpPr>
              <p:spPr>
                <a:xfrm>
                  <a:off x="7307187" y="2125454"/>
                  <a:ext cx="156840" cy="157668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_tradnl" dirty="0">
                    <a:highlight>
                      <a:srgbClr val="FFFF00"/>
                    </a:highlight>
                  </a:endParaRPr>
                </a:p>
              </p:txBody>
            </p:sp>
            <p:sp>
              <p:nvSpPr>
                <p:cNvPr id="22" name="Rectángulo 21">
                  <a:extLst>
                    <a:ext uri="{FF2B5EF4-FFF2-40B4-BE49-F238E27FC236}">
                      <a16:creationId xmlns:a16="http://schemas.microsoft.com/office/drawing/2014/main" id="{46B1FB33-4FF1-394A-84E5-EB5089F0DA23}"/>
                    </a:ext>
                  </a:extLst>
                </p:cNvPr>
                <p:cNvSpPr/>
                <p:nvPr/>
              </p:nvSpPr>
              <p:spPr>
                <a:xfrm>
                  <a:off x="7538007" y="2228498"/>
                  <a:ext cx="156840" cy="157668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_tradnl" dirty="0">
                    <a:highlight>
                      <a:srgbClr val="FFFF00"/>
                    </a:highlight>
                  </a:endParaRPr>
                </a:p>
              </p:txBody>
            </p:sp>
            <p:sp>
              <p:nvSpPr>
                <p:cNvPr id="23" name="Rectángulo 22">
                  <a:extLst>
                    <a:ext uri="{FF2B5EF4-FFF2-40B4-BE49-F238E27FC236}">
                      <a16:creationId xmlns:a16="http://schemas.microsoft.com/office/drawing/2014/main" id="{EDEF244D-F59F-9F43-AEE8-E7B5379AB11A}"/>
                    </a:ext>
                  </a:extLst>
                </p:cNvPr>
                <p:cNvSpPr/>
                <p:nvPr/>
              </p:nvSpPr>
              <p:spPr>
                <a:xfrm>
                  <a:off x="7307187" y="2454439"/>
                  <a:ext cx="156840" cy="157668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_tradnl" dirty="0">
                    <a:highlight>
                      <a:srgbClr val="FFFF00"/>
                    </a:highlight>
                  </a:endParaRPr>
                </a:p>
              </p:txBody>
            </p:sp>
            <p:sp>
              <p:nvSpPr>
                <p:cNvPr id="24" name="Rectángulo 23">
                  <a:extLst>
                    <a:ext uri="{FF2B5EF4-FFF2-40B4-BE49-F238E27FC236}">
                      <a16:creationId xmlns:a16="http://schemas.microsoft.com/office/drawing/2014/main" id="{8B02E127-AC17-914C-9236-51607BB3735D}"/>
                    </a:ext>
                  </a:extLst>
                </p:cNvPr>
                <p:cNvSpPr/>
                <p:nvPr/>
              </p:nvSpPr>
              <p:spPr>
                <a:xfrm>
                  <a:off x="7768827" y="2076098"/>
                  <a:ext cx="156840" cy="157668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_tradnl" dirty="0">
                    <a:highlight>
                      <a:srgbClr val="FFFF00"/>
                    </a:highlight>
                  </a:endParaRPr>
                </a:p>
              </p:txBody>
            </p:sp>
            <p:sp>
              <p:nvSpPr>
                <p:cNvPr id="25" name="Rectángulo 24">
                  <a:extLst>
                    <a:ext uri="{FF2B5EF4-FFF2-40B4-BE49-F238E27FC236}">
                      <a16:creationId xmlns:a16="http://schemas.microsoft.com/office/drawing/2014/main" id="{690337DB-81D3-1F49-B1AF-A04D13B2F963}"/>
                    </a:ext>
                  </a:extLst>
                </p:cNvPr>
                <p:cNvSpPr/>
                <p:nvPr/>
              </p:nvSpPr>
              <p:spPr>
                <a:xfrm>
                  <a:off x="7978130" y="2154932"/>
                  <a:ext cx="156840" cy="157668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_tradnl" dirty="0">
                    <a:highlight>
                      <a:srgbClr val="FFFF00"/>
                    </a:highlight>
                  </a:endParaRPr>
                </a:p>
              </p:txBody>
            </p:sp>
            <p:sp>
              <p:nvSpPr>
                <p:cNvPr id="26" name="Rectángulo 25">
                  <a:extLst>
                    <a:ext uri="{FF2B5EF4-FFF2-40B4-BE49-F238E27FC236}">
                      <a16:creationId xmlns:a16="http://schemas.microsoft.com/office/drawing/2014/main" id="{0AC0863A-8DFB-BD42-AC88-37BDBF98B422}"/>
                    </a:ext>
                  </a:extLst>
                </p:cNvPr>
                <p:cNvSpPr/>
                <p:nvPr/>
              </p:nvSpPr>
              <p:spPr>
                <a:xfrm>
                  <a:off x="8189993" y="2247390"/>
                  <a:ext cx="156840" cy="157668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_tradnl" dirty="0">
                    <a:highlight>
                      <a:srgbClr val="FFFF00"/>
                    </a:highlight>
                  </a:endParaRPr>
                </a:p>
              </p:txBody>
            </p:sp>
            <p:sp>
              <p:nvSpPr>
                <p:cNvPr id="27" name="Rectángulo 26">
                  <a:extLst>
                    <a:ext uri="{FF2B5EF4-FFF2-40B4-BE49-F238E27FC236}">
                      <a16:creationId xmlns:a16="http://schemas.microsoft.com/office/drawing/2014/main" id="{2D4D895E-BCB3-6A45-8FC2-34DB64567A42}"/>
                    </a:ext>
                  </a:extLst>
                </p:cNvPr>
                <p:cNvSpPr/>
                <p:nvPr/>
              </p:nvSpPr>
              <p:spPr>
                <a:xfrm>
                  <a:off x="8529273" y="2070830"/>
                  <a:ext cx="156840" cy="157668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_tradnl" dirty="0">
                    <a:highlight>
                      <a:srgbClr val="FFFF00"/>
                    </a:highlight>
                  </a:endParaRPr>
                </a:p>
              </p:txBody>
            </p:sp>
            <p:sp>
              <p:nvSpPr>
                <p:cNvPr id="28" name="Rectángulo 27">
                  <a:extLst>
                    <a:ext uri="{FF2B5EF4-FFF2-40B4-BE49-F238E27FC236}">
                      <a16:creationId xmlns:a16="http://schemas.microsoft.com/office/drawing/2014/main" id="{2DC02605-B6F7-DD4B-BE75-1A3F0EFD1566}"/>
                    </a:ext>
                  </a:extLst>
                </p:cNvPr>
                <p:cNvSpPr/>
                <p:nvPr/>
              </p:nvSpPr>
              <p:spPr>
                <a:xfrm>
                  <a:off x="7543471" y="2478661"/>
                  <a:ext cx="156840" cy="157668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_tradnl" dirty="0">
                    <a:highlight>
                      <a:srgbClr val="FFFF00"/>
                    </a:highlight>
                  </a:endParaRPr>
                </a:p>
              </p:txBody>
            </p:sp>
            <p:cxnSp>
              <p:nvCxnSpPr>
                <p:cNvPr id="29" name="Conector recto 28">
                  <a:extLst>
                    <a:ext uri="{FF2B5EF4-FFF2-40B4-BE49-F238E27FC236}">
                      <a16:creationId xmlns:a16="http://schemas.microsoft.com/office/drawing/2014/main" id="{EE6B20D4-460B-C64D-9D68-7B8DC4FBDD3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736361" y="2054597"/>
                  <a:ext cx="0" cy="741235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Conector recto 29">
                  <a:extLst>
                    <a:ext uri="{FF2B5EF4-FFF2-40B4-BE49-F238E27FC236}">
                      <a16:creationId xmlns:a16="http://schemas.microsoft.com/office/drawing/2014/main" id="{5BC6DB81-26DB-7E49-BF3C-44002100B82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419004" y="2071041"/>
                  <a:ext cx="0" cy="741235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19" name="Imagen 18">
                <a:extLst>
                  <a:ext uri="{FF2B5EF4-FFF2-40B4-BE49-F238E27FC236}">
                    <a16:creationId xmlns:a16="http://schemas.microsoft.com/office/drawing/2014/main" id="{E1EBA2AF-7813-9C46-9BC3-4929B0818F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duotone>
                  <a:prstClr val="black"/>
                  <a:schemeClr val="accent1">
                    <a:tint val="45000"/>
                    <a:satMod val="400000"/>
                  </a:schemeClr>
                </a:duotone>
              </a:blip>
              <a:stretch>
                <a:fillRect/>
              </a:stretch>
            </p:blipFill>
            <p:spPr>
              <a:xfrm>
                <a:off x="9988239" y="2154932"/>
                <a:ext cx="1242005" cy="1477478"/>
              </a:xfrm>
              <a:prstGeom prst="rect">
                <a:avLst/>
              </a:prstGeom>
            </p:spPr>
          </p:pic>
        </p:grpSp>
        <p:grpSp>
          <p:nvGrpSpPr>
            <p:cNvPr id="9" name="Grupo 8">
              <a:extLst>
                <a:ext uri="{FF2B5EF4-FFF2-40B4-BE49-F238E27FC236}">
                  <a16:creationId xmlns:a16="http://schemas.microsoft.com/office/drawing/2014/main" id="{649A3D87-8118-3E4E-B70A-67A71482FB0B}"/>
                </a:ext>
              </a:extLst>
            </p:cNvPr>
            <p:cNvGrpSpPr/>
            <p:nvPr/>
          </p:nvGrpSpPr>
          <p:grpSpPr>
            <a:xfrm>
              <a:off x="5203807" y="1893933"/>
              <a:ext cx="1855938" cy="1423800"/>
              <a:chOff x="6207721" y="3863411"/>
              <a:chExt cx="1855938" cy="1423800"/>
            </a:xfrm>
          </p:grpSpPr>
          <p:pic>
            <p:nvPicPr>
              <p:cNvPr id="15" name="Imagen 14">
                <a:extLst>
                  <a:ext uri="{FF2B5EF4-FFF2-40B4-BE49-F238E27FC236}">
                    <a16:creationId xmlns:a16="http://schemas.microsoft.com/office/drawing/2014/main" id="{3C4CF4E7-D9BC-7645-A7E8-E6A862B1D6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639859" y="3863411"/>
                <a:ext cx="1423800" cy="1423800"/>
              </a:xfrm>
              <a:prstGeom prst="rect">
                <a:avLst/>
              </a:prstGeom>
            </p:spPr>
          </p:pic>
          <p:sp>
            <p:nvSpPr>
              <p:cNvPr id="16" name="Cubo 15">
                <a:extLst>
                  <a:ext uri="{FF2B5EF4-FFF2-40B4-BE49-F238E27FC236}">
                    <a16:creationId xmlns:a16="http://schemas.microsoft.com/office/drawing/2014/main" id="{B5D905D2-7844-124F-B4C8-AD107D559E1E}"/>
                  </a:ext>
                </a:extLst>
              </p:cNvPr>
              <p:cNvSpPr/>
              <p:nvPr/>
            </p:nvSpPr>
            <p:spPr>
              <a:xfrm>
                <a:off x="6519779" y="4681393"/>
                <a:ext cx="490621" cy="443173"/>
              </a:xfrm>
              <a:prstGeom prst="cub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  <p:pic>
            <p:nvPicPr>
              <p:cNvPr id="17" name="Imagen 16">
                <a:extLst>
                  <a:ext uri="{FF2B5EF4-FFF2-40B4-BE49-F238E27FC236}">
                    <a16:creationId xmlns:a16="http://schemas.microsoft.com/office/drawing/2014/main" id="{7027F04C-688F-B14A-88C9-43607CFAB36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23203" b="88203" l="72813" r="96250">
                            <a14:foregroundMark x1="73594" y1="54844" x2="73594" y2="54844"/>
                            <a14:foregroundMark x1="82188" y1="25313" x2="82188" y2="25313"/>
                            <a14:foregroundMark x1="80000" y1="87266" x2="80000" y2="87266"/>
                            <a14:foregroundMark x1="88594" y1="88281" x2="88594" y2="88281"/>
                            <a14:foregroundMark x1="83750" y1="23203" x2="83750" y2="23203"/>
                            <a14:foregroundMark x1="94766" y1="54531" x2="94766" y2="54531"/>
                          </a14:backgroundRemoval>
                        </a14:imgEffect>
                      </a14:imgLayer>
                    </a14:imgProps>
                  </a:ext>
                </a:extLst>
              </a:blip>
              <a:srcRect l="69904" t="19287" r="547" b="7536"/>
              <a:stretch/>
            </p:blipFill>
            <p:spPr>
              <a:xfrm>
                <a:off x="6207721" y="4038982"/>
                <a:ext cx="504037" cy="1248229"/>
              </a:xfrm>
              <a:prstGeom prst="rect">
                <a:avLst/>
              </a:prstGeom>
            </p:spPr>
          </p:pic>
        </p:grpSp>
        <p:grpSp>
          <p:nvGrpSpPr>
            <p:cNvPr id="10" name="Grupo 9">
              <a:extLst>
                <a:ext uri="{FF2B5EF4-FFF2-40B4-BE49-F238E27FC236}">
                  <a16:creationId xmlns:a16="http://schemas.microsoft.com/office/drawing/2014/main" id="{228C53B0-1B1A-9D4F-A218-64668532B355}"/>
                </a:ext>
              </a:extLst>
            </p:cNvPr>
            <p:cNvGrpSpPr/>
            <p:nvPr/>
          </p:nvGrpSpPr>
          <p:grpSpPr>
            <a:xfrm>
              <a:off x="680322" y="1840255"/>
              <a:ext cx="1698812" cy="1477478"/>
              <a:chOff x="7788135" y="4160265"/>
              <a:chExt cx="1698812" cy="1477478"/>
            </a:xfrm>
          </p:grpSpPr>
          <p:pic>
            <p:nvPicPr>
              <p:cNvPr id="12" name="Imagen 11">
                <a:extLst>
                  <a:ext uri="{FF2B5EF4-FFF2-40B4-BE49-F238E27FC236}">
                    <a16:creationId xmlns:a16="http://schemas.microsoft.com/office/drawing/2014/main" id="{1CE8B838-4342-2148-BF99-F2BB216385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020616" y="4160265"/>
                <a:ext cx="1242005" cy="1477478"/>
              </a:xfrm>
              <a:prstGeom prst="rect">
                <a:avLst/>
              </a:prstGeom>
            </p:spPr>
          </p:pic>
          <p:sp>
            <p:nvSpPr>
              <p:cNvPr id="13" name="Lata 12">
                <a:extLst>
                  <a:ext uri="{FF2B5EF4-FFF2-40B4-BE49-F238E27FC236}">
                    <a16:creationId xmlns:a16="http://schemas.microsoft.com/office/drawing/2014/main" id="{2BB22729-38B5-DE4F-B8CF-CD276B419A1F}"/>
                  </a:ext>
                </a:extLst>
              </p:cNvPr>
              <p:cNvSpPr/>
              <p:nvPr/>
            </p:nvSpPr>
            <p:spPr>
              <a:xfrm>
                <a:off x="7788135" y="4572000"/>
                <a:ext cx="361703" cy="866196"/>
              </a:xfrm>
              <a:prstGeom prst="can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  <p:sp>
            <p:nvSpPr>
              <p:cNvPr id="14" name="Lata 13">
                <a:extLst>
                  <a:ext uri="{FF2B5EF4-FFF2-40B4-BE49-F238E27FC236}">
                    <a16:creationId xmlns:a16="http://schemas.microsoft.com/office/drawing/2014/main" id="{D8F6D480-43FF-3345-88DB-F1BB6F667855}"/>
                  </a:ext>
                </a:extLst>
              </p:cNvPr>
              <p:cNvSpPr/>
              <p:nvPr/>
            </p:nvSpPr>
            <p:spPr>
              <a:xfrm>
                <a:off x="9125244" y="5099529"/>
                <a:ext cx="361703" cy="338667"/>
              </a:xfrm>
              <a:prstGeom prst="can">
                <a:avLst>
                  <a:gd name="adj" fmla="val 50000"/>
                </a:avLst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</p:grpSp>
        <p:pic>
          <p:nvPicPr>
            <p:cNvPr id="11" name="Imagen 10">
              <a:extLst>
                <a:ext uri="{FF2B5EF4-FFF2-40B4-BE49-F238E27FC236}">
                  <a16:creationId xmlns:a16="http://schemas.microsoft.com/office/drawing/2014/main" id="{B7DAC6C5-BA9C-7E40-9392-30215CAE81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tx2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7618681" y="1840255"/>
              <a:ext cx="1242005" cy="1477478"/>
            </a:xfrm>
            <a:prstGeom prst="rect">
              <a:avLst/>
            </a:prstGeom>
          </p:spPr>
        </p:pic>
      </p:grpSp>
      <p:sp>
        <p:nvSpPr>
          <p:cNvPr id="31" name="Rectángulo 30">
            <a:extLst>
              <a:ext uri="{FF2B5EF4-FFF2-40B4-BE49-F238E27FC236}">
                <a16:creationId xmlns:a16="http://schemas.microsoft.com/office/drawing/2014/main" id="{92E09189-9371-4C4E-87C7-B993A5EC9BB3}"/>
              </a:ext>
            </a:extLst>
          </p:cNvPr>
          <p:cNvSpPr/>
          <p:nvPr/>
        </p:nvSpPr>
        <p:spPr>
          <a:xfrm>
            <a:off x="8461200" y="34982"/>
            <a:ext cx="3414732" cy="1440000"/>
          </a:xfrm>
          <a:prstGeom prst="rect">
            <a:avLst/>
          </a:prstGeom>
          <a:solidFill>
            <a:schemeClr val="bg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2" name="Rectángulo 31">
            <a:extLst>
              <a:ext uri="{FF2B5EF4-FFF2-40B4-BE49-F238E27FC236}">
                <a16:creationId xmlns:a16="http://schemas.microsoft.com/office/drawing/2014/main" id="{77C325B5-3065-7340-86FA-4B7FC8028F10}"/>
              </a:ext>
            </a:extLst>
          </p:cNvPr>
          <p:cNvSpPr/>
          <p:nvPr/>
        </p:nvSpPr>
        <p:spPr>
          <a:xfrm>
            <a:off x="4920106" y="34982"/>
            <a:ext cx="1578737" cy="1440000"/>
          </a:xfrm>
          <a:prstGeom prst="rect">
            <a:avLst/>
          </a:prstGeom>
          <a:solidFill>
            <a:schemeClr val="bg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3" name="Forma 32">
            <a:extLst>
              <a:ext uri="{FF2B5EF4-FFF2-40B4-BE49-F238E27FC236}">
                <a16:creationId xmlns:a16="http://schemas.microsoft.com/office/drawing/2014/main" id="{1C80E2AC-7B36-504C-B319-69E810622FAD}"/>
              </a:ext>
            </a:extLst>
          </p:cNvPr>
          <p:cNvSpPr/>
          <p:nvPr/>
        </p:nvSpPr>
        <p:spPr>
          <a:xfrm rot="17586910" flipH="1">
            <a:off x="4206039" y="699689"/>
            <a:ext cx="2375333" cy="1550583"/>
          </a:xfrm>
          <a:prstGeom prst="swooshArrow">
            <a:avLst>
              <a:gd name="adj1" fmla="val 16310"/>
              <a:gd name="adj2" fmla="val 31370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id="{E5436FA4-64F5-6643-AFD1-44C83B39F685}"/>
              </a:ext>
            </a:extLst>
          </p:cNvPr>
          <p:cNvSpPr/>
          <p:nvPr/>
        </p:nvSpPr>
        <p:spPr>
          <a:xfrm>
            <a:off x="1797576" y="2397948"/>
            <a:ext cx="359612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b="1" dirty="0">
                <a:solidFill>
                  <a:schemeClr val="accent1"/>
                </a:solidFill>
              </a:rPr>
              <a:t>En él el Equipo de Desarrollo planifica su trabajo para las próximas 24 horas</a:t>
            </a:r>
          </a:p>
        </p:txBody>
      </p:sp>
      <p:graphicFrame>
        <p:nvGraphicFramePr>
          <p:cNvPr id="35" name="Marcador de contenido 8">
            <a:extLst>
              <a:ext uri="{FF2B5EF4-FFF2-40B4-BE49-F238E27FC236}">
                <a16:creationId xmlns:a16="http://schemas.microsoft.com/office/drawing/2014/main" id="{820A0B06-137E-B548-8615-FADC542945A9}"/>
              </a:ext>
            </a:extLst>
          </p:cNvPr>
          <p:cNvGraphicFramePr>
            <a:graphicFrameLocks noGrp="1"/>
          </p:cNvGraphicFramePr>
          <p:nvPr>
            <p:ph sz="half" idx="4294967295"/>
            <p:extLst>
              <p:ext uri="{D42A27DB-BD31-4B8C-83A1-F6EECF244321}">
                <p14:modId xmlns:p14="http://schemas.microsoft.com/office/powerpoint/2010/main" val="1405879292"/>
              </p:ext>
            </p:extLst>
          </p:nvPr>
        </p:nvGraphicFramePr>
        <p:xfrm>
          <a:off x="6254750" y="1977312"/>
          <a:ext cx="5437188" cy="4144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1347188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5" grpId="0">
        <p:bldAsOne/>
      </p:bldGraphic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9A8609-5F06-1841-9258-6DBB38C9FF1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59604" y="129280"/>
            <a:ext cx="11010935" cy="527221"/>
          </a:xfrm>
          <a:prstGeom prst="rect">
            <a:avLst/>
          </a:prstGeom>
        </p:spPr>
        <p:txBody>
          <a:bodyPr anchor="ctr"/>
          <a:lstStyle/>
          <a:p>
            <a:r>
              <a:rPr lang="es-ES_tradnl" b="1" dirty="0">
                <a:solidFill>
                  <a:schemeClr val="accent3">
                    <a:lumMod val="50000"/>
                  </a:schemeClr>
                </a:solidFill>
              </a:rPr>
              <a:t>Sprint Review</a:t>
            </a:r>
          </a:p>
        </p:txBody>
      </p:sp>
      <p:grpSp>
        <p:nvGrpSpPr>
          <p:cNvPr id="6" name="Grupo 5">
            <a:extLst>
              <a:ext uri="{FF2B5EF4-FFF2-40B4-BE49-F238E27FC236}">
                <a16:creationId xmlns:a16="http://schemas.microsoft.com/office/drawing/2014/main" id="{63A90BCA-F659-F54D-8EAE-5639C60BAD6F}"/>
              </a:ext>
            </a:extLst>
          </p:cNvPr>
          <p:cNvGrpSpPr>
            <a:grpSpLocks noChangeAspect="1"/>
          </p:cNvGrpSpPr>
          <p:nvPr/>
        </p:nvGrpSpPr>
        <p:grpSpPr>
          <a:xfrm>
            <a:off x="5013408" y="76982"/>
            <a:ext cx="6498271" cy="1440000"/>
            <a:chOff x="680322" y="1504986"/>
            <a:chExt cx="8180364" cy="1812747"/>
          </a:xfrm>
        </p:grpSpPr>
        <p:grpSp>
          <p:nvGrpSpPr>
            <p:cNvPr id="7" name="Grupo 6">
              <a:extLst>
                <a:ext uri="{FF2B5EF4-FFF2-40B4-BE49-F238E27FC236}">
                  <a16:creationId xmlns:a16="http://schemas.microsoft.com/office/drawing/2014/main" id="{9D8B11E8-1890-C448-9FDE-D94D0A5067C8}"/>
                </a:ext>
              </a:extLst>
            </p:cNvPr>
            <p:cNvGrpSpPr/>
            <p:nvPr/>
          </p:nvGrpSpPr>
          <p:grpSpPr>
            <a:xfrm>
              <a:off x="2824150" y="1504986"/>
              <a:ext cx="1878289" cy="1812747"/>
              <a:chOff x="9670096" y="1819663"/>
              <a:chExt cx="1878289" cy="1812747"/>
            </a:xfrm>
          </p:grpSpPr>
          <p:grpSp>
            <p:nvGrpSpPr>
              <p:cNvPr id="17" name="Grupo 16">
                <a:extLst>
                  <a:ext uri="{FF2B5EF4-FFF2-40B4-BE49-F238E27FC236}">
                    <a16:creationId xmlns:a16="http://schemas.microsoft.com/office/drawing/2014/main" id="{863B81D1-E5DE-3841-8975-46C1A429005D}"/>
                  </a:ext>
                </a:extLst>
              </p:cNvPr>
              <p:cNvGrpSpPr/>
              <p:nvPr/>
            </p:nvGrpSpPr>
            <p:grpSpPr>
              <a:xfrm>
                <a:off x="9670096" y="1819663"/>
                <a:ext cx="1878289" cy="914400"/>
                <a:chOff x="7176304" y="1947858"/>
                <a:chExt cx="1878289" cy="914400"/>
              </a:xfrm>
            </p:grpSpPr>
            <p:sp>
              <p:nvSpPr>
                <p:cNvPr id="19" name="Rectángulo 18">
                  <a:extLst>
                    <a:ext uri="{FF2B5EF4-FFF2-40B4-BE49-F238E27FC236}">
                      <a16:creationId xmlns:a16="http://schemas.microsoft.com/office/drawing/2014/main" id="{29DA6747-B47D-B84B-89A4-B02797F4B02F}"/>
                    </a:ext>
                  </a:extLst>
                </p:cNvPr>
                <p:cNvSpPr/>
                <p:nvPr/>
              </p:nvSpPr>
              <p:spPr>
                <a:xfrm>
                  <a:off x="7176304" y="1947858"/>
                  <a:ext cx="1878289" cy="914400"/>
                </a:xfrm>
                <a:prstGeom prst="rect">
                  <a:avLst/>
                </a:prstGeom>
                <a:solidFill>
                  <a:schemeClr val="bg1"/>
                </a:solidFill>
                <a:ln w="57150">
                  <a:noFill/>
                </a:ln>
                <a:scene3d>
                  <a:camera prst="orthographicFront"/>
                  <a:lightRig rig="threePt" dir="t"/>
                </a:scene3d>
                <a:sp3d>
                  <a:bevelT w="114300" prst="hardEdge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_tradnl" dirty="0"/>
                </a:p>
              </p:txBody>
            </p:sp>
            <p:sp>
              <p:nvSpPr>
                <p:cNvPr id="20" name="Rectángulo 19">
                  <a:extLst>
                    <a:ext uri="{FF2B5EF4-FFF2-40B4-BE49-F238E27FC236}">
                      <a16:creationId xmlns:a16="http://schemas.microsoft.com/office/drawing/2014/main" id="{5DE3CE4D-F98C-884F-ACBB-BF23B806CA18}"/>
                    </a:ext>
                  </a:extLst>
                </p:cNvPr>
                <p:cNvSpPr/>
                <p:nvPr/>
              </p:nvSpPr>
              <p:spPr>
                <a:xfrm>
                  <a:off x="7307187" y="2125454"/>
                  <a:ext cx="156840" cy="157668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_tradnl" dirty="0">
                    <a:highlight>
                      <a:srgbClr val="FFFF00"/>
                    </a:highlight>
                  </a:endParaRPr>
                </a:p>
              </p:txBody>
            </p:sp>
            <p:sp>
              <p:nvSpPr>
                <p:cNvPr id="21" name="Rectángulo 20">
                  <a:extLst>
                    <a:ext uri="{FF2B5EF4-FFF2-40B4-BE49-F238E27FC236}">
                      <a16:creationId xmlns:a16="http://schemas.microsoft.com/office/drawing/2014/main" id="{465AFAA9-9A18-3A4E-A429-E3FAE7868B6E}"/>
                    </a:ext>
                  </a:extLst>
                </p:cNvPr>
                <p:cNvSpPr/>
                <p:nvPr/>
              </p:nvSpPr>
              <p:spPr>
                <a:xfrm>
                  <a:off x="7538007" y="2228498"/>
                  <a:ext cx="156840" cy="157668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_tradnl" dirty="0">
                    <a:highlight>
                      <a:srgbClr val="FFFF00"/>
                    </a:highlight>
                  </a:endParaRPr>
                </a:p>
              </p:txBody>
            </p:sp>
            <p:sp>
              <p:nvSpPr>
                <p:cNvPr id="22" name="Rectángulo 21">
                  <a:extLst>
                    <a:ext uri="{FF2B5EF4-FFF2-40B4-BE49-F238E27FC236}">
                      <a16:creationId xmlns:a16="http://schemas.microsoft.com/office/drawing/2014/main" id="{53579FF4-06BF-5645-BB17-A1A484A02D70}"/>
                    </a:ext>
                  </a:extLst>
                </p:cNvPr>
                <p:cNvSpPr/>
                <p:nvPr/>
              </p:nvSpPr>
              <p:spPr>
                <a:xfrm>
                  <a:off x="7307187" y="2454439"/>
                  <a:ext cx="156840" cy="157668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_tradnl" dirty="0">
                    <a:highlight>
                      <a:srgbClr val="FFFF00"/>
                    </a:highlight>
                  </a:endParaRPr>
                </a:p>
              </p:txBody>
            </p:sp>
            <p:sp>
              <p:nvSpPr>
                <p:cNvPr id="23" name="Rectángulo 22">
                  <a:extLst>
                    <a:ext uri="{FF2B5EF4-FFF2-40B4-BE49-F238E27FC236}">
                      <a16:creationId xmlns:a16="http://schemas.microsoft.com/office/drawing/2014/main" id="{1BBBFFC7-0D3C-D542-8224-FEE3F702A8E9}"/>
                    </a:ext>
                  </a:extLst>
                </p:cNvPr>
                <p:cNvSpPr/>
                <p:nvPr/>
              </p:nvSpPr>
              <p:spPr>
                <a:xfrm>
                  <a:off x="7768827" y="2076098"/>
                  <a:ext cx="156840" cy="157668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_tradnl" dirty="0">
                    <a:highlight>
                      <a:srgbClr val="FFFF00"/>
                    </a:highlight>
                  </a:endParaRPr>
                </a:p>
              </p:txBody>
            </p:sp>
            <p:sp>
              <p:nvSpPr>
                <p:cNvPr id="24" name="Rectángulo 23">
                  <a:extLst>
                    <a:ext uri="{FF2B5EF4-FFF2-40B4-BE49-F238E27FC236}">
                      <a16:creationId xmlns:a16="http://schemas.microsoft.com/office/drawing/2014/main" id="{C56C8233-15F5-3849-B4F2-7C052E155EE0}"/>
                    </a:ext>
                  </a:extLst>
                </p:cNvPr>
                <p:cNvSpPr/>
                <p:nvPr/>
              </p:nvSpPr>
              <p:spPr>
                <a:xfrm>
                  <a:off x="7978130" y="2154932"/>
                  <a:ext cx="156840" cy="157668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_tradnl" dirty="0">
                    <a:highlight>
                      <a:srgbClr val="FFFF00"/>
                    </a:highlight>
                  </a:endParaRPr>
                </a:p>
              </p:txBody>
            </p:sp>
            <p:sp>
              <p:nvSpPr>
                <p:cNvPr id="25" name="Rectángulo 24">
                  <a:extLst>
                    <a:ext uri="{FF2B5EF4-FFF2-40B4-BE49-F238E27FC236}">
                      <a16:creationId xmlns:a16="http://schemas.microsoft.com/office/drawing/2014/main" id="{A09EE38C-0B45-4D42-B23E-BCE97D519A05}"/>
                    </a:ext>
                  </a:extLst>
                </p:cNvPr>
                <p:cNvSpPr/>
                <p:nvPr/>
              </p:nvSpPr>
              <p:spPr>
                <a:xfrm>
                  <a:off x="8189993" y="2247390"/>
                  <a:ext cx="156840" cy="157668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_tradnl" dirty="0">
                    <a:highlight>
                      <a:srgbClr val="FFFF00"/>
                    </a:highlight>
                  </a:endParaRPr>
                </a:p>
              </p:txBody>
            </p:sp>
            <p:sp>
              <p:nvSpPr>
                <p:cNvPr id="26" name="Rectángulo 25">
                  <a:extLst>
                    <a:ext uri="{FF2B5EF4-FFF2-40B4-BE49-F238E27FC236}">
                      <a16:creationId xmlns:a16="http://schemas.microsoft.com/office/drawing/2014/main" id="{A4B7AC8C-DD1C-7947-AEA1-6FAE95A5322F}"/>
                    </a:ext>
                  </a:extLst>
                </p:cNvPr>
                <p:cNvSpPr/>
                <p:nvPr/>
              </p:nvSpPr>
              <p:spPr>
                <a:xfrm>
                  <a:off x="8529273" y="2070830"/>
                  <a:ext cx="156840" cy="157668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_tradnl" dirty="0">
                    <a:highlight>
                      <a:srgbClr val="FFFF00"/>
                    </a:highlight>
                  </a:endParaRPr>
                </a:p>
              </p:txBody>
            </p:sp>
            <p:sp>
              <p:nvSpPr>
                <p:cNvPr id="27" name="Rectángulo 26">
                  <a:extLst>
                    <a:ext uri="{FF2B5EF4-FFF2-40B4-BE49-F238E27FC236}">
                      <a16:creationId xmlns:a16="http://schemas.microsoft.com/office/drawing/2014/main" id="{DD4A1298-D7A9-664E-BD9F-C48241B1C90C}"/>
                    </a:ext>
                  </a:extLst>
                </p:cNvPr>
                <p:cNvSpPr/>
                <p:nvPr/>
              </p:nvSpPr>
              <p:spPr>
                <a:xfrm>
                  <a:off x="7543471" y="2478661"/>
                  <a:ext cx="156840" cy="157668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_tradnl" dirty="0">
                    <a:highlight>
                      <a:srgbClr val="FFFF00"/>
                    </a:highlight>
                  </a:endParaRPr>
                </a:p>
              </p:txBody>
            </p:sp>
            <p:cxnSp>
              <p:nvCxnSpPr>
                <p:cNvPr id="28" name="Conector recto 27">
                  <a:extLst>
                    <a:ext uri="{FF2B5EF4-FFF2-40B4-BE49-F238E27FC236}">
                      <a16:creationId xmlns:a16="http://schemas.microsoft.com/office/drawing/2014/main" id="{31168945-7C6B-C44A-8FBD-83F96701C82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736361" y="2054597"/>
                  <a:ext cx="0" cy="741235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Conector recto 28">
                  <a:extLst>
                    <a:ext uri="{FF2B5EF4-FFF2-40B4-BE49-F238E27FC236}">
                      <a16:creationId xmlns:a16="http://schemas.microsoft.com/office/drawing/2014/main" id="{EC86654C-2B65-404E-BF89-06A1334C6C0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419004" y="2071041"/>
                  <a:ext cx="0" cy="741235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18" name="Imagen 17">
                <a:extLst>
                  <a:ext uri="{FF2B5EF4-FFF2-40B4-BE49-F238E27FC236}">
                    <a16:creationId xmlns:a16="http://schemas.microsoft.com/office/drawing/2014/main" id="{CDD1FF5A-0418-8644-85A8-D992FFD55B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duotone>
                  <a:prstClr val="black"/>
                  <a:schemeClr val="accent1">
                    <a:tint val="45000"/>
                    <a:satMod val="400000"/>
                  </a:schemeClr>
                </a:duotone>
              </a:blip>
              <a:stretch>
                <a:fillRect/>
              </a:stretch>
            </p:blipFill>
            <p:spPr>
              <a:xfrm>
                <a:off x="9988239" y="2154932"/>
                <a:ext cx="1242005" cy="1477478"/>
              </a:xfrm>
              <a:prstGeom prst="rect">
                <a:avLst/>
              </a:prstGeom>
            </p:spPr>
          </p:pic>
        </p:grpSp>
        <p:grpSp>
          <p:nvGrpSpPr>
            <p:cNvPr id="8" name="Grupo 7">
              <a:extLst>
                <a:ext uri="{FF2B5EF4-FFF2-40B4-BE49-F238E27FC236}">
                  <a16:creationId xmlns:a16="http://schemas.microsoft.com/office/drawing/2014/main" id="{938ED0DF-B881-5741-A9BE-DE7C257B2726}"/>
                </a:ext>
              </a:extLst>
            </p:cNvPr>
            <p:cNvGrpSpPr/>
            <p:nvPr/>
          </p:nvGrpSpPr>
          <p:grpSpPr>
            <a:xfrm>
              <a:off x="5203807" y="1893933"/>
              <a:ext cx="1855938" cy="1423800"/>
              <a:chOff x="6207721" y="3863411"/>
              <a:chExt cx="1855938" cy="1423800"/>
            </a:xfrm>
          </p:grpSpPr>
          <p:pic>
            <p:nvPicPr>
              <p:cNvPr id="14" name="Imagen 13">
                <a:extLst>
                  <a:ext uri="{FF2B5EF4-FFF2-40B4-BE49-F238E27FC236}">
                    <a16:creationId xmlns:a16="http://schemas.microsoft.com/office/drawing/2014/main" id="{29E6C21C-1E7D-A647-8058-8656B396EA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639859" y="3863411"/>
                <a:ext cx="1423800" cy="1423800"/>
              </a:xfrm>
              <a:prstGeom prst="rect">
                <a:avLst/>
              </a:prstGeom>
            </p:spPr>
          </p:pic>
          <p:sp>
            <p:nvSpPr>
              <p:cNvPr id="15" name="Cubo 14">
                <a:extLst>
                  <a:ext uri="{FF2B5EF4-FFF2-40B4-BE49-F238E27FC236}">
                    <a16:creationId xmlns:a16="http://schemas.microsoft.com/office/drawing/2014/main" id="{A8B446F3-E94C-A440-9760-82EB7B45C165}"/>
                  </a:ext>
                </a:extLst>
              </p:cNvPr>
              <p:cNvSpPr/>
              <p:nvPr/>
            </p:nvSpPr>
            <p:spPr>
              <a:xfrm>
                <a:off x="6519779" y="4681393"/>
                <a:ext cx="490621" cy="443173"/>
              </a:xfrm>
              <a:prstGeom prst="cub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  <p:pic>
            <p:nvPicPr>
              <p:cNvPr id="16" name="Imagen 15">
                <a:extLst>
                  <a:ext uri="{FF2B5EF4-FFF2-40B4-BE49-F238E27FC236}">
                    <a16:creationId xmlns:a16="http://schemas.microsoft.com/office/drawing/2014/main" id="{885193B7-2C18-1F44-8512-B078070AA79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23203" b="88203" l="72813" r="96250">
                            <a14:foregroundMark x1="73594" y1="54844" x2="73594" y2="54844"/>
                            <a14:foregroundMark x1="82188" y1="25313" x2="82188" y2="25313"/>
                            <a14:foregroundMark x1="80000" y1="87266" x2="80000" y2="87266"/>
                            <a14:foregroundMark x1="88594" y1="88281" x2="88594" y2="88281"/>
                            <a14:foregroundMark x1="83750" y1="23203" x2="83750" y2="23203"/>
                            <a14:foregroundMark x1="94766" y1="54531" x2="94766" y2="54531"/>
                          </a14:backgroundRemoval>
                        </a14:imgEffect>
                      </a14:imgLayer>
                    </a14:imgProps>
                  </a:ext>
                </a:extLst>
              </a:blip>
              <a:srcRect l="69904" t="19287" r="547" b="7536"/>
              <a:stretch/>
            </p:blipFill>
            <p:spPr>
              <a:xfrm>
                <a:off x="6207721" y="4038982"/>
                <a:ext cx="504037" cy="1248229"/>
              </a:xfrm>
              <a:prstGeom prst="rect">
                <a:avLst/>
              </a:prstGeom>
            </p:spPr>
          </p:pic>
        </p:grpSp>
        <p:grpSp>
          <p:nvGrpSpPr>
            <p:cNvPr id="9" name="Grupo 8">
              <a:extLst>
                <a:ext uri="{FF2B5EF4-FFF2-40B4-BE49-F238E27FC236}">
                  <a16:creationId xmlns:a16="http://schemas.microsoft.com/office/drawing/2014/main" id="{DC4137C6-FA84-DC41-9901-5D72D027746C}"/>
                </a:ext>
              </a:extLst>
            </p:cNvPr>
            <p:cNvGrpSpPr/>
            <p:nvPr/>
          </p:nvGrpSpPr>
          <p:grpSpPr>
            <a:xfrm>
              <a:off x="680322" y="1840255"/>
              <a:ext cx="1698812" cy="1477478"/>
              <a:chOff x="7788135" y="4160265"/>
              <a:chExt cx="1698812" cy="1477478"/>
            </a:xfrm>
          </p:grpSpPr>
          <p:pic>
            <p:nvPicPr>
              <p:cNvPr id="11" name="Imagen 10">
                <a:extLst>
                  <a:ext uri="{FF2B5EF4-FFF2-40B4-BE49-F238E27FC236}">
                    <a16:creationId xmlns:a16="http://schemas.microsoft.com/office/drawing/2014/main" id="{6FC45519-40A3-CD4B-9AB0-3BE097FCE3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020616" y="4160265"/>
                <a:ext cx="1242005" cy="1477478"/>
              </a:xfrm>
              <a:prstGeom prst="rect">
                <a:avLst/>
              </a:prstGeom>
            </p:spPr>
          </p:pic>
          <p:sp>
            <p:nvSpPr>
              <p:cNvPr id="12" name="Lata 11">
                <a:extLst>
                  <a:ext uri="{FF2B5EF4-FFF2-40B4-BE49-F238E27FC236}">
                    <a16:creationId xmlns:a16="http://schemas.microsoft.com/office/drawing/2014/main" id="{6556FEA1-E363-DA40-8275-0C6557B9F37E}"/>
                  </a:ext>
                </a:extLst>
              </p:cNvPr>
              <p:cNvSpPr/>
              <p:nvPr/>
            </p:nvSpPr>
            <p:spPr>
              <a:xfrm>
                <a:off x="7788135" y="4572000"/>
                <a:ext cx="361703" cy="866196"/>
              </a:xfrm>
              <a:prstGeom prst="can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  <p:sp>
            <p:nvSpPr>
              <p:cNvPr id="13" name="Lata 12">
                <a:extLst>
                  <a:ext uri="{FF2B5EF4-FFF2-40B4-BE49-F238E27FC236}">
                    <a16:creationId xmlns:a16="http://schemas.microsoft.com/office/drawing/2014/main" id="{F871F1A1-D5B4-8F4C-9EE3-8A6B34DFD18C}"/>
                  </a:ext>
                </a:extLst>
              </p:cNvPr>
              <p:cNvSpPr/>
              <p:nvPr/>
            </p:nvSpPr>
            <p:spPr>
              <a:xfrm>
                <a:off x="9125244" y="5099529"/>
                <a:ext cx="361703" cy="338667"/>
              </a:xfrm>
              <a:prstGeom prst="can">
                <a:avLst>
                  <a:gd name="adj" fmla="val 50000"/>
                </a:avLst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</p:grpSp>
        <p:pic>
          <p:nvPicPr>
            <p:cNvPr id="10" name="Imagen 9">
              <a:extLst>
                <a:ext uri="{FF2B5EF4-FFF2-40B4-BE49-F238E27FC236}">
                  <a16:creationId xmlns:a16="http://schemas.microsoft.com/office/drawing/2014/main" id="{B980C3A9-7F86-D248-B079-B8FC8FB749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tx2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7618681" y="1840255"/>
              <a:ext cx="1242005" cy="1477478"/>
            </a:xfrm>
            <a:prstGeom prst="rect">
              <a:avLst/>
            </a:prstGeom>
          </p:spPr>
        </p:pic>
      </p:grpSp>
      <p:sp>
        <p:nvSpPr>
          <p:cNvPr id="30" name="Rectángulo 29">
            <a:extLst>
              <a:ext uri="{FF2B5EF4-FFF2-40B4-BE49-F238E27FC236}">
                <a16:creationId xmlns:a16="http://schemas.microsoft.com/office/drawing/2014/main" id="{7E5DD219-797B-0C47-B2C9-19D2C8F9676A}"/>
              </a:ext>
            </a:extLst>
          </p:cNvPr>
          <p:cNvSpPr/>
          <p:nvPr/>
        </p:nvSpPr>
        <p:spPr>
          <a:xfrm>
            <a:off x="10297194" y="34982"/>
            <a:ext cx="1578737" cy="1440000"/>
          </a:xfrm>
          <a:prstGeom prst="rect">
            <a:avLst/>
          </a:prstGeom>
          <a:solidFill>
            <a:schemeClr val="bg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1" name="Rectángulo 30">
            <a:extLst>
              <a:ext uri="{FF2B5EF4-FFF2-40B4-BE49-F238E27FC236}">
                <a16:creationId xmlns:a16="http://schemas.microsoft.com/office/drawing/2014/main" id="{C9B11947-8D89-5841-83A1-640C6C1254B4}"/>
              </a:ext>
            </a:extLst>
          </p:cNvPr>
          <p:cNvSpPr/>
          <p:nvPr/>
        </p:nvSpPr>
        <p:spPr>
          <a:xfrm>
            <a:off x="4920106" y="34982"/>
            <a:ext cx="3470505" cy="1440000"/>
          </a:xfrm>
          <a:prstGeom prst="rect">
            <a:avLst/>
          </a:prstGeom>
          <a:solidFill>
            <a:schemeClr val="bg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3" name="Rectángulo 32">
            <a:extLst>
              <a:ext uri="{FF2B5EF4-FFF2-40B4-BE49-F238E27FC236}">
                <a16:creationId xmlns:a16="http://schemas.microsoft.com/office/drawing/2014/main" id="{36C50C07-C4F0-9C4B-B4C1-D850F0BC6B26}"/>
              </a:ext>
            </a:extLst>
          </p:cNvPr>
          <p:cNvSpPr/>
          <p:nvPr/>
        </p:nvSpPr>
        <p:spPr>
          <a:xfrm>
            <a:off x="6193122" y="3683373"/>
            <a:ext cx="532303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b="1" dirty="0">
                <a:solidFill>
                  <a:schemeClr val="accent1"/>
                </a:solidFill>
              </a:rPr>
              <a:t>Al final del Sprint se lleva a cabo una revisión del Incremento para reajustar el Product Backlog, en caso de que sea necesario</a:t>
            </a:r>
          </a:p>
          <a:p>
            <a:pPr algn="ctr"/>
            <a:endParaRPr lang="es-ES" sz="3200" b="1" dirty="0">
              <a:solidFill>
                <a:schemeClr val="accent1"/>
              </a:solidFill>
            </a:endParaRPr>
          </a:p>
        </p:txBody>
      </p:sp>
      <p:sp>
        <p:nvSpPr>
          <p:cNvPr id="34" name="Forma 33">
            <a:extLst>
              <a:ext uri="{FF2B5EF4-FFF2-40B4-BE49-F238E27FC236}">
                <a16:creationId xmlns:a16="http://schemas.microsoft.com/office/drawing/2014/main" id="{C51BCB92-F15A-DB47-8EDC-E83CC0AC01EE}"/>
              </a:ext>
            </a:extLst>
          </p:cNvPr>
          <p:cNvSpPr/>
          <p:nvPr/>
        </p:nvSpPr>
        <p:spPr>
          <a:xfrm rot="7859596">
            <a:off x="8889478" y="2060987"/>
            <a:ext cx="1887657" cy="1239323"/>
          </a:xfrm>
          <a:prstGeom prst="swooshArrow">
            <a:avLst>
              <a:gd name="adj1" fmla="val 16310"/>
              <a:gd name="adj2" fmla="val 31370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graphicFrame>
        <p:nvGraphicFramePr>
          <p:cNvPr id="35" name="Marcador de contenido 24">
            <a:extLst>
              <a:ext uri="{FF2B5EF4-FFF2-40B4-BE49-F238E27FC236}">
                <a16:creationId xmlns:a16="http://schemas.microsoft.com/office/drawing/2014/main" id="{B8C4F650-E1EA-C84A-98BF-966A19A8DF91}"/>
              </a:ext>
            </a:extLst>
          </p:cNvPr>
          <p:cNvGraphicFramePr>
            <a:graphicFrameLocks noGrp="1"/>
          </p:cNvGraphicFramePr>
          <p:nvPr>
            <p:ph sz="half" idx="4294967295"/>
            <p:extLst>
              <p:ext uri="{D42A27DB-BD31-4B8C-83A1-F6EECF244321}">
                <p14:modId xmlns:p14="http://schemas.microsoft.com/office/powerpoint/2010/main" val="2499707648"/>
              </p:ext>
            </p:extLst>
          </p:nvPr>
        </p:nvGraphicFramePr>
        <p:xfrm>
          <a:off x="587733" y="1893336"/>
          <a:ext cx="5435600" cy="4144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677358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5" grpId="0">
        <p:bldAsOne/>
      </p:bldGraphic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8014D6-80D6-8940-A54A-D2DBE6F7A64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85925" y="147773"/>
            <a:ext cx="11010935" cy="551269"/>
          </a:xfrm>
          <a:prstGeom prst="rect">
            <a:avLst/>
          </a:prstGeom>
        </p:spPr>
        <p:txBody>
          <a:bodyPr anchor="ctr"/>
          <a:lstStyle/>
          <a:p>
            <a:r>
              <a:rPr lang="es-ES_tradnl" b="1" dirty="0">
                <a:solidFill>
                  <a:schemeClr val="accent3">
                    <a:lumMod val="50000"/>
                  </a:schemeClr>
                </a:solidFill>
              </a:rPr>
              <a:t>Sprint Retrospective</a:t>
            </a:r>
          </a:p>
        </p:txBody>
      </p:sp>
      <p:grpSp>
        <p:nvGrpSpPr>
          <p:cNvPr id="6" name="Grupo 5">
            <a:extLst>
              <a:ext uri="{FF2B5EF4-FFF2-40B4-BE49-F238E27FC236}">
                <a16:creationId xmlns:a16="http://schemas.microsoft.com/office/drawing/2014/main" id="{217D58A6-0769-3246-87B3-EF948938B199}"/>
              </a:ext>
            </a:extLst>
          </p:cNvPr>
          <p:cNvGrpSpPr>
            <a:grpSpLocks noChangeAspect="1"/>
          </p:cNvGrpSpPr>
          <p:nvPr/>
        </p:nvGrpSpPr>
        <p:grpSpPr>
          <a:xfrm>
            <a:off x="5013408" y="76982"/>
            <a:ext cx="6498271" cy="1440000"/>
            <a:chOff x="680322" y="1504986"/>
            <a:chExt cx="8180364" cy="1812747"/>
          </a:xfrm>
        </p:grpSpPr>
        <p:grpSp>
          <p:nvGrpSpPr>
            <p:cNvPr id="7" name="Grupo 6">
              <a:extLst>
                <a:ext uri="{FF2B5EF4-FFF2-40B4-BE49-F238E27FC236}">
                  <a16:creationId xmlns:a16="http://schemas.microsoft.com/office/drawing/2014/main" id="{BD096169-0B91-154B-BD0E-A96A9B7C0DCB}"/>
                </a:ext>
              </a:extLst>
            </p:cNvPr>
            <p:cNvGrpSpPr/>
            <p:nvPr/>
          </p:nvGrpSpPr>
          <p:grpSpPr>
            <a:xfrm>
              <a:off x="2824150" y="1504986"/>
              <a:ext cx="1878289" cy="1812747"/>
              <a:chOff x="9670096" y="1819663"/>
              <a:chExt cx="1878289" cy="1812747"/>
            </a:xfrm>
          </p:grpSpPr>
          <p:grpSp>
            <p:nvGrpSpPr>
              <p:cNvPr id="17" name="Grupo 16">
                <a:extLst>
                  <a:ext uri="{FF2B5EF4-FFF2-40B4-BE49-F238E27FC236}">
                    <a16:creationId xmlns:a16="http://schemas.microsoft.com/office/drawing/2014/main" id="{4E0D5C20-9310-1B47-A5DD-8B02DDB91A26}"/>
                  </a:ext>
                </a:extLst>
              </p:cNvPr>
              <p:cNvGrpSpPr/>
              <p:nvPr/>
            </p:nvGrpSpPr>
            <p:grpSpPr>
              <a:xfrm>
                <a:off x="9670096" y="1819663"/>
                <a:ext cx="1878289" cy="914400"/>
                <a:chOff x="7176304" y="1947858"/>
                <a:chExt cx="1878289" cy="914400"/>
              </a:xfrm>
            </p:grpSpPr>
            <p:sp>
              <p:nvSpPr>
                <p:cNvPr id="19" name="Rectángulo 18">
                  <a:extLst>
                    <a:ext uri="{FF2B5EF4-FFF2-40B4-BE49-F238E27FC236}">
                      <a16:creationId xmlns:a16="http://schemas.microsoft.com/office/drawing/2014/main" id="{E2606785-5FBF-BF45-B435-BBB3C60EDB2A}"/>
                    </a:ext>
                  </a:extLst>
                </p:cNvPr>
                <p:cNvSpPr/>
                <p:nvPr/>
              </p:nvSpPr>
              <p:spPr>
                <a:xfrm>
                  <a:off x="7176304" y="1947858"/>
                  <a:ext cx="1878289" cy="914400"/>
                </a:xfrm>
                <a:prstGeom prst="rect">
                  <a:avLst/>
                </a:prstGeom>
                <a:solidFill>
                  <a:schemeClr val="bg1"/>
                </a:solidFill>
                <a:ln w="57150">
                  <a:noFill/>
                </a:ln>
                <a:scene3d>
                  <a:camera prst="orthographicFront"/>
                  <a:lightRig rig="threePt" dir="t"/>
                </a:scene3d>
                <a:sp3d>
                  <a:bevelT w="114300" prst="hardEdge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_tradnl" dirty="0"/>
                </a:p>
              </p:txBody>
            </p:sp>
            <p:sp>
              <p:nvSpPr>
                <p:cNvPr id="20" name="Rectángulo 19">
                  <a:extLst>
                    <a:ext uri="{FF2B5EF4-FFF2-40B4-BE49-F238E27FC236}">
                      <a16:creationId xmlns:a16="http://schemas.microsoft.com/office/drawing/2014/main" id="{27178633-064B-0345-A66C-71658B405DD3}"/>
                    </a:ext>
                  </a:extLst>
                </p:cNvPr>
                <p:cNvSpPr/>
                <p:nvPr/>
              </p:nvSpPr>
              <p:spPr>
                <a:xfrm>
                  <a:off x="7307187" y="2125454"/>
                  <a:ext cx="156840" cy="157668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_tradnl" dirty="0">
                    <a:highlight>
                      <a:srgbClr val="FFFF00"/>
                    </a:highlight>
                  </a:endParaRPr>
                </a:p>
              </p:txBody>
            </p:sp>
            <p:sp>
              <p:nvSpPr>
                <p:cNvPr id="21" name="Rectángulo 20">
                  <a:extLst>
                    <a:ext uri="{FF2B5EF4-FFF2-40B4-BE49-F238E27FC236}">
                      <a16:creationId xmlns:a16="http://schemas.microsoft.com/office/drawing/2014/main" id="{07D9E3EB-9975-8E46-AD95-C26B18747419}"/>
                    </a:ext>
                  </a:extLst>
                </p:cNvPr>
                <p:cNvSpPr/>
                <p:nvPr/>
              </p:nvSpPr>
              <p:spPr>
                <a:xfrm>
                  <a:off x="7538007" y="2228498"/>
                  <a:ext cx="156840" cy="157668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_tradnl" dirty="0">
                    <a:highlight>
                      <a:srgbClr val="FFFF00"/>
                    </a:highlight>
                  </a:endParaRPr>
                </a:p>
              </p:txBody>
            </p:sp>
            <p:sp>
              <p:nvSpPr>
                <p:cNvPr id="22" name="Rectángulo 21">
                  <a:extLst>
                    <a:ext uri="{FF2B5EF4-FFF2-40B4-BE49-F238E27FC236}">
                      <a16:creationId xmlns:a16="http://schemas.microsoft.com/office/drawing/2014/main" id="{AB146CAD-0E4C-D148-AA9B-C70967B78E95}"/>
                    </a:ext>
                  </a:extLst>
                </p:cNvPr>
                <p:cNvSpPr/>
                <p:nvPr/>
              </p:nvSpPr>
              <p:spPr>
                <a:xfrm>
                  <a:off x="7307187" y="2454439"/>
                  <a:ext cx="156840" cy="157668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_tradnl" dirty="0">
                    <a:highlight>
                      <a:srgbClr val="FFFF00"/>
                    </a:highlight>
                  </a:endParaRPr>
                </a:p>
              </p:txBody>
            </p:sp>
            <p:sp>
              <p:nvSpPr>
                <p:cNvPr id="23" name="Rectángulo 22">
                  <a:extLst>
                    <a:ext uri="{FF2B5EF4-FFF2-40B4-BE49-F238E27FC236}">
                      <a16:creationId xmlns:a16="http://schemas.microsoft.com/office/drawing/2014/main" id="{0A2A702E-D9EF-6848-A189-33BD0473F025}"/>
                    </a:ext>
                  </a:extLst>
                </p:cNvPr>
                <p:cNvSpPr/>
                <p:nvPr/>
              </p:nvSpPr>
              <p:spPr>
                <a:xfrm>
                  <a:off x="7768827" y="2076098"/>
                  <a:ext cx="156840" cy="157668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_tradnl" dirty="0">
                    <a:highlight>
                      <a:srgbClr val="FFFF00"/>
                    </a:highlight>
                  </a:endParaRPr>
                </a:p>
              </p:txBody>
            </p:sp>
            <p:sp>
              <p:nvSpPr>
                <p:cNvPr id="24" name="Rectángulo 23">
                  <a:extLst>
                    <a:ext uri="{FF2B5EF4-FFF2-40B4-BE49-F238E27FC236}">
                      <a16:creationId xmlns:a16="http://schemas.microsoft.com/office/drawing/2014/main" id="{857FBD26-C083-0440-AE0D-141DE7AE627B}"/>
                    </a:ext>
                  </a:extLst>
                </p:cNvPr>
                <p:cNvSpPr/>
                <p:nvPr/>
              </p:nvSpPr>
              <p:spPr>
                <a:xfrm>
                  <a:off x="7978130" y="2154932"/>
                  <a:ext cx="156840" cy="157668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_tradnl" dirty="0">
                    <a:highlight>
                      <a:srgbClr val="FFFF00"/>
                    </a:highlight>
                  </a:endParaRPr>
                </a:p>
              </p:txBody>
            </p:sp>
            <p:sp>
              <p:nvSpPr>
                <p:cNvPr id="25" name="Rectángulo 24">
                  <a:extLst>
                    <a:ext uri="{FF2B5EF4-FFF2-40B4-BE49-F238E27FC236}">
                      <a16:creationId xmlns:a16="http://schemas.microsoft.com/office/drawing/2014/main" id="{7B18703B-2D24-F44A-9C6C-B5B50B51C540}"/>
                    </a:ext>
                  </a:extLst>
                </p:cNvPr>
                <p:cNvSpPr/>
                <p:nvPr/>
              </p:nvSpPr>
              <p:spPr>
                <a:xfrm>
                  <a:off x="8189993" y="2247390"/>
                  <a:ext cx="156840" cy="157668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_tradnl" dirty="0">
                    <a:highlight>
                      <a:srgbClr val="FFFF00"/>
                    </a:highlight>
                  </a:endParaRPr>
                </a:p>
              </p:txBody>
            </p:sp>
            <p:sp>
              <p:nvSpPr>
                <p:cNvPr id="26" name="Rectángulo 25">
                  <a:extLst>
                    <a:ext uri="{FF2B5EF4-FFF2-40B4-BE49-F238E27FC236}">
                      <a16:creationId xmlns:a16="http://schemas.microsoft.com/office/drawing/2014/main" id="{E099CC64-0FEC-1742-9DEC-A5E9009384A9}"/>
                    </a:ext>
                  </a:extLst>
                </p:cNvPr>
                <p:cNvSpPr/>
                <p:nvPr/>
              </p:nvSpPr>
              <p:spPr>
                <a:xfrm>
                  <a:off x="8529273" y="2070830"/>
                  <a:ext cx="156840" cy="157668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_tradnl" dirty="0">
                    <a:highlight>
                      <a:srgbClr val="FFFF00"/>
                    </a:highlight>
                  </a:endParaRPr>
                </a:p>
              </p:txBody>
            </p:sp>
            <p:sp>
              <p:nvSpPr>
                <p:cNvPr id="27" name="Rectángulo 26">
                  <a:extLst>
                    <a:ext uri="{FF2B5EF4-FFF2-40B4-BE49-F238E27FC236}">
                      <a16:creationId xmlns:a16="http://schemas.microsoft.com/office/drawing/2014/main" id="{4BE1950E-5E67-3C43-B37D-250D074B5C21}"/>
                    </a:ext>
                  </a:extLst>
                </p:cNvPr>
                <p:cNvSpPr/>
                <p:nvPr/>
              </p:nvSpPr>
              <p:spPr>
                <a:xfrm>
                  <a:off x="7543471" y="2478661"/>
                  <a:ext cx="156840" cy="157668"/>
                </a:xfrm>
                <a:prstGeom prst="rect">
                  <a:avLst/>
                </a:prstGeom>
                <a:solidFill>
                  <a:srgbClr val="FFFF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_tradnl" dirty="0">
                    <a:highlight>
                      <a:srgbClr val="FFFF00"/>
                    </a:highlight>
                  </a:endParaRPr>
                </a:p>
              </p:txBody>
            </p:sp>
            <p:cxnSp>
              <p:nvCxnSpPr>
                <p:cNvPr id="28" name="Conector recto 27">
                  <a:extLst>
                    <a:ext uri="{FF2B5EF4-FFF2-40B4-BE49-F238E27FC236}">
                      <a16:creationId xmlns:a16="http://schemas.microsoft.com/office/drawing/2014/main" id="{ACA75810-AEC0-FA42-B381-3C394FFA141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736361" y="2054597"/>
                  <a:ext cx="0" cy="741235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Conector recto 28">
                  <a:extLst>
                    <a:ext uri="{FF2B5EF4-FFF2-40B4-BE49-F238E27FC236}">
                      <a16:creationId xmlns:a16="http://schemas.microsoft.com/office/drawing/2014/main" id="{D1330902-7923-FE47-B0FE-DE3F8E77C3A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419004" y="2071041"/>
                  <a:ext cx="0" cy="741235"/>
                </a:xfrm>
                <a:prstGeom prst="line">
                  <a:avLst/>
                </a:prstGeom>
                <a:ln w="28575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18" name="Imagen 17">
                <a:extLst>
                  <a:ext uri="{FF2B5EF4-FFF2-40B4-BE49-F238E27FC236}">
                    <a16:creationId xmlns:a16="http://schemas.microsoft.com/office/drawing/2014/main" id="{ED091D6C-B02C-EF4E-8362-6738F2E166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duotone>
                  <a:prstClr val="black"/>
                  <a:schemeClr val="accent1">
                    <a:tint val="45000"/>
                    <a:satMod val="400000"/>
                  </a:schemeClr>
                </a:duotone>
              </a:blip>
              <a:stretch>
                <a:fillRect/>
              </a:stretch>
            </p:blipFill>
            <p:spPr>
              <a:xfrm>
                <a:off x="9988239" y="2154932"/>
                <a:ext cx="1242005" cy="1477478"/>
              </a:xfrm>
              <a:prstGeom prst="rect">
                <a:avLst/>
              </a:prstGeom>
            </p:spPr>
          </p:pic>
        </p:grpSp>
        <p:grpSp>
          <p:nvGrpSpPr>
            <p:cNvPr id="8" name="Grupo 7">
              <a:extLst>
                <a:ext uri="{FF2B5EF4-FFF2-40B4-BE49-F238E27FC236}">
                  <a16:creationId xmlns:a16="http://schemas.microsoft.com/office/drawing/2014/main" id="{4717E806-BE85-1044-AB02-C3B6C655A675}"/>
                </a:ext>
              </a:extLst>
            </p:cNvPr>
            <p:cNvGrpSpPr/>
            <p:nvPr/>
          </p:nvGrpSpPr>
          <p:grpSpPr>
            <a:xfrm>
              <a:off x="5203807" y="1893933"/>
              <a:ext cx="1855938" cy="1423800"/>
              <a:chOff x="6207721" y="3863411"/>
              <a:chExt cx="1855938" cy="1423800"/>
            </a:xfrm>
          </p:grpSpPr>
          <p:pic>
            <p:nvPicPr>
              <p:cNvPr id="14" name="Imagen 13">
                <a:extLst>
                  <a:ext uri="{FF2B5EF4-FFF2-40B4-BE49-F238E27FC236}">
                    <a16:creationId xmlns:a16="http://schemas.microsoft.com/office/drawing/2014/main" id="{EC128F13-424F-9146-85AB-589FDF9C31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639859" y="3863411"/>
                <a:ext cx="1423800" cy="1423800"/>
              </a:xfrm>
              <a:prstGeom prst="rect">
                <a:avLst/>
              </a:prstGeom>
            </p:spPr>
          </p:pic>
          <p:sp>
            <p:nvSpPr>
              <p:cNvPr id="15" name="Cubo 14">
                <a:extLst>
                  <a:ext uri="{FF2B5EF4-FFF2-40B4-BE49-F238E27FC236}">
                    <a16:creationId xmlns:a16="http://schemas.microsoft.com/office/drawing/2014/main" id="{FE8D3A63-71B8-4749-8F41-147ABB447C6F}"/>
                  </a:ext>
                </a:extLst>
              </p:cNvPr>
              <p:cNvSpPr/>
              <p:nvPr/>
            </p:nvSpPr>
            <p:spPr>
              <a:xfrm>
                <a:off x="6519779" y="4681393"/>
                <a:ext cx="490621" cy="443173"/>
              </a:xfrm>
              <a:prstGeom prst="cub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  <p:pic>
            <p:nvPicPr>
              <p:cNvPr id="16" name="Imagen 15">
                <a:extLst>
                  <a:ext uri="{FF2B5EF4-FFF2-40B4-BE49-F238E27FC236}">
                    <a16:creationId xmlns:a16="http://schemas.microsoft.com/office/drawing/2014/main" id="{458A8BD0-F40A-3D42-A8A7-61407B2C28E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23203" b="88203" l="72813" r="96250">
                            <a14:foregroundMark x1="73594" y1="54844" x2="73594" y2="54844"/>
                            <a14:foregroundMark x1="82188" y1="25313" x2="82188" y2="25313"/>
                            <a14:foregroundMark x1="80000" y1="87266" x2="80000" y2="87266"/>
                            <a14:foregroundMark x1="88594" y1="88281" x2="88594" y2="88281"/>
                            <a14:foregroundMark x1="83750" y1="23203" x2="83750" y2="23203"/>
                            <a14:foregroundMark x1="94766" y1="54531" x2="94766" y2="54531"/>
                          </a14:backgroundRemoval>
                        </a14:imgEffect>
                      </a14:imgLayer>
                    </a14:imgProps>
                  </a:ext>
                </a:extLst>
              </a:blip>
              <a:srcRect l="69904" t="19287" r="547" b="7536"/>
              <a:stretch/>
            </p:blipFill>
            <p:spPr>
              <a:xfrm>
                <a:off x="6207721" y="4038982"/>
                <a:ext cx="504037" cy="1248229"/>
              </a:xfrm>
              <a:prstGeom prst="rect">
                <a:avLst/>
              </a:prstGeom>
            </p:spPr>
          </p:pic>
        </p:grpSp>
        <p:grpSp>
          <p:nvGrpSpPr>
            <p:cNvPr id="9" name="Grupo 8">
              <a:extLst>
                <a:ext uri="{FF2B5EF4-FFF2-40B4-BE49-F238E27FC236}">
                  <a16:creationId xmlns:a16="http://schemas.microsoft.com/office/drawing/2014/main" id="{F35C945D-DEBA-E742-9D7C-28485EAC5A80}"/>
                </a:ext>
              </a:extLst>
            </p:cNvPr>
            <p:cNvGrpSpPr/>
            <p:nvPr/>
          </p:nvGrpSpPr>
          <p:grpSpPr>
            <a:xfrm>
              <a:off x="680322" y="1840255"/>
              <a:ext cx="1698812" cy="1477478"/>
              <a:chOff x="7788135" y="4160265"/>
              <a:chExt cx="1698812" cy="1477478"/>
            </a:xfrm>
          </p:grpSpPr>
          <p:pic>
            <p:nvPicPr>
              <p:cNvPr id="11" name="Imagen 10">
                <a:extLst>
                  <a:ext uri="{FF2B5EF4-FFF2-40B4-BE49-F238E27FC236}">
                    <a16:creationId xmlns:a16="http://schemas.microsoft.com/office/drawing/2014/main" id="{91A94CFD-9C5B-0444-8185-F6967DB87F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020616" y="4160265"/>
                <a:ext cx="1242005" cy="1477478"/>
              </a:xfrm>
              <a:prstGeom prst="rect">
                <a:avLst/>
              </a:prstGeom>
            </p:spPr>
          </p:pic>
          <p:sp>
            <p:nvSpPr>
              <p:cNvPr id="12" name="Lata 11">
                <a:extLst>
                  <a:ext uri="{FF2B5EF4-FFF2-40B4-BE49-F238E27FC236}">
                    <a16:creationId xmlns:a16="http://schemas.microsoft.com/office/drawing/2014/main" id="{8523AB2D-655B-6D48-9F03-D5A72D954AA1}"/>
                  </a:ext>
                </a:extLst>
              </p:cNvPr>
              <p:cNvSpPr/>
              <p:nvPr/>
            </p:nvSpPr>
            <p:spPr>
              <a:xfrm>
                <a:off x="7788135" y="4572000"/>
                <a:ext cx="361703" cy="866196"/>
              </a:xfrm>
              <a:prstGeom prst="can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  <p:sp>
            <p:nvSpPr>
              <p:cNvPr id="13" name="Lata 12">
                <a:extLst>
                  <a:ext uri="{FF2B5EF4-FFF2-40B4-BE49-F238E27FC236}">
                    <a16:creationId xmlns:a16="http://schemas.microsoft.com/office/drawing/2014/main" id="{7C87F257-C25D-B44E-9B26-BC9E5053AB8A}"/>
                  </a:ext>
                </a:extLst>
              </p:cNvPr>
              <p:cNvSpPr/>
              <p:nvPr/>
            </p:nvSpPr>
            <p:spPr>
              <a:xfrm>
                <a:off x="9125244" y="5099529"/>
                <a:ext cx="361703" cy="338667"/>
              </a:xfrm>
              <a:prstGeom prst="can">
                <a:avLst>
                  <a:gd name="adj" fmla="val 50000"/>
                </a:avLst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</p:grpSp>
        <p:pic>
          <p:nvPicPr>
            <p:cNvPr id="10" name="Imagen 9">
              <a:extLst>
                <a:ext uri="{FF2B5EF4-FFF2-40B4-BE49-F238E27FC236}">
                  <a16:creationId xmlns:a16="http://schemas.microsoft.com/office/drawing/2014/main" id="{2A4C3B19-5ECF-264F-9E45-006A839850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tx2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7618681" y="1840255"/>
              <a:ext cx="1242005" cy="1477478"/>
            </a:xfrm>
            <a:prstGeom prst="rect">
              <a:avLst/>
            </a:prstGeom>
          </p:spPr>
        </p:pic>
      </p:grpSp>
      <p:sp>
        <p:nvSpPr>
          <p:cNvPr id="31" name="Rectángulo 30">
            <a:extLst>
              <a:ext uri="{FF2B5EF4-FFF2-40B4-BE49-F238E27FC236}">
                <a16:creationId xmlns:a16="http://schemas.microsoft.com/office/drawing/2014/main" id="{02FB1538-F67D-7F41-8E99-71649AE02D02}"/>
              </a:ext>
            </a:extLst>
          </p:cNvPr>
          <p:cNvSpPr/>
          <p:nvPr/>
        </p:nvSpPr>
        <p:spPr>
          <a:xfrm>
            <a:off x="4920106" y="34982"/>
            <a:ext cx="5160951" cy="1440000"/>
          </a:xfrm>
          <a:prstGeom prst="rect">
            <a:avLst/>
          </a:prstGeom>
          <a:solidFill>
            <a:schemeClr val="bg1"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2" name="Rectángulo 31">
            <a:extLst>
              <a:ext uri="{FF2B5EF4-FFF2-40B4-BE49-F238E27FC236}">
                <a16:creationId xmlns:a16="http://schemas.microsoft.com/office/drawing/2014/main" id="{336D4345-0210-5842-98F4-CB2E573863EE}"/>
              </a:ext>
            </a:extLst>
          </p:cNvPr>
          <p:cNvSpPr/>
          <p:nvPr/>
        </p:nvSpPr>
        <p:spPr>
          <a:xfrm>
            <a:off x="6622330" y="3450105"/>
            <a:ext cx="532303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 b="1" dirty="0">
                <a:solidFill>
                  <a:schemeClr val="accent1"/>
                </a:solidFill>
              </a:rPr>
              <a:t>Oportunidad para que el Scrum Team se inspeccione a sí mismo y cree un plan de mejoras para el próximo Sprint</a:t>
            </a:r>
          </a:p>
        </p:txBody>
      </p:sp>
      <p:sp>
        <p:nvSpPr>
          <p:cNvPr id="33" name="Forma 32">
            <a:extLst>
              <a:ext uri="{FF2B5EF4-FFF2-40B4-BE49-F238E27FC236}">
                <a16:creationId xmlns:a16="http://schemas.microsoft.com/office/drawing/2014/main" id="{588E91FD-67FE-5A4C-8745-9AEE8B882D91}"/>
              </a:ext>
            </a:extLst>
          </p:cNvPr>
          <p:cNvSpPr/>
          <p:nvPr/>
        </p:nvSpPr>
        <p:spPr>
          <a:xfrm rot="7859596">
            <a:off x="10408740" y="1886988"/>
            <a:ext cx="1887657" cy="1239323"/>
          </a:xfrm>
          <a:prstGeom prst="swooshArrow">
            <a:avLst>
              <a:gd name="adj1" fmla="val 16310"/>
              <a:gd name="adj2" fmla="val 31370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graphicFrame>
        <p:nvGraphicFramePr>
          <p:cNvPr id="35" name="Marcador de contenido 15">
            <a:extLst>
              <a:ext uri="{FF2B5EF4-FFF2-40B4-BE49-F238E27FC236}">
                <a16:creationId xmlns:a16="http://schemas.microsoft.com/office/drawing/2014/main" id="{90F6CA3C-1256-144C-8825-60119EBEFE11}"/>
              </a:ext>
            </a:extLst>
          </p:cNvPr>
          <p:cNvGraphicFramePr>
            <a:graphicFrameLocks noGrp="1"/>
          </p:cNvGraphicFramePr>
          <p:nvPr>
            <p:ph sz="half" idx="4294967295"/>
            <p:extLst>
              <p:ext uri="{D42A27DB-BD31-4B8C-83A1-F6EECF244321}">
                <p14:modId xmlns:p14="http://schemas.microsoft.com/office/powerpoint/2010/main" val="4166945630"/>
              </p:ext>
            </p:extLst>
          </p:nvPr>
        </p:nvGraphicFramePr>
        <p:xfrm>
          <a:off x="681038" y="1790700"/>
          <a:ext cx="5435600" cy="4144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1592605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5" grpId="0">
        <p:bldAsOne/>
      </p:bldGraphic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EDBD51E-6361-62BB-1194-3F20BABDE7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Sumario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134F272-4972-3064-B27C-24F4D67FFB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55846" y="1135136"/>
            <a:ext cx="3900399" cy="3799425"/>
          </a:xfrm>
        </p:spPr>
        <p:txBody>
          <a:bodyPr/>
          <a:lstStyle/>
          <a:p>
            <a:pPr marL="457200" indent="-457200">
              <a:buAutoNum type="arabicPeriod"/>
            </a:pPr>
            <a:r>
              <a:rPr lang="es-ES" dirty="0">
                <a:solidFill>
                  <a:schemeClr val="tx1"/>
                </a:solidFill>
              </a:rPr>
              <a:t>Conceptos Básicos</a:t>
            </a:r>
          </a:p>
          <a:p>
            <a:pPr marL="457200" indent="-457200">
              <a:buAutoNum type="arabicPeriod"/>
            </a:pPr>
            <a:r>
              <a:rPr lang="es-ES" dirty="0">
                <a:solidFill>
                  <a:schemeClr val="tx1"/>
                </a:solidFill>
              </a:rPr>
              <a:t>Las Metodologías Ágiles</a:t>
            </a:r>
          </a:p>
          <a:p>
            <a:pPr marL="457200" indent="-457200">
              <a:buAutoNum type="arabicPeriod"/>
            </a:pPr>
            <a:r>
              <a:rPr lang="es-ES" dirty="0">
                <a:solidFill>
                  <a:schemeClr val="tx1"/>
                </a:solidFill>
              </a:rPr>
              <a:t>Introducción a Scrum</a:t>
            </a:r>
          </a:p>
          <a:p>
            <a:pPr marL="457200" indent="-457200">
              <a:buAutoNum type="arabicPeriod"/>
            </a:pPr>
            <a:r>
              <a:rPr lang="es-ES" dirty="0">
                <a:solidFill>
                  <a:schemeClr val="tx1"/>
                </a:solidFill>
              </a:rPr>
              <a:t>Roles de Scrum</a:t>
            </a:r>
          </a:p>
          <a:p>
            <a:pPr marL="457200" indent="-457200">
              <a:buAutoNum type="arabicPeriod"/>
            </a:pPr>
            <a:r>
              <a:rPr lang="es-ES" dirty="0">
                <a:solidFill>
                  <a:schemeClr val="tx1"/>
                </a:solidFill>
              </a:rPr>
              <a:t>Artefactos de Scrum</a:t>
            </a:r>
          </a:p>
          <a:p>
            <a:pPr marL="457200" indent="-457200">
              <a:buAutoNum type="arabicPeriod"/>
            </a:pPr>
            <a:r>
              <a:rPr lang="es-ES" dirty="0">
                <a:solidFill>
                  <a:schemeClr val="tx1"/>
                </a:solidFill>
              </a:rPr>
              <a:t>Ceremonias de Scrum</a:t>
            </a:r>
          </a:p>
          <a:p>
            <a:pPr marL="457200" indent="-457200">
              <a:buAutoNum type="arabicPeriod"/>
            </a:pPr>
            <a:r>
              <a:rPr lang="es-ES" dirty="0">
                <a:solidFill>
                  <a:srgbClr val="C00000"/>
                </a:solidFill>
              </a:rPr>
              <a:t>Ciclo de Vida Scrum</a:t>
            </a:r>
          </a:p>
          <a:p>
            <a:pPr marL="457200" indent="-457200">
              <a:buAutoNum type="arabicPeriod"/>
            </a:pPr>
            <a:r>
              <a:rPr lang="es-ES" dirty="0">
                <a:solidFill>
                  <a:schemeClr val="tx1"/>
                </a:solidFill>
              </a:rPr>
              <a:t>Técnicas de Scrum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3DE0AB57-4146-A832-5425-8ECD1B8BFF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325" y="744583"/>
            <a:ext cx="4550316" cy="4550316"/>
          </a:xfrm>
          <a:prstGeom prst="rect">
            <a:avLst/>
          </a:prstGeom>
        </p:spPr>
      </p:pic>
      <p:sp>
        <p:nvSpPr>
          <p:cNvPr id="7" name="2 Subtítulo">
            <a:extLst>
              <a:ext uri="{FF2B5EF4-FFF2-40B4-BE49-F238E27FC236}">
                <a16:creationId xmlns:a16="http://schemas.microsoft.com/office/drawing/2014/main" id="{B950E697-6D86-BEE8-D064-547217BC7222}"/>
              </a:ext>
            </a:extLst>
          </p:cNvPr>
          <p:cNvSpPr txBox="1">
            <a:spLocks/>
          </p:cNvSpPr>
          <p:nvPr/>
        </p:nvSpPr>
        <p:spPr>
          <a:xfrm>
            <a:off x="6851692" y="5432770"/>
            <a:ext cx="2360827" cy="419390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s-ES" sz="1800" b="0" dirty="0">
                <a:solidFill>
                  <a:schemeClr val="accent3">
                    <a:lumMod val="50000"/>
                  </a:schemeClr>
                </a:solidFill>
                <a:latin typeface="Calibri"/>
              </a:rPr>
              <a:t>agilecorporation.org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accent3">
                  <a:lumMod val="50000"/>
                </a:scheme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511842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DD54ABCD-90D3-DA4C-8B12-F3D491DE0D9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29815" y="158620"/>
            <a:ext cx="11010936" cy="736260"/>
          </a:xfrm>
          <a:prstGeom prst="rect">
            <a:avLst/>
          </a:prstGeom>
        </p:spPr>
        <p:txBody>
          <a:bodyPr anchor="ctr"/>
          <a:lstStyle/>
          <a:p>
            <a:r>
              <a:rPr lang="es-ES_tradnl" b="1" dirty="0">
                <a:solidFill>
                  <a:schemeClr val="accent3">
                    <a:lumMod val="50000"/>
                  </a:schemeClr>
                </a:solidFill>
              </a:rPr>
              <a:t>Product Backlog</a:t>
            </a:r>
          </a:p>
        </p:txBody>
      </p:sp>
      <p:grpSp>
        <p:nvGrpSpPr>
          <p:cNvPr id="2" name="Grupo 1">
            <a:extLst>
              <a:ext uri="{FF2B5EF4-FFF2-40B4-BE49-F238E27FC236}">
                <a16:creationId xmlns:a16="http://schemas.microsoft.com/office/drawing/2014/main" id="{D5A19314-2E34-8820-BC99-38F282B53845}"/>
              </a:ext>
            </a:extLst>
          </p:cNvPr>
          <p:cNvGrpSpPr/>
          <p:nvPr/>
        </p:nvGrpSpPr>
        <p:grpSpPr>
          <a:xfrm>
            <a:off x="1009550" y="1420349"/>
            <a:ext cx="4129379" cy="3777563"/>
            <a:chOff x="3762081" y="1924202"/>
            <a:chExt cx="4129379" cy="3777563"/>
          </a:xfrm>
        </p:grpSpPr>
        <p:pic>
          <p:nvPicPr>
            <p:cNvPr id="5" name="Imagen 4">
              <a:extLst>
                <a:ext uri="{FF2B5EF4-FFF2-40B4-BE49-F238E27FC236}">
                  <a16:creationId xmlns:a16="http://schemas.microsoft.com/office/drawing/2014/main" id="{2F50C9BF-BB62-F34A-9C93-8F233FE258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1253"/>
            <a:stretch/>
          </p:blipFill>
          <p:spPr>
            <a:xfrm>
              <a:off x="4792337" y="1924202"/>
              <a:ext cx="1976763" cy="3777563"/>
            </a:xfrm>
            <a:prstGeom prst="rect">
              <a:avLst/>
            </a:prstGeom>
          </p:spPr>
        </p:pic>
        <p:sp>
          <p:nvSpPr>
            <p:cNvPr id="6" name="Flecha a la derecha con bandas 5">
              <a:extLst>
                <a:ext uri="{FF2B5EF4-FFF2-40B4-BE49-F238E27FC236}">
                  <a16:creationId xmlns:a16="http://schemas.microsoft.com/office/drawing/2014/main" id="{B223026E-07FD-404F-9A50-4086EE47E373}"/>
                </a:ext>
              </a:extLst>
            </p:cNvPr>
            <p:cNvSpPr/>
            <p:nvPr/>
          </p:nvSpPr>
          <p:spPr>
            <a:xfrm rot="16200000">
              <a:off x="2189428" y="3644479"/>
              <a:ext cx="3629938" cy="484632"/>
            </a:xfrm>
            <a:prstGeom prst="striped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_tradnl" dirty="0"/>
                <a:t>Prioridad</a:t>
              </a:r>
            </a:p>
          </p:txBody>
        </p:sp>
        <p:sp>
          <p:nvSpPr>
            <p:cNvPr id="7" name="Flecha a la derecha con bandas 6">
              <a:extLst>
                <a:ext uri="{FF2B5EF4-FFF2-40B4-BE49-F238E27FC236}">
                  <a16:creationId xmlns:a16="http://schemas.microsoft.com/office/drawing/2014/main" id="{F215D36A-A48E-0D42-B832-3BEF280074F5}"/>
                </a:ext>
              </a:extLst>
            </p:cNvPr>
            <p:cNvSpPr/>
            <p:nvPr/>
          </p:nvSpPr>
          <p:spPr>
            <a:xfrm rot="16200000">
              <a:off x="5834175" y="3644478"/>
              <a:ext cx="3629938" cy="484632"/>
            </a:xfrm>
            <a:prstGeom prst="striped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_tradnl" dirty="0"/>
                <a:t>Refinamiento</a:t>
              </a:r>
            </a:p>
          </p:txBody>
        </p:sp>
      </p:grpSp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FCC35EB2-F217-8BC7-9D0C-386F190FD6C7}"/>
              </a:ext>
            </a:extLst>
          </p:cNvPr>
          <p:cNvSpPr txBox="1">
            <a:spLocks/>
          </p:cNvSpPr>
          <p:nvPr/>
        </p:nvSpPr>
        <p:spPr>
          <a:xfrm>
            <a:off x="5543391" y="1147236"/>
            <a:ext cx="6267295" cy="456352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El primer concepto clave dentro de la Filosofía Agile es el </a:t>
            </a:r>
            <a:r>
              <a:rPr lang="es-ES" dirty="0">
                <a:solidFill>
                  <a:srgbClr val="C00000"/>
                </a:solidFill>
              </a:rPr>
              <a:t>Product Backlog</a:t>
            </a:r>
            <a:r>
              <a:rPr lang="es-ES" dirty="0"/>
              <a:t>.</a:t>
            </a:r>
          </a:p>
          <a:p>
            <a:r>
              <a:rPr lang="es-ES" dirty="0"/>
              <a:t>Es una bolsa de </a:t>
            </a:r>
            <a:r>
              <a:rPr lang="es-ES" dirty="0">
                <a:solidFill>
                  <a:srgbClr val="C00000"/>
                </a:solidFill>
              </a:rPr>
              <a:t>requisitos definidos por el usuario de forma sencilla y directa</a:t>
            </a:r>
            <a:r>
              <a:rPr lang="es-ES" dirty="0"/>
              <a:t>, como si nos contase una historia, por lo que se les denomina </a:t>
            </a:r>
            <a:r>
              <a:rPr lang="es-ES" b="1" dirty="0">
                <a:solidFill>
                  <a:srgbClr val="C00000"/>
                </a:solidFill>
              </a:rPr>
              <a:t>Historias de Usuario</a:t>
            </a:r>
            <a:r>
              <a:rPr lang="es-ES" dirty="0"/>
              <a:t>.</a:t>
            </a:r>
          </a:p>
          <a:p>
            <a:r>
              <a:rPr lang="es-ES" dirty="0"/>
              <a:t>Esta bolsa </a:t>
            </a:r>
            <a:r>
              <a:rPr lang="es-ES" dirty="0">
                <a:solidFill>
                  <a:srgbClr val="C00000"/>
                </a:solidFill>
              </a:rPr>
              <a:t>se revisa con frecuencia con el usuario</a:t>
            </a:r>
            <a:r>
              <a:rPr lang="es-ES" dirty="0"/>
              <a:t>, refinando, troceando y priorizando historias según su conveniencia.</a:t>
            </a:r>
          </a:p>
          <a:p>
            <a:r>
              <a:rPr lang="es-ES" dirty="0">
                <a:solidFill>
                  <a:srgbClr val="C00000"/>
                </a:solidFill>
              </a:rPr>
              <a:t>Las historias más depuradas y urgentes </a:t>
            </a:r>
            <a:r>
              <a:rPr lang="es-ES" dirty="0"/>
              <a:t>se van colocando en la parte superior y se van </a:t>
            </a:r>
            <a:r>
              <a:rPr lang="es-ES" dirty="0">
                <a:solidFill>
                  <a:srgbClr val="C00000"/>
                </a:solidFill>
              </a:rPr>
              <a:t>extrayendo paulatinamente para su desarrollo</a:t>
            </a:r>
            <a:r>
              <a:rPr lang="es-E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88657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13A87CC-4367-4A58-A352-9852B082DA2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27734" y="121344"/>
            <a:ext cx="11010936" cy="576492"/>
          </a:xfrm>
          <a:prstGeom prst="rect">
            <a:avLst/>
          </a:prstGeom>
        </p:spPr>
        <p:txBody>
          <a:bodyPr anchor="ctr"/>
          <a:lstStyle/>
          <a:p>
            <a:r>
              <a:rPr lang="es-ES" b="1" dirty="0">
                <a:solidFill>
                  <a:schemeClr val="accent3">
                    <a:lumMod val="50000"/>
                  </a:schemeClr>
                </a:solidFill>
              </a:rPr>
              <a:t>Ciclo de Vida Scrum</a:t>
            </a:r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CFFF7AA9-33EB-46C3-9381-6A0ABC2D95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3166" y="1162986"/>
            <a:ext cx="7741190" cy="4452897"/>
          </a:xfrm>
          <a:prstGeom prst="rect">
            <a:avLst/>
          </a:prstGeom>
        </p:spPr>
      </p:pic>
      <p:sp>
        <p:nvSpPr>
          <p:cNvPr id="16" name="Rectángulo 15">
            <a:extLst>
              <a:ext uri="{FF2B5EF4-FFF2-40B4-BE49-F238E27FC236}">
                <a16:creationId xmlns:a16="http://schemas.microsoft.com/office/drawing/2014/main" id="{1CFEF363-3777-4375-8E08-A1A27EB1331B}"/>
              </a:ext>
            </a:extLst>
          </p:cNvPr>
          <p:cNvSpPr/>
          <p:nvPr/>
        </p:nvSpPr>
        <p:spPr>
          <a:xfrm>
            <a:off x="6242343" y="4825760"/>
            <a:ext cx="137909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1000" dirty="0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www.neonrain.com</a:t>
            </a:r>
            <a:endParaRPr lang="es-ES" sz="1000" dirty="0">
              <a:solidFill>
                <a:srgbClr val="0070C0"/>
              </a:solidFill>
            </a:endParaRPr>
          </a:p>
        </p:txBody>
      </p:sp>
      <p:sp>
        <p:nvSpPr>
          <p:cNvPr id="9" name="Bocadillo: rectángulo con esquinas redondeadas 8">
            <a:extLst>
              <a:ext uri="{FF2B5EF4-FFF2-40B4-BE49-F238E27FC236}">
                <a16:creationId xmlns:a16="http://schemas.microsoft.com/office/drawing/2014/main" id="{7E8777D6-5E1A-4F05-AD17-56C3E8F44741}"/>
              </a:ext>
            </a:extLst>
          </p:cNvPr>
          <p:cNvSpPr/>
          <p:nvPr/>
        </p:nvSpPr>
        <p:spPr>
          <a:xfrm>
            <a:off x="146396" y="2262273"/>
            <a:ext cx="1867987" cy="705394"/>
          </a:xfrm>
          <a:prstGeom prst="wedgeRoundRectCallout">
            <a:avLst>
              <a:gd name="adj1" fmla="val 75680"/>
              <a:gd name="adj2" fmla="val 54415"/>
              <a:gd name="adj3" fmla="val 16667"/>
            </a:avLst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Paso 1. El </a:t>
            </a:r>
            <a:r>
              <a:rPr lang="es-ES" sz="1100" dirty="0">
                <a:solidFill>
                  <a:srgbClr val="0070C0"/>
                </a:solidFill>
              </a:rPr>
              <a:t>Product Owner </a:t>
            </a:r>
            <a:r>
              <a:rPr lang="es-ES" sz="1100" dirty="0">
                <a:solidFill>
                  <a:schemeClr val="tx1"/>
                </a:solidFill>
              </a:rPr>
              <a:t>redacta las </a:t>
            </a:r>
            <a:r>
              <a:rPr lang="es-ES" sz="1100" dirty="0">
                <a:solidFill>
                  <a:srgbClr val="0070C0"/>
                </a:solidFill>
              </a:rPr>
              <a:t>User Stories </a:t>
            </a:r>
            <a:r>
              <a:rPr lang="es-ES" sz="1100" dirty="0">
                <a:solidFill>
                  <a:schemeClr val="tx1"/>
                </a:solidFill>
              </a:rPr>
              <a:t>y las sitúa en el </a:t>
            </a:r>
            <a:r>
              <a:rPr lang="es-ES" sz="1100" dirty="0">
                <a:solidFill>
                  <a:srgbClr val="0070C0"/>
                </a:solidFill>
              </a:rPr>
              <a:t>Product Backlog</a:t>
            </a:r>
          </a:p>
        </p:txBody>
      </p:sp>
      <p:sp>
        <p:nvSpPr>
          <p:cNvPr id="10" name="Bocadillo: rectángulo con esquinas redondeadas 9">
            <a:extLst>
              <a:ext uri="{FF2B5EF4-FFF2-40B4-BE49-F238E27FC236}">
                <a16:creationId xmlns:a16="http://schemas.microsoft.com/office/drawing/2014/main" id="{00B48C48-F5E8-4102-8AA5-D224F0C251B5}"/>
              </a:ext>
            </a:extLst>
          </p:cNvPr>
          <p:cNvSpPr/>
          <p:nvPr/>
        </p:nvSpPr>
        <p:spPr>
          <a:xfrm>
            <a:off x="165990" y="3250789"/>
            <a:ext cx="1789610" cy="666205"/>
          </a:xfrm>
          <a:prstGeom prst="wedgeRoundRectCallout">
            <a:avLst>
              <a:gd name="adj1" fmla="val 57989"/>
              <a:gd name="adj2" fmla="val 97986"/>
              <a:gd name="adj3" fmla="val 16667"/>
            </a:avLst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Paso 2. El </a:t>
            </a:r>
            <a:r>
              <a:rPr lang="es-ES" sz="1100" dirty="0">
                <a:solidFill>
                  <a:srgbClr val="0070C0"/>
                </a:solidFill>
              </a:rPr>
              <a:t>Product Owner </a:t>
            </a:r>
            <a:r>
              <a:rPr lang="es-ES" sz="1100" dirty="0">
                <a:solidFill>
                  <a:schemeClr val="tx1"/>
                </a:solidFill>
              </a:rPr>
              <a:t>prioriza las </a:t>
            </a:r>
            <a:r>
              <a:rPr lang="es-ES" sz="1100" dirty="0">
                <a:solidFill>
                  <a:srgbClr val="0070C0"/>
                </a:solidFill>
              </a:rPr>
              <a:t>User Stories </a:t>
            </a:r>
            <a:r>
              <a:rPr lang="es-ES" sz="1100" dirty="0">
                <a:solidFill>
                  <a:schemeClr val="tx1"/>
                </a:solidFill>
              </a:rPr>
              <a:t>y ordena el </a:t>
            </a:r>
            <a:r>
              <a:rPr lang="es-ES" sz="1100" dirty="0">
                <a:solidFill>
                  <a:srgbClr val="0070C0"/>
                </a:solidFill>
              </a:rPr>
              <a:t>Product Backlog</a:t>
            </a:r>
          </a:p>
        </p:txBody>
      </p:sp>
      <p:sp>
        <p:nvSpPr>
          <p:cNvPr id="11" name="Bocadillo: rectángulo con esquinas redondeadas 10">
            <a:extLst>
              <a:ext uri="{FF2B5EF4-FFF2-40B4-BE49-F238E27FC236}">
                <a16:creationId xmlns:a16="http://schemas.microsoft.com/office/drawing/2014/main" id="{44D6E4DF-3301-4D74-BBF9-844A538CE432}"/>
              </a:ext>
            </a:extLst>
          </p:cNvPr>
          <p:cNvSpPr/>
          <p:nvPr/>
        </p:nvSpPr>
        <p:spPr>
          <a:xfrm>
            <a:off x="3568983" y="1168268"/>
            <a:ext cx="1827748" cy="1080939"/>
          </a:xfrm>
          <a:prstGeom prst="wedgeRoundRectCallout">
            <a:avLst>
              <a:gd name="adj1" fmla="val -37967"/>
              <a:gd name="adj2" fmla="val 180139"/>
              <a:gd name="adj3" fmla="val 16667"/>
            </a:avLst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Paso 3. En el </a:t>
            </a:r>
            <a:r>
              <a:rPr lang="es-ES" sz="1100" dirty="0">
                <a:solidFill>
                  <a:srgbClr val="0070C0"/>
                </a:solidFill>
              </a:rPr>
              <a:t>Sprint Planning</a:t>
            </a:r>
            <a:r>
              <a:rPr lang="es-ES" sz="1100" dirty="0">
                <a:solidFill>
                  <a:schemeClr val="tx1"/>
                </a:solidFill>
              </a:rPr>
              <a:t>, se seleccionan las </a:t>
            </a:r>
            <a:r>
              <a:rPr lang="es-ES" sz="1100" dirty="0">
                <a:solidFill>
                  <a:srgbClr val="0070C0"/>
                </a:solidFill>
              </a:rPr>
              <a:t>User Stories </a:t>
            </a:r>
            <a:r>
              <a:rPr lang="es-ES" sz="1100" dirty="0">
                <a:solidFill>
                  <a:schemeClr val="tx1"/>
                </a:solidFill>
              </a:rPr>
              <a:t>que irán en el </a:t>
            </a:r>
            <a:r>
              <a:rPr lang="es-ES" sz="1100" dirty="0">
                <a:solidFill>
                  <a:srgbClr val="0070C0"/>
                </a:solidFill>
              </a:rPr>
              <a:t>Sprint Backlog</a:t>
            </a:r>
            <a:r>
              <a:rPr lang="es-ES" sz="1100" dirty="0">
                <a:solidFill>
                  <a:schemeClr val="tx1"/>
                </a:solidFill>
              </a:rPr>
              <a:t>, y se descomponen en </a:t>
            </a:r>
            <a:r>
              <a:rPr lang="es-ES" sz="1100" dirty="0">
                <a:solidFill>
                  <a:srgbClr val="0070C0"/>
                </a:solidFill>
              </a:rPr>
              <a:t>Tareas </a:t>
            </a:r>
            <a:r>
              <a:rPr lang="es-ES" sz="1100" dirty="0">
                <a:solidFill>
                  <a:schemeClr val="tx1"/>
                </a:solidFill>
              </a:rPr>
              <a:t>en el </a:t>
            </a:r>
            <a:r>
              <a:rPr lang="es-ES" sz="1100" dirty="0">
                <a:solidFill>
                  <a:srgbClr val="0070C0"/>
                </a:solidFill>
              </a:rPr>
              <a:t>Equipo de Desarrollo</a:t>
            </a:r>
          </a:p>
        </p:txBody>
      </p:sp>
      <p:sp>
        <p:nvSpPr>
          <p:cNvPr id="12" name="Bocadillo: rectángulo con esquinas redondeadas 11">
            <a:extLst>
              <a:ext uri="{FF2B5EF4-FFF2-40B4-BE49-F238E27FC236}">
                <a16:creationId xmlns:a16="http://schemas.microsoft.com/office/drawing/2014/main" id="{17328DD2-C398-4E3A-962D-F32BAEA961F6}"/>
              </a:ext>
            </a:extLst>
          </p:cNvPr>
          <p:cNvSpPr/>
          <p:nvPr/>
        </p:nvSpPr>
        <p:spPr>
          <a:xfrm>
            <a:off x="5415556" y="5218997"/>
            <a:ext cx="1379092" cy="632649"/>
          </a:xfrm>
          <a:prstGeom prst="wedgeRoundRectCallout">
            <a:avLst>
              <a:gd name="adj1" fmla="val -924"/>
              <a:gd name="adj2" fmla="val -213728"/>
              <a:gd name="adj3" fmla="val 16667"/>
            </a:avLst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Paso 4. </a:t>
            </a:r>
            <a:r>
              <a:rPr lang="es-ES" sz="1100" dirty="0">
                <a:solidFill>
                  <a:srgbClr val="0070C0"/>
                </a:solidFill>
              </a:rPr>
              <a:t>Arranque del Sprint</a:t>
            </a:r>
            <a:r>
              <a:rPr lang="es-ES" sz="1100" dirty="0">
                <a:solidFill>
                  <a:schemeClr val="tx1"/>
                </a:solidFill>
              </a:rPr>
              <a:t>. Iteración de 1 a 4 semanas.</a:t>
            </a:r>
          </a:p>
        </p:txBody>
      </p:sp>
      <p:sp>
        <p:nvSpPr>
          <p:cNvPr id="13" name="Bocadillo: rectángulo con esquinas redondeadas 12">
            <a:extLst>
              <a:ext uri="{FF2B5EF4-FFF2-40B4-BE49-F238E27FC236}">
                <a16:creationId xmlns:a16="http://schemas.microsoft.com/office/drawing/2014/main" id="{AAA30D38-4D4F-433A-B0F7-7B639E2865CC}"/>
              </a:ext>
            </a:extLst>
          </p:cNvPr>
          <p:cNvSpPr/>
          <p:nvPr/>
        </p:nvSpPr>
        <p:spPr>
          <a:xfrm>
            <a:off x="10091179" y="1318493"/>
            <a:ext cx="1200730" cy="666205"/>
          </a:xfrm>
          <a:prstGeom prst="wedgeRoundRectCallout">
            <a:avLst>
              <a:gd name="adj1" fmla="val -102647"/>
              <a:gd name="adj2" fmla="val 33281"/>
              <a:gd name="adj3" fmla="val 16667"/>
            </a:avLst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Paso 5. Seguimiento en el </a:t>
            </a:r>
            <a:r>
              <a:rPr lang="es-ES" sz="1100" dirty="0">
                <a:solidFill>
                  <a:srgbClr val="0070C0"/>
                </a:solidFill>
              </a:rPr>
              <a:t>Scrum Diario</a:t>
            </a:r>
          </a:p>
        </p:txBody>
      </p:sp>
      <p:sp>
        <p:nvSpPr>
          <p:cNvPr id="14" name="Bocadillo: rectángulo con esquinas redondeadas 13">
            <a:extLst>
              <a:ext uri="{FF2B5EF4-FFF2-40B4-BE49-F238E27FC236}">
                <a16:creationId xmlns:a16="http://schemas.microsoft.com/office/drawing/2014/main" id="{18909F46-4CB4-4B23-8967-9B7533DBA51D}"/>
              </a:ext>
            </a:extLst>
          </p:cNvPr>
          <p:cNvSpPr/>
          <p:nvPr/>
        </p:nvSpPr>
        <p:spPr>
          <a:xfrm>
            <a:off x="10142762" y="2721744"/>
            <a:ext cx="1893062" cy="953588"/>
          </a:xfrm>
          <a:prstGeom prst="wedgeRoundRectCallout">
            <a:avLst>
              <a:gd name="adj1" fmla="val -69561"/>
              <a:gd name="adj2" fmla="val 36961"/>
              <a:gd name="adj3" fmla="val 16667"/>
            </a:avLst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Paso 6. El Sprint obtiene un </a:t>
            </a:r>
            <a:r>
              <a:rPr lang="es-ES" sz="1100" dirty="0">
                <a:solidFill>
                  <a:srgbClr val="0070C0"/>
                </a:solidFill>
              </a:rPr>
              <a:t>Producto Potencialmente Entregable</a:t>
            </a:r>
            <a:r>
              <a:rPr lang="es-ES" sz="1100" dirty="0">
                <a:solidFill>
                  <a:schemeClr val="tx1"/>
                </a:solidFill>
              </a:rPr>
              <a:t>, que se usa para una demostración en el </a:t>
            </a:r>
            <a:r>
              <a:rPr lang="es-ES" sz="1100" dirty="0">
                <a:solidFill>
                  <a:srgbClr val="0070C0"/>
                </a:solidFill>
              </a:rPr>
              <a:t>Sprint Review</a:t>
            </a:r>
          </a:p>
        </p:txBody>
      </p:sp>
      <p:sp>
        <p:nvSpPr>
          <p:cNvPr id="15" name="Bocadillo: rectángulo con esquinas redondeadas 14">
            <a:extLst>
              <a:ext uri="{FF2B5EF4-FFF2-40B4-BE49-F238E27FC236}">
                <a16:creationId xmlns:a16="http://schemas.microsoft.com/office/drawing/2014/main" id="{34FF74D8-F1B8-4E59-A0B7-192AA49BD91A}"/>
              </a:ext>
            </a:extLst>
          </p:cNvPr>
          <p:cNvSpPr/>
          <p:nvPr/>
        </p:nvSpPr>
        <p:spPr>
          <a:xfrm>
            <a:off x="10156158" y="4650763"/>
            <a:ext cx="1279108" cy="568234"/>
          </a:xfrm>
          <a:prstGeom prst="wedgeRoundRectCallout">
            <a:avLst>
              <a:gd name="adj1" fmla="val -85349"/>
              <a:gd name="adj2" fmla="val -3568"/>
              <a:gd name="adj3" fmla="val 16667"/>
            </a:avLst>
          </a:prstGeom>
          <a:solidFill>
            <a:srgbClr val="FFFF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1100" dirty="0">
                <a:solidFill>
                  <a:schemeClr val="tx1"/>
                </a:solidFill>
              </a:rPr>
              <a:t>Paso 7. Fin del Ciclo con la </a:t>
            </a:r>
            <a:r>
              <a:rPr lang="es-ES" sz="1100" dirty="0">
                <a:solidFill>
                  <a:srgbClr val="0070C0"/>
                </a:solidFill>
              </a:rPr>
              <a:t>Sprint Retrospective</a:t>
            </a:r>
          </a:p>
        </p:txBody>
      </p:sp>
      <p:sp>
        <p:nvSpPr>
          <p:cNvPr id="17" name="Bocadillo: rectángulo con esquinas redondeadas 16">
            <a:extLst>
              <a:ext uri="{FF2B5EF4-FFF2-40B4-BE49-F238E27FC236}">
                <a16:creationId xmlns:a16="http://schemas.microsoft.com/office/drawing/2014/main" id="{F8DB02FC-DCF8-4ADB-BA93-66674860730A}"/>
              </a:ext>
            </a:extLst>
          </p:cNvPr>
          <p:cNvSpPr/>
          <p:nvPr/>
        </p:nvSpPr>
        <p:spPr>
          <a:xfrm>
            <a:off x="654160" y="1327786"/>
            <a:ext cx="926410" cy="457200"/>
          </a:xfrm>
          <a:prstGeom prst="wedgeRoundRectCallout">
            <a:avLst>
              <a:gd name="adj1" fmla="val 97185"/>
              <a:gd name="adj2" fmla="val 42244"/>
              <a:gd name="adj3" fmla="val 16667"/>
            </a:avLst>
          </a:prstGeom>
          <a:solidFill>
            <a:srgbClr val="FFFFCC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ES" sz="1100" b="1" dirty="0">
                <a:solidFill>
                  <a:srgbClr val="FF0000"/>
                </a:solidFill>
              </a:rPr>
              <a:t>NUEVA ITERACIÓN</a:t>
            </a:r>
          </a:p>
        </p:txBody>
      </p:sp>
    </p:spTree>
    <p:extLst>
      <p:ext uri="{BB962C8B-B14F-4D97-AF65-F5344CB8AC3E}">
        <p14:creationId xmlns:p14="http://schemas.microsoft.com/office/powerpoint/2010/main" val="2173484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7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EDBD51E-6361-62BB-1194-3F20BABDE7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Sumario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134F272-4972-3064-B27C-24F4D67FFB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55846" y="1135136"/>
            <a:ext cx="3797762" cy="3724780"/>
          </a:xfrm>
        </p:spPr>
        <p:txBody>
          <a:bodyPr/>
          <a:lstStyle/>
          <a:p>
            <a:pPr marL="457200" indent="-457200">
              <a:buAutoNum type="arabicPeriod"/>
            </a:pPr>
            <a:r>
              <a:rPr lang="es-ES" dirty="0">
                <a:solidFill>
                  <a:schemeClr val="tx1"/>
                </a:solidFill>
              </a:rPr>
              <a:t>Conceptos Básicos</a:t>
            </a:r>
          </a:p>
          <a:p>
            <a:pPr marL="457200" indent="-457200">
              <a:buAutoNum type="arabicPeriod"/>
            </a:pPr>
            <a:r>
              <a:rPr lang="es-ES" dirty="0">
                <a:solidFill>
                  <a:schemeClr val="tx1"/>
                </a:solidFill>
              </a:rPr>
              <a:t>Las Metodologías Ágiles</a:t>
            </a:r>
          </a:p>
          <a:p>
            <a:pPr marL="457200" indent="-457200">
              <a:buAutoNum type="arabicPeriod"/>
            </a:pPr>
            <a:r>
              <a:rPr lang="es-ES" dirty="0">
                <a:solidFill>
                  <a:schemeClr val="tx1"/>
                </a:solidFill>
              </a:rPr>
              <a:t>Introducción a Scrum</a:t>
            </a:r>
          </a:p>
          <a:p>
            <a:pPr marL="457200" indent="-457200">
              <a:buAutoNum type="arabicPeriod"/>
            </a:pPr>
            <a:r>
              <a:rPr lang="es-ES" dirty="0">
                <a:solidFill>
                  <a:schemeClr val="tx1"/>
                </a:solidFill>
              </a:rPr>
              <a:t>Roles de Scrum</a:t>
            </a:r>
          </a:p>
          <a:p>
            <a:pPr marL="457200" indent="-457200">
              <a:buAutoNum type="arabicPeriod"/>
            </a:pPr>
            <a:r>
              <a:rPr lang="es-ES" dirty="0">
                <a:solidFill>
                  <a:schemeClr val="tx1"/>
                </a:solidFill>
              </a:rPr>
              <a:t>Artefactos de Scrum</a:t>
            </a:r>
          </a:p>
          <a:p>
            <a:pPr marL="457200" indent="-457200">
              <a:buAutoNum type="arabicPeriod"/>
            </a:pPr>
            <a:r>
              <a:rPr lang="es-ES" dirty="0">
                <a:solidFill>
                  <a:schemeClr val="tx1"/>
                </a:solidFill>
              </a:rPr>
              <a:t>Ceremonias de Scrum</a:t>
            </a:r>
          </a:p>
          <a:p>
            <a:pPr marL="457200" indent="-457200">
              <a:buAutoNum type="arabicPeriod"/>
            </a:pPr>
            <a:r>
              <a:rPr lang="es-ES" dirty="0">
                <a:solidFill>
                  <a:schemeClr val="tx1"/>
                </a:solidFill>
              </a:rPr>
              <a:t>Ciclo de Vida Scrum</a:t>
            </a:r>
          </a:p>
          <a:p>
            <a:pPr marL="457200" indent="-457200">
              <a:buAutoNum type="arabicPeriod"/>
            </a:pPr>
            <a:r>
              <a:rPr lang="es-ES" dirty="0">
                <a:solidFill>
                  <a:srgbClr val="C00000"/>
                </a:solidFill>
              </a:rPr>
              <a:t>Técnicas de Scrum</a:t>
            </a:r>
            <a:endParaRPr lang="es-ES" dirty="0">
              <a:solidFill>
                <a:schemeClr val="tx1"/>
              </a:solidFill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BB8A6704-9646-6BA8-ACC3-95FA6E09A2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325" y="744583"/>
            <a:ext cx="4550316" cy="4550316"/>
          </a:xfrm>
          <a:prstGeom prst="rect">
            <a:avLst/>
          </a:prstGeom>
        </p:spPr>
      </p:pic>
      <p:sp>
        <p:nvSpPr>
          <p:cNvPr id="7" name="2 Subtítulo">
            <a:extLst>
              <a:ext uri="{FF2B5EF4-FFF2-40B4-BE49-F238E27FC236}">
                <a16:creationId xmlns:a16="http://schemas.microsoft.com/office/drawing/2014/main" id="{0C85B349-2DEF-4C89-8641-4F07EEF5EAFE}"/>
              </a:ext>
            </a:extLst>
          </p:cNvPr>
          <p:cNvSpPr txBox="1">
            <a:spLocks/>
          </p:cNvSpPr>
          <p:nvPr/>
        </p:nvSpPr>
        <p:spPr>
          <a:xfrm>
            <a:off x="6851692" y="5432770"/>
            <a:ext cx="2360827" cy="419390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s-ES" sz="1800" b="0" dirty="0">
                <a:solidFill>
                  <a:schemeClr val="accent3">
                    <a:lumMod val="50000"/>
                  </a:schemeClr>
                </a:solidFill>
                <a:latin typeface="Calibri"/>
              </a:rPr>
              <a:t>agilecorporation.org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accent3">
                  <a:lumMod val="50000"/>
                </a:scheme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209370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13A87CC-4367-4A58-A352-9852B082DA2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1823" y="115320"/>
            <a:ext cx="11010936" cy="540328"/>
          </a:xfrm>
          <a:prstGeom prst="rect">
            <a:avLst/>
          </a:prstGeom>
        </p:spPr>
        <p:txBody>
          <a:bodyPr anchor="ctr"/>
          <a:lstStyle/>
          <a:p>
            <a:r>
              <a:rPr lang="es-ES" b="1" dirty="0">
                <a:solidFill>
                  <a:schemeClr val="accent3">
                    <a:lumMod val="50000"/>
                  </a:schemeClr>
                </a:solidFill>
              </a:rPr>
              <a:t>Técnicas de Scrum</a:t>
            </a:r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CFFF7AA9-33EB-46C3-9381-6A0ABC2D95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6935" y="1088319"/>
            <a:ext cx="7741190" cy="4452897"/>
          </a:xfrm>
          <a:prstGeom prst="rect">
            <a:avLst/>
          </a:prstGeom>
        </p:spPr>
      </p:pic>
      <p:sp>
        <p:nvSpPr>
          <p:cNvPr id="16" name="Rectángulo 15">
            <a:extLst>
              <a:ext uri="{FF2B5EF4-FFF2-40B4-BE49-F238E27FC236}">
                <a16:creationId xmlns:a16="http://schemas.microsoft.com/office/drawing/2014/main" id="{1CFEF363-3777-4375-8E08-A1A27EB1331B}"/>
              </a:ext>
            </a:extLst>
          </p:cNvPr>
          <p:cNvSpPr/>
          <p:nvPr/>
        </p:nvSpPr>
        <p:spPr>
          <a:xfrm>
            <a:off x="7026112" y="4751093"/>
            <a:ext cx="137909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1000" dirty="0">
                <a:solidFill>
                  <a:srgbClr val="0070C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www.neonrain.com</a:t>
            </a:r>
            <a:endParaRPr lang="es-ES" sz="1000" dirty="0">
              <a:solidFill>
                <a:srgbClr val="0070C0"/>
              </a:solidFill>
            </a:endParaRPr>
          </a:p>
        </p:txBody>
      </p:sp>
      <p:sp>
        <p:nvSpPr>
          <p:cNvPr id="3" name="Rectángulo redondeado 2">
            <a:extLst>
              <a:ext uri="{FF2B5EF4-FFF2-40B4-BE49-F238E27FC236}">
                <a16:creationId xmlns:a16="http://schemas.microsoft.com/office/drawing/2014/main" id="{5435D9A3-18C0-0640-BC44-89ADD4BD8F71}"/>
              </a:ext>
            </a:extLst>
          </p:cNvPr>
          <p:cNvSpPr/>
          <p:nvPr/>
        </p:nvSpPr>
        <p:spPr>
          <a:xfrm>
            <a:off x="2724749" y="3512627"/>
            <a:ext cx="1641763" cy="540327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1. Rebanado</a:t>
            </a:r>
          </a:p>
        </p:txBody>
      </p:sp>
      <p:sp>
        <p:nvSpPr>
          <p:cNvPr id="20" name="Rectángulo redondeado 19">
            <a:extLst>
              <a:ext uri="{FF2B5EF4-FFF2-40B4-BE49-F238E27FC236}">
                <a16:creationId xmlns:a16="http://schemas.microsoft.com/office/drawing/2014/main" id="{8C16EE4D-16E7-3D4F-AA9E-8904196554A1}"/>
              </a:ext>
            </a:extLst>
          </p:cNvPr>
          <p:cNvSpPr/>
          <p:nvPr/>
        </p:nvSpPr>
        <p:spPr>
          <a:xfrm>
            <a:off x="2724748" y="4097547"/>
            <a:ext cx="1641763" cy="540327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2. Historias de Usuario</a:t>
            </a:r>
          </a:p>
        </p:txBody>
      </p:sp>
      <p:sp>
        <p:nvSpPr>
          <p:cNvPr id="21" name="Rectángulo redondeado 20">
            <a:extLst>
              <a:ext uri="{FF2B5EF4-FFF2-40B4-BE49-F238E27FC236}">
                <a16:creationId xmlns:a16="http://schemas.microsoft.com/office/drawing/2014/main" id="{04542392-3BDE-E24E-99FF-3D371C8A3229}"/>
              </a:ext>
            </a:extLst>
          </p:cNvPr>
          <p:cNvSpPr/>
          <p:nvPr/>
        </p:nvSpPr>
        <p:spPr>
          <a:xfrm>
            <a:off x="3257823" y="5315646"/>
            <a:ext cx="1641763" cy="540327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3. Uso de Fibonacci</a:t>
            </a:r>
          </a:p>
        </p:txBody>
      </p:sp>
      <p:sp>
        <p:nvSpPr>
          <p:cNvPr id="22" name="Rectángulo redondeado 21">
            <a:extLst>
              <a:ext uri="{FF2B5EF4-FFF2-40B4-BE49-F238E27FC236}">
                <a16:creationId xmlns:a16="http://schemas.microsoft.com/office/drawing/2014/main" id="{C57F65BF-FF73-604F-B8EA-A75058913EBA}"/>
              </a:ext>
            </a:extLst>
          </p:cNvPr>
          <p:cNvSpPr/>
          <p:nvPr/>
        </p:nvSpPr>
        <p:spPr>
          <a:xfrm>
            <a:off x="5085767" y="5312934"/>
            <a:ext cx="1641763" cy="540327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4. Puntos historia</a:t>
            </a:r>
          </a:p>
        </p:txBody>
      </p:sp>
      <p:sp>
        <p:nvSpPr>
          <p:cNvPr id="23" name="Rectángulo redondeado 22">
            <a:extLst>
              <a:ext uri="{FF2B5EF4-FFF2-40B4-BE49-F238E27FC236}">
                <a16:creationId xmlns:a16="http://schemas.microsoft.com/office/drawing/2014/main" id="{FC349D5A-4AB5-BF4A-AEA8-655384F52F36}"/>
              </a:ext>
            </a:extLst>
          </p:cNvPr>
          <p:cNvSpPr/>
          <p:nvPr/>
        </p:nvSpPr>
        <p:spPr>
          <a:xfrm>
            <a:off x="4899586" y="1218606"/>
            <a:ext cx="1641763" cy="540327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5. Planificación</a:t>
            </a:r>
          </a:p>
        </p:txBody>
      </p:sp>
      <p:sp>
        <p:nvSpPr>
          <p:cNvPr id="24" name="Rectángulo redondeado 23">
            <a:extLst>
              <a:ext uri="{FF2B5EF4-FFF2-40B4-BE49-F238E27FC236}">
                <a16:creationId xmlns:a16="http://schemas.microsoft.com/office/drawing/2014/main" id="{3A33DFB2-96B2-2A49-8BE2-2E6CAC8D16BE}"/>
              </a:ext>
            </a:extLst>
          </p:cNvPr>
          <p:cNvSpPr/>
          <p:nvPr/>
        </p:nvSpPr>
        <p:spPr>
          <a:xfrm>
            <a:off x="4899586" y="1889220"/>
            <a:ext cx="1641763" cy="540327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6. Definition of</a:t>
            </a:r>
          </a:p>
        </p:txBody>
      </p:sp>
      <p:sp>
        <p:nvSpPr>
          <p:cNvPr id="25" name="Rectángulo redondeado 24">
            <a:extLst>
              <a:ext uri="{FF2B5EF4-FFF2-40B4-BE49-F238E27FC236}">
                <a16:creationId xmlns:a16="http://schemas.microsoft.com/office/drawing/2014/main" id="{EAE805C5-F371-1D47-B94C-200C3BED4DBC}"/>
              </a:ext>
            </a:extLst>
          </p:cNvPr>
          <p:cNvSpPr/>
          <p:nvPr/>
        </p:nvSpPr>
        <p:spPr>
          <a:xfrm>
            <a:off x="1016893" y="3512627"/>
            <a:ext cx="1641763" cy="540327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7. Sprint 0</a:t>
            </a:r>
          </a:p>
        </p:txBody>
      </p:sp>
    </p:spTree>
    <p:extLst>
      <p:ext uri="{BB962C8B-B14F-4D97-AF65-F5344CB8AC3E}">
        <p14:creationId xmlns:p14="http://schemas.microsoft.com/office/powerpoint/2010/main" val="2954183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13A87CC-4367-4A58-A352-9852B082DA2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57806" y="162921"/>
            <a:ext cx="11010936" cy="576492"/>
          </a:xfrm>
          <a:prstGeom prst="rect">
            <a:avLst/>
          </a:prstGeom>
        </p:spPr>
        <p:txBody>
          <a:bodyPr anchor="ctr"/>
          <a:lstStyle/>
          <a:p>
            <a:r>
              <a:rPr lang="es-ES" b="1" dirty="0">
                <a:solidFill>
                  <a:schemeClr val="accent3">
                    <a:lumMod val="50000"/>
                  </a:schemeClr>
                </a:solidFill>
              </a:rPr>
              <a:t>Técnicas de Scrum - Rebanado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ACDB776B-5B8F-CAE8-E147-D065C2CF3E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6935" y="1088319"/>
            <a:ext cx="7741190" cy="4452897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CEE9246C-D11E-FE00-3387-2DDD0A0F9B06}"/>
              </a:ext>
            </a:extLst>
          </p:cNvPr>
          <p:cNvSpPr/>
          <p:nvPr/>
        </p:nvSpPr>
        <p:spPr>
          <a:xfrm>
            <a:off x="7026112" y="4751093"/>
            <a:ext cx="137909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1000" dirty="0">
                <a:solidFill>
                  <a:srgbClr val="0070C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www.neonrain.com</a:t>
            </a:r>
            <a:endParaRPr lang="es-ES" sz="1000" dirty="0">
              <a:solidFill>
                <a:srgbClr val="0070C0"/>
              </a:solidFill>
            </a:endParaRPr>
          </a:p>
        </p:txBody>
      </p:sp>
      <p:sp>
        <p:nvSpPr>
          <p:cNvPr id="6" name="Rectángulo redondeado 2">
            <a:extLst>
              <a:ext uri="{FF2B5EF4-FFF2-40B4-BE49-F238E27FC236}">
                <a16:creationId xmlns:a16="http://schemas.microsoft.com/office/drawing/2014/main" id="{ADF4A5BA-9DC4-FCF2-0CC5-F036BEDF3A10}"/>
              </a:ext>
            </a:extLst>
          </p:cNvPr>
          <p:cNvSpPr/>
          <p:nvPr/>
        </p:nvSpPr>
        <p:spPr>
          <a:xfrm>
            <a:off x="2724749" y="3512627"/>
            <a:ext cx="1641763" cy="540327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1. Rebanado</a:t>
            </a:r>
          </a:p>
        </p:txBody>
      </p:sp>
    </p:spTree>
    <p:extLst>
      <p:ext uri="{BB962C8B-B14F-4D97-AF65-F5344CB8AC3E}">
        <p14:creationId xmlns:p14="http://schemas.microsoft.com/office/powerpoint/2010/main" val="2301058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BEF19FC-FB21-4AEB-9B1A-DF21B86A679A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53888" y="853101"/>
            <a:ext cx="7590522" cy="5239789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s-ES" dirty="0"/>
              <a:t>Rebanar es </a:t>
            </a:r>
            <a:r>
              <a:rPr lang="es-ES" dirty="0">
                <a:solidFill>
                  <a:srgbClr val="C00000"/>
                </a:solidFill>
              </a:rPr>
              <a:t>dividir la funcionalidad </a:t>
            </a:r>
            <a:r>
              <a:rPr lang="es-ES" dirty="0"/>
              <a:t>a implementar de forma que su </a:t>
            </a:r>
            <a:r>
              <a:rPr lang="es-ES" dirty="0">
                <a:solidFill>
                  <a:srgbClr val="C00000"/>
                </a:solidFill>
              </a:rPr>
              <a:t>granularidad</a:t>
            </a:r>
            <a:r>
              <a:rPr lang="es-ES" dirty="0"/>
              <a:t> sea más </a:t>
            </a:r>
            <a:r>
              <a:rPr lang="es-ES" dirty="0">
                <a:solidFill>
                  <a:srgbClr val="C00000"/>
                </a:solidFill>
              </a:rPr>
              <a:t>regular</a:t>
            </a:r>
            <a:r>
              <a:rPr lang="es-ES" dirty="0"/>
              <a:t>, más homogénea, sin llegar a ser idéntica (esto es prácticamente imposible)</a:t>
            </a:r>
          </a:p>
          <a:p>
            <a:r>
              <a:rPr lang="es-ES" dirty="0"/>
              <a:t>A las </a:t>
            </a:r>
            <a:r>
              <a:rPr lang="es-ES" dirty="0">
                <a:solidFill>
                  <a:srgbClr val="C00000"/>
                </a:solidFill>
              </a:rPr>
              <a:t>Historias de Usuario de gran envergadura</a:t>
            </a:r>
            <a:r>
              <a:rPr lang="es-ES" dirty="0"/>
              <a:t>, susceptibles de ser rebanadas en primer lugar, se las denomina </a:t>
            </a:r>
            <a:r>
              <a:rPr lang="es-ES" dirty="0">
                <a:solidFill>
                  <a:srgbClr val="C00000"/>
                </a:solidFill>
              </a:rPr>
              <a:t>Épicas</a:t>
            </a:r>
          </a:p>
          <a:p>
            <a:r>
              <a:rPr lang="es-ES" dirty="0">
                <a:solidFill>
                  <a:srgbClr val="C00000"/>
                </a:solidFill>
              </a:rPr>
              <a:t>Los criterios de rebanado son libres </a:t>
            </a:r>
            <a:r>
              <a:rPr lang="es-ES" dirty="0"/>
              <a:t>y dependen del criterio del Product Owner que administra el Backlog de Producto</a:t>
            </a:r>
          </a:p>
          <a:p>
            <a:r>
              <a:rPr lang="es-ES" dirty="0">
                <a:solidFill>
                  <a:srgbClr val="C00000"/>
                </a:solidFill>
              </a:rPr>
              <a:t>A la vez que se rebana, se suele priorizar </a:t>
            </a:r>
            <a:r>
              <a:rPr lang="es-ES" dirty="0"/>
              <a:t>los elementos del Backlog en función de las necesidades del usuario</a:t>
            </a:r>
          </a:p>
          <a:p>
            <a:r>
              <a:rPr lang="es-ES" dirty="0">
                <a:solidFill>
                  <a:srgbClr val="C00000"/>
                </a:solidFill>
              </a:rPr>
              <a:t>El rebanado puede tener lugar en cualquier momento</a:t>
            </a:r>
            <a:r>
              <a:rPr lang="es-ES" dirty="0"/>
              <a:t>, en especial durante el proceso de Refinamiento del Backlog</a:t>
            </a:r>
          </a:p>
        </p:txBody>
      </p:sp>
      <p:sp>
        <p:nvSpPr>
          <p:cNvPr id="7" name="Título 2">
            <a:extLst>
              <a:ext uri="{FF2B5EF4-FFF2-40B4-BE49-F238E27FC236}">
                <a16:creationId xmlns:a16="http://schemas.microsoft.com/office/drawing/2014/main" id="{B8BCC394-26E6-45BD-A126-64E3BF32644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39146" y="142231"/>
            <a:ext cx="11010936" cy="622730"/>
          </a:xfrm>
          <a:prstGeom prst="rect">
            <a:avLst/>
          </a:prstGeom>
        </p:spPr>
        <p:txBody>
          <a:bodyPr anchor="ctr"/>
          <a:lstStyle/>
          <a:p>
            <a:r>
              <a:rPr lang="es-ES_tradnl" b="1" dirty="0">
                <a:solidFill>
                  <a:schemeClr val="accent3">
                    <a:lumMod val="50000"/>
                  </a:schemeClr>
                </a:solidFill>
              </a:rPr>
              <a:t>¿Qué es el Rebanado?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D181EFD3-BAB1-D00E-1264-11BBF7FAEC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394" y="914856"/>
            <a:ext cx="4722718" cy="2558139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498C7757-5AA0-8374-414C-AB1C9A46A183}"/>
              </a:ext>
            </a:extLst>
          </p:cNvPr>
          <p:cNvSpPr txBox="1"/>
          <p:nvPr/>
        </p:nvSpPr>
        <p:spPr>
          <a:xfrm>
            <a:off x="10461240" y="3499779"/>
            <a:ext cx="157687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1000" dirty="0">
                <a:solidFill>
                  <a:srgbClr val="0070C0"/>
                </a:solidFill>
              </a:rPr>
              <a:t>https://www.upsocl.com</a:t>
            </a:r>
          </a:p>
        </p:txBody>
      </p:sp>
    </p:spTree>
    <p:extLst>
      <p:ext uri="{BB962C8B-B14F-4D97-AF65-F5344CB8AC3E}">
        <p14:creationId xmlns:p14="http://schemas.microsoft.com/office/powerpoint/2010/main" val="1775325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35D37C2-DF2C-1A4B-A8C3-540AA50F0C4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34814" y="182463"/>
            <a:ext cx="11010936" cy="605631"/>
          </a:xfrm>
          <a:prstGeom prst="rect">
            <a:avLst/>
          </a:prstGeom>
        </p:spPr>
        <p:txBody>
          <a:bodyPr anchor="ctr"/>
          <a:lstStyle/>
          <a:p>
            <a:r>
              <a:rPr lang="es-ES_tradnl" b="1" dirty="0">
                <a:solidFill>
                  <a:schemeClr val="accent3">
                    <a:lumMod val="50000"/>
                  </a:schemeClr>
                </a:solidFill>
              </a:rPr>
              <a:t>Rebanado de un Elemento del Backlog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8823DA13-1D45-7846-943B-458C8F1CAF1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83255" y="1196414"/>
            <a:ext cx="1976763" cy="3777563"/>
          </a:xfrm>
          <a:prstGeom prst="rect">
            <a:avLst/>
          </a:prstGeom>
        </p:spPr>
      </p:pic>
      <p:sp>
        <p:nvSpPr>
          <p:cNvPr id="6" name="Flecha a la derecha con bandas 5">
            <a:extLst>
              <a:ext uri="{FF2B5EF4-FFF2-40B4-BE49-F238E27FC236}">
                <a16:creationId xmlns:a16="http://schemas.microsoft.com/office/drawing/2014/main" id="{9AADB3C7-EE45-1E46-B954-1A3229646BEE}"/>
              </a:ext>
            </a:extLst>
          </p:cNvPr>
          <p:cNvSpPr/>
          <p:nvPr/>
        </p:nvSpPr>
        <p:spPr>
          <a:xfrm rot="16200000">
            <a:off x="-819654" y="2916691"/>
            <a:ext cx="3629938" cy="484632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Prioridad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C5A11D98-3FD7-7840-9CE9-DCA85A980E9B}"/>
              </a:ext>
            </a:extLst>
          </p:cNvPr>
          <p:cNvSpPr txBox="1"/>
          <p:nvPr/>
        </p:nvSpPr>
        <p:spPr>
          <a:xfrm>
            <a:off x="1783255" y="951816"/>
            <a:ext cx="19767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1400" i="1" dirty="0"/>
              <a:t>Estimaciones</a:t>
            </a:r>
          </a:p>
        </p:txBody>
      </p:sp>
      <p:pic>
        <p:nvPicPr>
          <p:cNvPr id="24" name="Imagen 23">
            <a:extLst>
              <a:ext uri="{FF2B5EF4-FFF2-40B4-BE49-F238E27FC236}">
                <a16:creationId xmlns:a16="http://schemas.microsoft.com/office/drawing/2014/main" id="{87FFB188-2608-C043-872B-F02F21FB850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6114" b="54854"/>
          <a:stretch/>
        </p:blipFill>
        <p:spPr>
          <a:xfrm>
            <a:off x="1783255" y="3111297"/>
            <a:ext cx="1976763" cy="642174"/>
          </a:xfrm>
          <a:prstGeom prst="rect">
            <a:avLst/>
          </a:prstGeom>
        </p:spPr>
      </p:pic>
      <p:sp>
        <p:nvSpPr>
          <p:cNvPr id="3" name="Flecha izquierda 2">
            <a:extLst>
              <a:ext uri="{FF2B5EF4-FFF2-40B4-BE49-F238E27FC236}">
                <a16:creationId xmlns:a16="http://schemas.microsoft.com/office/drawing/2014/main" id="{3E86EABD-6D84-2947-89BC-999B213CF9EC}"/>
              </a:ext>
            </a:extLst>
          </p:cNvPr>
          <p:cNvSpPr/>
          <p:nvPr/>
        </p:nvSpPr>
        <p:spPr>
          <a:xfrm>
            <a:off x="3956599" y="3190068"/>
            <a:ext cx="978408" cy="48463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9" name="Marcador de contenido 11">
            <a:extLst>
              <a:ext uri="{FF2B5EF4-FFF2-40B4-BE49-F238E27FC236}">
                <a16:creationId xmlns:a16="http://schemas.microsoft.com/office/drawing/2014/main" id="{C286E874-9931-4886-8D26-0E20EF5906F1}"/>
              </a:ext>
            </a:extLst>
          </p:cNvPr>
          <p:cNvSpPr txBox="1">
            <a:spLocks/>
          </p:cNvSpPr>
          <p:nvPr/>
        </p:nvSpPr>
        <p:spPr>
          <a:xfrm>
            <a:off x="5211074" y="1781767"/>
            <a:ext cx="5733734" cy="329446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s-ES" sz="2800" dirty="0"/>
              <a:t>En términos de </a:t>
            </a:r>
            <a:r>
              <a:rPr lang="es-ES" sz="2800" dirty="0">
                <a:solidFill>
                  <a:srgbClr val="C00000"/>
                </a:solidFill>
              </a:rPr>
              <a:t>priorización</a:t>
            </a:r>
            <a:r>
              <a:rPr lang="es-ES" sz="2800" dirty="0"/>
              <a:t>, se implementarán en primer lugar los </a:t>
            </a:r>
            <a:r>
              <a:rPr lang="es-ES" sz="2800" dirty="0">
                <a:solidFill>
                  <a:srgbClr val="C00000"/>
                </a:solidFill>
              </a:rPr>
              <a:t>requisitos</a:t>
            </a:r>
            <a:r>
              <a:rPr lang="es-ES" sz="2800" dirty="0"/>
              <a:t> que resulten ser </a:t>
            </a:r>
            <a:r>
              <a:rPr lang="es-ES" sz="2800" dirty="0">
                <a:solidFill>
                  <a:srgbClr val="C00000"/>
                </a:solidFill>
              </a:rPr>
              <a:t>más valiosos para el usuario/cliente</a:t>
            </a:r>
          </a:p>
          <a:p>
            <a:r>
              <a:rPr lang="es-ES" sz="2800" dirty="0">
                <a:solidFill>
                  <a:srgbClr val="C00000"/>
                </a:solidFill>
              </a:rPr>
              <a:t>Se repriorizará frecuentemente </a:t>
            </a:r>
            <a:r>
              <a:rPr lang="es-ES" sz="2800" dirty="0"/>
              <a:t>por adaptación al entorno</a:t>
            </a:r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6B22D196-C010-4EA2-937A-605B0F31F213}"/>
              </a:ext>
            </a:extLst>
          </p:cNvPr>
          <p:cNvSpPr/>
          <p:nvPr/>
        </p:nvSpPr>
        <p:spPr>
          <a:xfrm>
            <a:off x="1747528" y="3009324"/>
            <a:ext cx="2115153" cy="84813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70929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BEF19FC-FB21-4AEB-9B1A-DF21B86A679A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39078" y="1066678"/>
            <a:ext cx="3391746" cy="3137482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sz="2200" dirty="0">
                <a:solidFill>
                  <a:srgbClr val="0070C0"/>
                </a:solidFill>
              </a:rPr>
              <a:t>Rebanado Horizontal</a:t>
            </a:r>
          </a:p>
          <a:p>
            <a:r>
              <a:rPr lang="es-ES" sz="2200" dirty="0"/>
              <a:t>Significa </a:t>
            </a:r>
            <a:r>
              <a:rPr lang="es-ES" sz="2200" dirty="0">
                <a:solidFill>
                  <a:srgbClr val="C00000"/>
                </a:solidFill>
              </a:rPr>
              <a:t>división según el tipo de trabajo</a:t>
            </a:r>
            <a:r>
              <a:rPr lang="es-ES" sz="2200" dirty="0"/>
              <a:t>, por tecnologías o niveles de arquitectura</a:t>
            </a:r>
          </a:p>
          <a:p>
            <a:r>
              <a:rPr lang="es-ES" sz="2200" dirty="0"/>
              <a:t>Es como cortar una tarta por sabores, de forma que </a:t>
            </a:r>
            <a:r>
              <a:rPr lang="es-ES" sz="2200" dirty="0">
                <a:solidFill>
                  <a:srgbClr val="C00000"/>
                </a:solidFill>
              </a:rPr>
              <a:t>cada trozo tenga un único sabor</a:t>
            </a:r>
          </a:p>
          <a:p>
            <a:pPr marL="457200" lvl="1" indent="0">
              <a:buNone/>
            </a:pPr>
            <a:endParaRPr lang="es-ES" sz="2200" dirty="0"/>
          </a:p>
        </p:txBody>
      </p:sp>
      <p:sp>
        <p:nvSpPr>
          <p:cNvPr id="7" name="Título 2">
            <a:extLst>
              <a:ext uri="{FF2B5EF4-FFF2-40B4-BE49-F238E27FC236}">
                <a16:creationId xmlns:a16="http://schemas.microsoft.com/office/drawing/2014/main" id="{B8BCC394-26E6-45BD-A126-64E3BF32644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48476" y="168735"/>
            <a:ext cx="11010936" cy="622730"/>
          </a:xfrm>
          <a:prstGeom prst="rect">
            <a:avLst/>
          </a:prstGeom>
        </p:spPr>
        <p:txBody>
          <a:bodyPr anchor="ctr"/>
          <a:lstStyle/>
          <a:p>
            <a:r>
              <a:rPr lang="es-ES_tradnl" b="1" dirty="0">
                <a:solidFill>
                  <a:schemeClr val="accent3">
                    <a:lumMod val="50000"/>
                  </a:schemeClr>
                </a:solidFill>
              </a:rPr>
              <a:t>Cómo dividir Elementos del Backlog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84D1005E-A6BF-E918-0BFC-2DDC829E76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8971" y="1116605"/>
            <a:ext cx="6109307" cy="3502505"/>
          </a:xfrm>
          <a:prstGeom prst="rect">
            <a:avLst/>
          </a:prstGeom>
        </p:spPr>
      </p:pic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1D182F4C-D545-6C61-3860-8800BF48B691}"/>
              </a:ext>
            </a:extLst>
          </p:cNvPr>
          <p:cNvSpPr txBox="1">
            <a:spLocks/>
          </p:cNvSpPr>
          <p:nvPr/>
        </p:nvSpPr>
        <p:spPr>
          <a:xfrm>
            <a:off x="8972169" y="841392"/>
            <a:ext cx="1506109" cy="22528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ES" sz="1000" dirty="0">
                <a:solidFill>
                  <a:srgbClr val="0070C0"/>
                </a:solidFill>
              </a:rPr>
              <a:t>www.hogarmania.com</a:t>
            </a:r>
          </a:p>
        </p:txBody>
      </p:sp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id="{EE02B429-42D4-2AE3-9226-151FC6EFC3D1}"/>
              </a:ext>
            </a:extLst>
          </p:cNvPr>
          <p:cNvSpPr txBox="1">
            <a:spLocks/>
          </p:cNvSpPr>
          <p:nvPr/>
        </p:nvSpPr>
        <p:spPr>
          <a:xfrm>
            <a:off x="639078" y="4348061"/>
            <a:ext cx="10678954" cy="1684258"/>
          </a:xfrm>
          <a:prstGeom prst="rect">
            <a:avLst/>
          </a:prstGeom>
        </p:spPr>
        <p:txBody>
          <a:bodyPr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s-ES" sz="2400" dirty="0">
                <a:solidFill>
                  <a:srgbClr val="0070C0"/>
                </a:solidFill>
              </a:rPr>
              <a:t>Rebanado Vertical</a:t>
            </a:r>
          </a:p>
          <a:p>
            <a:r>
              <a:rPr lang="es-ES" dirty="0"/>
              <a:t>Una historia dividida en vertical </a:t>
            </a:r>
            <a:r>
              <a:rPr lang="es-ES" dirty="0">
                <a:solidFill>
                  <a:srgbClr val="C00000"/>
                </a:solidFill>
              </a:rPr>
              <a:t>genera historias que a su vez tienen valor de negocio</a:t>
            </a:r>
            <a:r>
              <a:rPr lang="es-ES" dirty="0"/>
              <a:t>, pues la funcionalidad no está dividida a lo largo de capas técnicas sino de capas funcionales</a:t>
            </a:r>
          </a:p>
          <a:p>
            <a:r>
              <a:rPr lang="es-ES" dirty="0"/>
              <a:t>Garantiza en mayor medida una </a:t>
            </a:r>
            <a:r>
              <a:rPr lang="es-ES" dirty="0">
                <a:solidFill>
                  <a:srgbClr val="C00000"/>
                </a:solidFill>
              </a:rPr>
              <a:t>mejor calidad en las historias resultantes</a:t>
            </a:r>
          </a:p>
        </p:txBody>
      </p:sp>
    </p:spTree>
    <p:extLst>
      <p:ext uri="{BB962C8B-B14F-4D97-AF65-F5344CB8AC3E}">
        <p14:creationId xmlns:p14="http://schemas.microsoft.com/office/powerpoint/2010/main" val="3010014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o 2">
            <a:extLst>
              <a:ext uri="{FF2B5EF4-FFF2-40B4-BE49-F238E27FC236}">
                <a16:creationId xmlns:a16="http://schemas.microsoft.com/office/drawing/2014/main" id="{634ECFF3-C8EE-272C-16DF-D5F6FA09DE79}"/>
              </a:ext>
            </a:extLst>
          </p:cNvPr>
          <p:cNvGrpSpPr/>
          <p:nvPr/>
        </p:nvGrpSpPr>
        <p:grpSpPr>
          <a:xfrm>
            <a:off x="1587902" y="456862"/>
            <a:ext cx="8047191" cy="5469723"/>
            <a:chOff x="872284" y="655642"/>
            <a:chExt cx="8047191" cy="5469723"/>
          </a:xfrm>
        </p:grpSpPr>
        <p:pic>
          <p:nvPicPr>
            <p:cNvPr id="4" name="Imagen 3">
              <a:extLst>
                <a:ext uri="{FF2B5EF4-FFF2-40B4-BE49-F238E27FC236}">
                  <a16:creationId xmlns:a16="http://schemas.microsoft.com/office/drawing/2014/main" id="{F5640B16-B0F2-FE93-1ED1-D39E77360BD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481605" y="4456382"/>
              <a:ext cx="1291333" cy="1297230"/>
            </a:xfrm>
            <a:prstGeom prst="rect">
              <a:avLst/>
            </a:prstGeom>
          </p:spPr>
        </p:pic>
        <p:sp>
          <p:nvSpPr>
            <p:cNvPr id="5" name="Marcador de contenido 2">
              <a:extLst>
                <a:ext uri="{FF2B5EF4-FFF2-40B4-BE49-F238E27FC236}">
                  <a16:creationId xmlns:a16="http://schemas.microsoft.com/office/drawing/2014/main" id="{24900748-8B54-63CC-9547-1AF6706FEE1E}"/>
                </a:ext>
              </a:extLst>
            </p:cNvPr>
            <p:cNvSpPr txBox="1">
              <a:spLocks/>
            </p:cNvSpPr>
            <p:nvPr/>
          </p:nvSpPr>
          <p:spPr>
            <a:xfrm>
              <a:off x="7335067" y="5730811"/>
              <a:ext cx="1584408" cy="245604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s-ES" sz="1000" dirty="0">
                  <a:solidFill>
                    <a:srgbClr val="0070C0"/>
                  </a:solidFill>
                </a:rPr>
                <a:t>www.inforesidencias.com</a:t>
              </a:r>
            </a:p>
          </p:txBody>
        </p:sp>
        <p:pic>
          <p:nvPicPr>
            <p:cNvPr id="6" name="Imagen 5">
              <a:extLst>
                <a:ext uri="{FF2B5EF4-FFF2-40B4-BE49-F238E27FC236}">
                  <a16:creationId xmlns:a16="http://schemas.microsoft.com/office/drawing/2014/main" id="{00998FCA-2E1D-1D80-AF96-67EE37A2ED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42288" y="655642"/>
              <a:ext cx="2195770" cy="1297230"/>
            </a:xfrm>
            <a:prstGeom prst="rect">
              <a:avLst/>
            </a:prstGeom>
          </p:spPr>
        </p:pic>
        <p:graphicFrame>
          <p:nvGraphicFramePr>
            <p:cNvPr id="7" name="Marcador de contenido 6">
              <a:extLst>
                <a:ext uri="{FF2B5EF4-FFF2-40B4-BE49-F238E27FC236}">
                  <a16:creationId xmlns:a16="http://schemas.microsoft.com/office/drawing/2014/main" id="{1CEBC41E-638E-BA41-F60C-C3E3DA3543ED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253710382"/>
                </p:ext>
              </p:extLst>
            </p:nvPr>
          </p:nvGraphicFramePr>
          <p:xfrm>
            <a:off x="2350804" y="1873353"/>
            <a:ext cx="5435600" cy="4144963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4" r:lo="rId5" r:qs="rId6" r:cs="rId7"/>
            </a:graphicData>
          </a:graphic>
        </p:graphicFrame>
        <p:sp>
          <p:nvSpPr>
            <p:cNvPr id="8" name="CuadroTexto 7">
              <a:extLst>
                <a:ext uri="{FF2B5EF4-FFF2-40B4-BE49-F238E27FC236}">
                  <a16:creationId xmlns:a16="http://schemas.microsoft.com/office/drawing/2014/main" id="{42C53208-E154-62D4-51C2-91622F626690}"/>
                </a:ext>
              </a:extLst>
            </p:cNvPr>
            <p:cNvSpPr txBox="1"/>
            <p:nvPr/>
          </p:nvSpPr>
          <p:spPr>
            <a:xfrm>
              <a:off x="5213548" y="1442779"/>
              <a:ext cx="1099122" cy="222622"/>
            </a:xfrm>
            <a:prstGeom prst="rect">
              <a:avLst/>
            </a:prstGeom>
          </p:spPr>
          <p:txBody>
            <a:bodyPr>
              <a:noAutofit/>
            </a:bodyPr>
            <a:lstStyle>
              <a:defPPr>
                <a:defRPr lang="en-US"/>
              </a:defPPr>
              <a:lvl1pPr indent="0" algn="ctr" defTabSz="914400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000">
                  <a:solidFill>
                    <a:srgbClr val="0070C0"/>
                  </a:solidFill>
                </a:defRPr>
              </a:lvl1pPr>
              <a:lvl2pPr marL="685800" indent="-228600" defTabSz="9144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/>
              </a:lvl2pPr>
              <a:lvl3pPr marL="1143000" indent="-228600" defTabSz="9144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3pPr>
              <a:lvl4pPr marL="1600200" indent="-228600" defTabSz="9144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/>
              </a:lvl4pPr>
              <a:lvl5pPr marL="2057400" indent="-228600" defTabSz="9144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/>
              </a:lvl5pPr>
              <a:lvl6pPr marL="2514600" indent="-228600" defTabSz="9144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/>
              </a:lvl6pPr>
              <a:lvl7pPr marL="2971800" indent="-228600" defTabSz="9144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/>
              </a:lvl7pPr>
              <a:lvl8pPr marL="3429000" indent="-228600" defTabSz="9144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/>
              </a:lvl8pPr>
              <a:lvl9pPr marL="3886200" indent="-228600" defTabSz="9144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/>
              </a:lvl9pPr>
            </a:lstStyle>
            <a:p>
              <a:r>
                <a:rPr lang="es-ES" dirty="0"/>
                <a:t>slideplayer.es</a:t>
              </a:r>
            </a:p>
          </p:txBody>
        </p:sp>
        <p:pic>
          <p:nvPicPr>
            <p:cNvPr id="9" name="Imagen 8">
              <a:extLst>
                <a:ext uri="{FF2B5EF4-FFF2-40B4-BE49-F238E27FC236}">
                  <a16:creationId xmlns:a16="http://schemas.microsoft.com/office/drawing/2014/main" id="{9E772DEF-AFC3-597E-97D7-0AB8FE1A09F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72284" y="4298728"/>
              <a:ext cx="1801114" cy="1596786"/>
            </a:xfrm>
            <a:prstGeom prst="rect">
              <a:avLst/>
            </a:prstGeom>
          </p:spPr>
        </p:pic>
        <p:sp>
          <p:nvSpPr>
            <p:cNvPr id="10" name="CuadroTexto 9">
              <a:extLst>
                <a:ext uri="{FF2B5EF4-FFF2-40B4-BE49-F238E27FC236}">
                  <a16:creationId xmlns:a16="http://schemas.microsoft.com/office/drawing/2014/main" id="{DE3A7295-7B56-9DB3-4635-2157B157E7E0}"/>
                </a:ext>
              </a:extLst>
            </p:cNvPr>
            <p:cNvSpPr txBox="1"/>
            <p:nvPr/>
          </p:nvSpPr>
          <p:spPr>
            <a:xfrm>
              <a:off x="912170" y="5893369"/>
              <a:ext cx="1494875" cy="231996"/>
            </a:xfrm>
            <a:prstGeom prst="rect">
              <a:avLst/>
            </a:prstGeom>
          </p:spPr>
          <p:txBody>
            <a:bodyPr>
              <a:noAutofit/>
            </a:bodyPr>
            <a:lstStyle>
              <a:defPPr>
                <a:defRPr lang="en-US"/>
              </a:defPPr>
              <a:lvl1pPr indent="0" algn="ctr" defTabSz="914400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000">
                  <a:solidFill>
                    <a:srgbClr val="0070C0"/>
                  </a:solidFill>
                </a:defRPr>
              </a:lvl1pPr>
              <a:lvl2pPr marL="685800" indent="-228600" defTabSz="9144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/>
              </a:lvl2pPr>
              <a:lvl3pPr marL="1143000" indent="-228600" defTabSz="9144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</a:lvl3pPr>
              <a:lvl4pPr marL="1600200" indent="-228600" defTabSz="9144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/>
              </a:lvl4pPr>
              <a:lvl5pPr marL="2057400" indent="-228600" defTabSz="9144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/>
              </a:lvl5pPr>
              <a:lvl6pPr marL="2514600" indent="-228600" defTabSz="9144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/>
              </a:lvl6pPr>
              <a:lvl7pPr marL="2971800" indent="-228600" defTabSz="9144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/>
              </a:lvl7pPr>
              <a:lvl8pPr marL="3429000" indent="-228600" defTabSz="9144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/>
              </a:lvl8pPr>
              <a:lvl9pPr marL="3886200" indent="-228600" defTabSz="9144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/>
              </a:lvl9pPr>
            </a:lstStyle>
            <a:p>
              <a:r>
                <a:rPr lang="es-ES" dirty="0"/>
                <a:t>scottfenstermaker.com</a:t>
              </a:r>
            </a:p>
          </p:txBody>
        </p:sp>
      </p:grpSp>
      <p:sp>
        <p:nvSpPr>
          <p:cNvPr id="12" name="Título 1">
            <a:extLst>
              <a:ext uri="{FF2B5EF4-FFF2-40B4-BE49-F238E27FC236}">
                <a16:creationId xmlns:a16="http://schemas.microsoft.com/office/drawing/2014/main" id="{1AC97ED2-3564-2B82-CA1A-872DFF98B8CC}"/>
              </a:ext>
            </a:extLst>
          </p:cNvPr>
          <p:cNvSpPr txBox="1">
            <a:spLocks/>
          </p:cNvSpPr>
          <p:nvPr/>
        </p:nvSpPr>
        <p:spPr>
          <a:xfrm>
            <a:off x="139145" y="116280"/>
            <a:ext cx="11010936" cy="58697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rgbClr val="00B05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>
                <a:solidFill>
                  <a:schemeClr val="accent3">
                    <a:lumMod val="50000"/>
                  </a:schemeClr>
                </a:solidFill>
              </a:rPr>
              <a:t>El Rebanado es Clave</a:t>
            </a:r>
            <a:endParaRPr lang="es-ES" b="1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3" name="Marcador de contenido 11">
            <a:extLst>
              <a:ext uri="{FF2B5EF4-FFF2-40B4-BE49-F238E27FC236}">
                <a16:creationId xmlns:a16="http://schemas.microsoft.com/office/drawing/2014/main" id="{1FDA1F9F-1449-14BF-B6D7-95C658528753}"/>
              </a:ext>
            </a:extLst>
          </p:cNvPr>
          <p:cNvSpPr txBox="1">
            <a:spLocks/>
          </p:cNvSpPr>
          <p:nvPr/>
        </p:nvSpPr>
        <p:spPr>
          <a:xfrm>
            <a:off x="7825888" y="1238938"/>
            <a:ext cx="3874700" cy="225094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s-ES" dirty="0"/>
              <a:t>El Rebanado es </a:t>
            </a:r>
            <a:r>
              <a:rPr lang="es-ES" dirty="0">
                <a:solidFill>
                  <a:srgbClr val="C00000"/>
                </a:solidFill>
              </a:rPr>
              <a:t>Crítico</a:t>
            </a:r>
          </a:p>
          <a:p>
            <a:pPr>
              <a:lnSpc>
                <a:spcPct val="100000"/>
              </a:lnSpc>
            </a:pPr>
            <a:r>
              <a:rPr lang="es-ES" dirty="0"/>
              <a:t>El Rebanado es </a:t>
            </a:r>
            <a:r>
              <a:rPr lang="es-ES" dirty="0">
                <a:solidFill>
                  <a:srgbClr val="C00000"/>
                </a:solidFill>
              </a:rPr>
              <a:t>Complicado</a:t>
            </a:r>
          </a:p>
          <a:p>
            <a:pPr>
              <a:lnSpc>
                <a:spcPct val="100000"/>
              </a:lnSpc>
            </a:pPr>
            <a:r>
              <a:rPr lang="es-ES" dirty="0"/>
              <a:t>Sin embargo, </a:t>
            </a:r>
            <a:r>
              <a:rPr lang="es-ES" dirty="0">
                <a:solidFill>
                  <a:srgbClr val="C00000"/>
                </a:solidFill>
              </a:rPr>
              <a:t>el Rebanado es Clave</a:t>
            </a:r>
          </a:p>
        </p:txBody>
      </p:sp>
    </p:spTree>
    <p:extLst>
      <p:ext uri="{BB962C8B-B14F-4D97-AF65-F5344CB8AC3E}">
        <p14:creationId xmlns:p14="http://schemas.microsoft.com/office/powerpoint/2010/main" val="12927084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B1EBCB71-2DDE-9B4A-A1BC-9B694A2B7EF6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1249488" y="1379623"/>
            <a:ext cx="5436000" cy="828000"/>
          </a:xfrm>
          <a:prstGeom prst="rect">
            <a:avLst/>
          </a:prstGeom>
        </p:spPr>
        <p:txBody>
          <a:bodyPr/>
          <a:lstStyle/>
          <a:p>
            <a:r>
              <a:rPr lang="es-ES_tradnl" dirty="0"/>
              <a:t>¿Rebanamos?</a:t>
            </a:r>
          </a:p>
        </p:txBody>
      </p:sp>
      <p:graphicFrame>
        <p:nvGraphicFramePr>
          <p:cNvPr id="3" name="Marcador de contenido 2">
            <a:extLst>
              <a:ext uri="{FF2B5EF4-FFF2-40B4-BE49-F238E27FC236}">
                <a16:creationId xmlns:a16="http://schemas.microsoft.com/office/drawing/2014/main" id="{3B3B373D-92D0-574F-8B63-F7006820F3E1}"/>
              </a:ext>
            </a:extLst>
          </p:cNvPr>
          <p:cNvGraphicFramePr>
            <a:graphicFrameLocks noGrp="1"/>
          </p:cNvGraphicFramePr>
          <p:nvPr>
            <p:ph sz="half" idx="4294967295"/>
            <p:extLst>
              <p:ext uri="{D42A27DB-BD31-4B8C-83A1-F6EECF244321}">
                <p14:modId xmlns:p14="http://schemas.microsoft.com/office/powerpoint/2010/main" val="1337587172"/>
              </p:ext>
            </p:extLst>
          </p:nvPr>
        </p:nvGraphicFramePr>
        <p:xfrm>
          <a:off x="1250206" y="2414072"/>
          <a:ext cx="5435600" cy="32940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Esquina doblada 8">
            <a:extLst>
              <a:ext uri="{FF2B5EF4-FFF2-40B4-BE49-F238E27FC236}">
                <a16:creationId xmlns:a16="http://schemas.microsoft.com/office/drawing/2014/main" id="{4F8D7CFB-74FF-6B4D-9F5C-F946236079B4}"/>
              </a:ext>
            </a:extLst>
          </p:cNvPr>
          <p:cNvSpPr/>
          <p:nvPr/>
        </p:nvSpPr>
        <p:spPr>
          <a:xfrm>
            <a:off x="1218529" y="2414072"/>
            <a:ext cx="914400" cy="914400"/>
          </a:xfrm>
          <a:prstGeom prst="foldedCorner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>
                <a:solidFill>
                  <a:schemeClr val="accent1"/>
                </a:solidFill>
              </a:rPr>
              <a:t>HU-A</a:t>
            </a:r>
          </a:p>
        </p:txBody>
      </p:sp>
      <p:sp>
        <p:nvSpPr>
          <p:cNvPr id="10" name="Esquina doblada 9">
            <a:extLst>
              <a:ext uri="{FF2B5EF4-FFF2-40B4-BE49-F238E27FC236}">
                <a16:creationId xmlns:a16="http://schemas.microsoft.com/office/drawing/2014/main" id="{6A5A6352-783C-F546-BBE9-D94730EE895E}"/>
              </a:ext>
            </a:extLst>
          </p:cNvPr>
          <p:cNvSpPr/>
          <p:nvPr/>
        </p:nvSpPr>
        <p:spPr>
          <a:xfrm>
            <a:off x="1925585" y="2707357"/>
            <a:ext cx="914400" cy="914400"/>
          </a:xfrm>
          <a:prstGeom prst="foldedCorner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>
                <a:solidFill>
                  <a:schemeClr val="accent1"/>
                </a:solidFill>
              </a:rPr>
              <a:t>HU-B</a:t>
            </a:r>
          </a:p>
        </p:txBody>
      </p:sp>
      <p:sp>
        <p:nvSpPr>
          <p:cNvPr id="11" name="Esquina doblada 10">
            <a:extLst>
              <a:ext uri="{FF2B5EF4-FFF2-40B4-BE49-F238E27FC236}">
                <a16:creationId xmlns:a16="http://schemas.microsoft.com/office/drawing/2014/main" id="{6765693C-8F26-6140-99F3-4E477F9F7F70}"/>
              </a:ext>
            </a:extLst>
          </p:cNvPr>
          <p:cNvSpPr/>
          <p:nvPr/>
        </p:nvSpPr>
        <p:spPr>
          <a:xfrm>
            <a:off x="2632641" y="3000642"/>
            <a:ext cx="914400" cy="914400"/>
          </a:xfrm>
          <a:prstGeom prst="foldedCorner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>
                <a:solidFill>
                  <a:schemeClr val="accent1"/>
                </a:solidFill>
              </a:rPr>
              <a:t>HU-C</a:t>
            </a:r>
          </a:p>
        </p:txBody>
      </p:sp>
      <p:sp>
        <p:nvSpPr>
          <p:cNvPr id="12" name="Esquina doblada 11">
            <a:extLst>
              <a:ext uri="{FF2B5EF4-FFF2-40B4-BE49-F238E27FC236}">
                <a16:creationId xmlns:a16="http://schemas.microsoft.com/office/drawing/2014/main" id="{35EB16EE-A3BA-164B-9CB4-78C628234E96}"/>
              </a:ext>
            </a:extLst>
          </p:cNvPr>
          <p:cNvSpPr/>
          <p:nvPr/>
        </p:nvSpPr>
        <p:spPr>
          <a:xfrm>
            <a:off x="3339697" y="3293927"/>
            <a:ext cx="914400" cy="914400"/>
          </a:xfrm>
          <a:prstGeom prst="foldedCorner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>
                <a:solidFill>
                  <a:schemeClr val="accent1"/>
                </a:solidFill>
              </a:rPr>
              <a:t>HU-D</a:t>
            </a:r>
          </a:p>
        </p:txBody>
      </p:sp>
      <p:sp>
        <p:nvSpPr>
          <p:cNvPr id="13" name="Esquina doblada 12">
            <a:extLst>
              <a:ext uri="{FF2B5EF4-FFF2-40B4-BE49-F238E27FC236}">
                <a16:creationId xmlns:a16="http://schemas.microsoft.com/office/drawing/2014/main" id="{238F8B8A-1186-5943-92E0-698C716774D1}"/>
              </a:ext>
            </a:extLst>
          </p:cNvPr>
          <p:cNvSpPr/>
          <p:nvPr/>
        </p:nvSpPr>
        <p:spPr>
          <a:xfrm>
            <a:off x="4046753" y="3587212"/>
            <a:ext cx="914400" cy="914400"/>
          </a:xfrm>
          <a:prstGeom prst="foldedCorner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>
                <a:solidFill>
                  <a:schemeClr val="accent1"/>
                </a:solidFill>
              </a:rPr>
              <a:t>HU-E</a:t>
            </a:r>
          </a:p>
        </p:txBody>
      </p:sp>
      <p:sp>
        <p:nvSpPr>
          <p:cNvPr id="14" name="Esquina doblada 13">
            <a:extLst>
              <a:ext uri="{FF2B5EF4-FFF2-40B4-BE49-F238E27FC236}">
                <a16:creationId xmlns:a16="http://schemas.microsoft.com/office/drawing/2014/main" id="{F5712760-F3B7-7148-9079-E90188487C59}"/>
              </a:ext>
            </a:extLst>
          </p:cNvPr>
          <p:cNvSpPr/>
          <p:nvPr/>
        </p:nvSpPr>
        <p:spPr>
          <a:xfrm>
            <a:off x="4753809" y="3880497"/>
            <a:ext cx="914400" cy="914400"/>
          </a:xfrm>
          <a:prstGeom prst="foldedCorner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>
                <a:solidFill>
                  <a:schemeClr val="accent1"/>
                </a:solidFill>
              </a:rPr>
              <a:t>HU-F</a:t>
            </a:r>
          </a:p>
        </p:txBody>
      </p:sp>
      <p:sp>
        <p:nvSpPr>
          <p:cNvPr id="15" name="Esquina doblada 14">
            <a:extLst>
              <a:ext uri="{FF2B5EF4-FFF2-40B4-BE49-F238E27FC236}">
                <a16:creationId xmlns:a16="http://schemas.microsoft.com/office/drawing/2014/main" id="{966A3D45-6FF0-E447-B99E-4BDA7A34FF19}"/>
              </a:ext>
            </a:extLst>
          </p:cNvPr>
          <p:cNvSpPr/>
          <p:nvPr/>
        </p:nvSpPr>
        <p:spPr>
          <a:xfrm>
            <a:off x="5460865" y="4173782"/>
            <a:ext cx="914400" cy="914400"/>
          </a:xfrm>
          <a:prstGeom prst="foldedCorner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>
                <a:solidFill>
                  <a:schemeClr val="accent1"/>
                </a:solidFill>
              </a:rPr>
              <a:t>HU-G</a:t>
            </a:r>
          </a:p>
        </p:txBody>
      </p:sp>
      <p:sp>
        <p:nvSpPr>
          <p:cNvPr id="17" name="Esquina doblada 16">
            <a:extLst>
              <a:ext uri="{FF2B5EF4-FFF2-40B4-BE49-F238E27FC236}">
                <a16:creationId xmlns:a16="http://schemas.microsoft.com/office/drawing/2014/main" id="{3AF4F869-510D-364A-9AF8-40EAF00822DE}"/>
              </a:ext>
            </a:extLst>
          </p:cNvPr>
          <p:cNvSpPr/>
          <p:nvPr/>
        </p:nvSpPr>
        <p:spPr>
          <a:xfrm>
            <a:off x="6167921" y="4467067"/>
            <a:ext cx="914400" cy="914400"/>
          </a:xfrm>
          <a:prstGeom prst="foldedCorner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>
                <a:solidFill>
                  <a:schemeClr val="accent1"/>
                </a:solidFill>
              </a:rPr>
              <a:t>HU-H</a:t>
            </a:r>
          </a:p>
        </p:txBody>
      </p:sp>
      <p:sp>
        <p:nvSpPr>
          <p:cNvPr id="19" name="Esquina doblada 18">
            <a:extLst>
              <a:ext uri="{FF2B5EF4-FFF2-40B4-BE49-F238E27FC236}">
                <a16:creationId xmlns:a16="http://schemas.microsoft.com/office/drawing/2014/main" id="{28A60255-E913-0148-9861-D56097F48099}"/>
              </a:ext>
            </a:extLst>
          </p:cNvPr>
          <p:cNvSpPr/>
          <p:nvPr/>
        </p:nvSpPr>
        <p:spPr>
          <a:xfrm>
            <a:off x="6874978" y="4760349"/>
            <a:ext cx="914400" cy="914400"/>
          </a:xfrm>
          <a:prstGeom prst="foldedCorner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>
                <a:solidFill>
                  <a:schemeClr val="accent1"/>
                </a:solidFill>
              </a:rPr>
              <a:t>HU-I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BCFC5C84-C16A-464D-89DE-395477C489A2}"/>
              </a:ext>
            </a:extLst>
          </p:cNvPr>
          <p:cNvSpPr txBox="1"/>
          <p:nvPr/>
        </p:nvSpPr>
        <p:spPr>
          <a:xfrm>
            <a:off x="1777266" y="4360393"/>
            <a:ext cx="1306768" cy="52322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s-ES_tradnl" sz="2800" dirty="0">
                <a:solidFill>
                  <a:srgbClr val="C00000"/>
                </a:solidFill>
              </a:rPr>
              <a:t>Backlog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E6A62088-9A95-4646-884E-2E8979E2DD0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67923" y="679314"/>
            <a:ext cx="2800350" cy="5229225"/>
          </a:xfrm>
          <a:prstGeom prst="rect">
            <a:avLst/>
          </a:prstGeom>
        </p:spPr>
      </p:pic>
      <p:sp>
        <p:nvSpPr>
          <p:cNvPr id="20" name="Título 2">
            <a:extLst>
              <a:ext uri="{FF2B5EF4-FFF2-40B4-BE49-F238E27FC236}">
                <a16:creationId xmlns:a16="http://schemas.microsoft.com/office/drawing/2014/main" id="{B10C4CF9-8957-4F95-9664-D530B50064E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85798" y="166075"/>
            <a:ext cx="11010936" cy="570479"/>
          </a:xfrm>
          <a:prstGeom prst="rect">
            <a:avLst/>
          </a:prstGeom>
        </p:spPr>
        <p:txBody>
          <a:bodyPr anchor="ctr"/>
          <a:lstStyle/>
          <a:p>
            <a:r>
              <a:rPr lang="es-ES_tradnl" b="1" dirty="0">
                <a:solidFill>
                  <a:schemeClr val="accent3">
                    <a:lumMod val="50000"/>
                  </a:schemeClr>
                </a:solidFill>
              </a:rPr>
              <a:t>Ejemplo de Historias de Usuario</a:t>
            </a:r>
          </a:p>
        </p:txBody>
      </p:sp>
    </p:spTree>
    <p:extLst>
      <p:ext uri="{BB962C8B-B14F-4D97-AF65-F5344CB8AC3E}">
        <p14:creationId xmlns:p14="http://schemas.microsoft.com/office/powerpoint/2010/main" val="302452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a 7">
            <a:extLst>
              <a:ext uri="{FF2B5EF4-FFF2-40B4-BE49-F238E27FC236}">
                <a16:creationId xmlns:a16="http://schemas.microsoft.com/office/drawing/2014/main" id="{EF22C606-6938-4612-A638-CFBAE720B6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3409679"/>
              </p:ext>
            </p:extLst>
          </p:nvPr>
        </p:nvGraphicFramePr>
        <p:xfrm>
          <a:off x="867098" y="1197370"/>
          <a:ext cx="10457804" cy="386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4993">
                  <a:extLst>
                    <a:ext uri="{9D8B030D-6E8A-4147-A177-3AD203B41FA5}">
                      <a16:colId xmlns:a16="http://schemas.microsoft.com/office/drawing/2014/main" val="652596036"/>
                    </a:ext>
                  </a:extLst>
                </a:gridCol>
                <a:gridCol w="875030">
                  <a:extLst>
                    <a:ext uri="{9D8B030D-6E8A-4147-A177-3AD203B41FA5}">
                      <a16:colId xmlns:a16="http://schemas.microsoft.com/office/drawing/2014/main" val="2308783710"/>
                    </a:ext>
                  </a:extLst>
                </a:gridCol>
                <a:gridCol w="775018">
                  <a:extLst>
                    <a:ext uri="{9D8B030D-6E8A-4147-A177-3AD203B41FA5}">
                      <a16:colId xmlns:a16="http://schemas.microsoft.com/office/drawing/2014/main" val="3706645731"/>
                    </a:ext>
                  </a:extLst>
                </a:gridCol>
                <a:gridCol w="3769359">
                  <a:extLst>
                    <a:ext uri="{9D8B030D-6E8A-4147-A177-3AD203B41FA5}">
                      <a16:colId xmlns:a16="http://schemas.microsoft.com/office/drawing/2014/main" val="840411681"/>
                    </a:ext>
                  </a:extLst>
                </a:gridCol>
                <a:gridCol w="4463404">
                  <a:extLst>
                    <a:ext uri="{9D8B030D-6E8A-4147-A177-3AD203B41FA5}">
                      <a16:colId xmlns:a16="http://schemas.microsoft.com/office/drawing/2014/main" val="24732604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000" dirty="0"/>
                        <a:t>Código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000" dirty="0"/>
                        <a:t>Complejidad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000" dirty="0"/>
                        <a:t>Valoración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000" dirty="0"/>
                        <a:t>Historia de Usuario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000" dirty="0"/>
                        <a:t>Requisito Técnico de Alto Nivel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26383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000" dirty="0"/>
                        <a:t>HU-A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000" dirty="0"/>
                        <a:t>Baja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000" dirty="0"/>
                        <a:t>Calendario para pronósticos sincronizado con el móvil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30047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D1E1D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HU-B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000" dirty="0"/>
                        <a:t>Media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000" dirty="0"/>
                        <a:t>Manejo sencillo para el usuario medio, con respuestas y mensajes claros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90976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D1E1D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HU-C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000" dirty="0"/>
                        <a:t>Alta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000" dirty="0"/>
                        <a:t>Aplicación compatible con todos los móviles, que se pueda descargar de las tiendas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7494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D1E1D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HU-D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000" dirty="0"/>
                        <a:t>Alta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000" dirty="0"/>
                        <a:t>Almacenamiento de los datos climatológicos en el terminal, y presentación de los mismos definida por el usuario de forma flexible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80775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D1E1D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HU-E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000" dirty="0"/>
                        <a:t>Media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000" dirty="0"/>
                        <a:t>Obtención de los datos climatológicos de fuentes fiables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01442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D1E1D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HU-F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000" dirty="0"/>
                        <a:t>Media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000" dirty="0"/>
                        <a:t>Aplicación compatible con la Guía de Estilo de la empresa y con un juego de pantallas a definir con sus comerciales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32665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D1E1D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HU-G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000" dirty="0"/>
                        <a:t>Baja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000" dirty="0"/>
                        <a:t>Aplicación sensible a la localización del móvil y a los datos de su entorno físico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15542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D1E1D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HU-H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000" dirty="0"/>
                        <a:t>Baja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000" dirty="0"/>
                        <a:t>Se podrá seleccionar cualquier ciudad y además posicionarla en los mapas del móvil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1811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D1E1D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HU-I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000" dirty="0"/>
                        <a:t>Media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000" dirty="0"/>
                        <a:t>La aplicación estará protegida contra los delincuentes cibernéticos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4671152"/>
                  </a:ext>
                </a:extLst>
              </a:tr>
            </a:tbl>
          </a:graphicData>
        </a:graphic>
      </p:graphicFrame>
      <p:sp>
        <p:nvSpPr>
          <p:cNvPr id="3" name="Título 2">
            <a:extLst>
              <a:ext uri="{FF2B5EF4-FFF2-40B4-BE49-F238E27FC236}">
                <a16:creationId xmlns:a16="http://schemas.microsoft.com/office/drawing/2014/main" id="{A4556C5B-0B35-4F09-BDC5-778BCA34AC1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48476" y="129319"/>
            <a:ext cx="11010936" cy="570479"/>
          </a:xfrm>
          <a:prstGeom prst="rect">
            <a:avLst/>
          </a:prstGeom>
        </p:spPr>
        <p:txBody>
          <a:bodyPr anchor="ctr"/>
          <a:lstStyle/>
          <a:p>
            <a:r>
              <a:rPr lang="es-ES_tradnl" b="1" dirty="0">
                <a:solidFill>
                  <a:schemeClr val="accent3">
                    <a:lumMod val="50000"/>
                  </a:schemeClr>
                </a:solidFill>
              </a:rPr>
              <a:t>Ejemplo de Historias de Usuario</a:t>
            </a:r>
          </a:p>
        </p:txBody>
      </p:sp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4CCC96BF-1C02-4F86-9B23-96F0D85D3833}"/>
              </a:ext>
            </a:extLst>
          </p:cNvPr>
          <p:cNvSpPr/>
          <p:nvPr/>
        </p:nvSpPr>
        <p:spPr>
          <a:xfrm>
            <a:off x="667069" y="2266257"/>
            <a:ext cx="6436096" cy="940904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Marcador de contenido 11">
            <a:extLst>
              <a:ext uri="{FF2B5EF4-FFF2-40B4-BE49-F238E27FC236}">
                <a16:creationId xmlns:a16="http://schemas.microsoft.com/office/drawing/2014/main" id="{02EFDE69-7345-4DDB-834E-F51581F17056}"/>
              </a:ext>
            </a:extLst>
          </p:cNvPr>
          <p:cNvSpPr txBox="1">
            <a:spLocks/>
          </p:cNvSpPr>
          <p:nvPr/>
        </p:nvSpPr>
        <p:spPr>
          <a:xfrm>
            <a:off x="7103165" y="2537744"/>
            <a:ext cx="1568902" cy="417623"/>
          </a:xfrm>
          <a:prstGeom prst="rect">
            <a:avLst/>
          </a:prstGeom>
        </p:spPr>
        <p:txBody>
          <a:bodyPr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s-ES" sz="2000" dirty="0">
                <a:solidFill>
                  <a:srgbClr val="FF0000"/>
                </a:solidFill>
              </a:rPr>
              <a:t>Posibles ÉPICAS</a:t>
            </a:r>
            <a:endParaRPr lang="es-E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505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1CC46F-2348-484E-BC55-FF17ED5002F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63597" y="163132"/>
            <a:ext cx="11010936" cy="804232"/>
          </a:xfrm>
          <a:prstGeom prst="rect">
            <a:avLst/>
          </a:prstGeom>
        </p:spPr>
        <p:txBody>
          <a:bodyPr anchor="ctr"/>
          <a:lstStyle/>
          <a:p>
            <a:r>
              <a:rPr lang="es-ES_tradnl" b="1" dirty="0">
                <a:solidFill>
                  <a:schemeClr val="accent3">
                    <a:lumMod val="50000"/>
                  </a:schemeClr>
                </a:solidFill>
              </a:rPr>
              <a:t>Sprint y Sprint Backlog</a:t>
            </a:r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48E743F2-8249-3EF6-0809-F13B180A92AE}"/>
              </a:ext>
            </a:extLst>
          </p:cNvPr>
          <p:cNvGrpSpPr/>
          <p:nvPr/>
        </p:nvGrpSpPr>
        <p:grpSpPr>
          <a:xfrm>
            <a:off x="631266" y="1299823"/>
            <a:ext cx="10929468" cy="2534564"/>
            <a:chOff x="944274" y="2755398"/>
            <a:chExt cx="10929468" cy="2534564"/>
          </a:xfrm>
        </p:grpSpPr>
        <p:graphicFrame>
          <p:nvGraphicFramePr>
            <p:cNvPr id="4" name="Diagrama 3">
              <a:extLst>
                <a:ext uri="{FF2B5EF4-FFF2-40B4-BE49-F238E27FC236}">
                  <a16:creationId xmlns:a16="http://schemas.microsoft.com/office/drawing/2014/main" id="{AD99DD58-65BF-F24D-8A67-A5E9ACA66E6F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045383894"/>
                </p:ext>
              </p:extLst>
            </p:nvPr>
          </p:nvGraphicFramePr>
          <p:xfrm>
            <a:off x="1731081" y="4485731"/>
            <a:ext cx="10142661" cy="804231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grpSp>
          <p:nvGrpSpPr>
            <p:cNvPr id="5" name="Grupo 4">
              <a:extLst>
                <a:ext uri="{FF2B5EF4-FFF2-40B4-BE49-F238E27FC236}">
                  <a16:creationId xmlns:a16="http://schemas.microsoft.com/office/drawing/2014/main" id="{9B477CB5-D501-0C41-996B-038B1CBC10CF}"/>
                </a:ext>
              </a:extLst>
            </p:cNvPr>
            <p:cNvGrpSpPr/>
            <p:nvPr/>
          </p:nvGrpSpPr>
          <p:grpSpPr>
            <a:xfrm>
              <a:off x="944274" y="2755398"/>
              <a:ext cx="10171086" cy="1854632"/>
              <a:chOff x="944274" y="2943578"/>
              <a:chExt cx="10171086" cy="1854632"/>
            </a:xfrm>
          </p:grpSpPr>
          <p:grpSp>
            <p:nvGrpSpPr>
              <p:cNvPr id="6" name="Grupo 5">
                <a:extLst>
                  <a:ext uri="{FF2B5EF4-FFF2-40B4-BE49-F238E27FC236}">
                    <a16:creationId xmlns:a16="http://schemas.microsoft.com/office/drawing/2014/main" id="{D54607BF-AFAE-8841-9230-FE3FF689C930}"/>
                  </a:ext>
                </a:extLst>
              </p:cNvPr>
              <p:cNvGrpSpPr/>
              <p:nvPr/>
            </p:nvGrpSpPr>
            <p:grpSpPr>
              <a:xfrm>
                <a:off x="6964261" y="2943578"/>
                <a:ext cx="4151099" cy="1854632"/>
                <a:chOff x="7393472" y="2959238"/>
                <a:chExt cx="4151099" cy="1854632"/>
              </a:xfrm>
            </p:grpSpPr>
            <p:grpSp>
              <p:nvGrpSpPr>
                <p:cNvPr id="37" name="Grupo 36">
                  <a:extLst>
                    <a:ext uri="{FF2B5EF4-FFF2-40B4-BE49-F238E27FC236}">
                      <a16:creationId xmlns:a16="http://schemas.microsoft.com/office/drawing/2014/main" id="{EA0DDB11-2066-6741-96A6-95499674A34C}"/>
                    </a:ext>
                  </a:extLst>
                </p:cNvPr>
                <p:cNvGrpSpPr/>
                <p:nvPr/>
              </p:nvGrpSpPr>
              <p:grpSpPr>
                <a:xfrm>
                  <a:off x="10359110" y="2959238"/>
                  <a:ext cx="1185461" cy="1854632"/>
                  <a:chOff x="863991" y="2941320"/>
                  <a:chExt cx="1185461" cy="1854632"/>
                </a:xfrm>
              </p:grpSpPr>
              <p:sp>
                <p:nvSpPr>
                  <p:cNvPr id="53" name="Documento 52">
                    <a:extLst>
                      <a:ext uri="{FF2B5EF4-FFF2-40B4-BE49-F238E27FC236}">
                        <a16:creationId xmlns:a16="http://schemas.microsoft.com/office/drawing/2014/main" id="{545C372F-44A0-1146-9937-5E1AED120081}"/>
                      </a:ext>
                    </a:extLst>
                  </p:cNvPr>
                  <p:cNvSpPr/>
                  <p:nvPr/>
                </p:nvSpPr>
                <p:spPr>
                  <a:xfrm>
                    <a:off x="998591" y="2941320"/>
                    <a:ext cx="517609" cy="1732591"/>
                  </a:xfrm>
                  <a:prstGeom prst="flowChartDocument">
                    <a:avLst/>
                  </a:prstGeom>
                </p:spPr>
                <p:style>
                  <a:lnRef idx="0">
                    <a:schemeClr val="accent3"/>
                  </a:lnRef>
                  <a:fillRef idx="3">
                    <a:schemeClr val="accent3"/>
                  </a:fillRef>
                  <a:effectRef idx="3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vert="vert270" rtlCol="0" anchor="ctr"/>
                  <a:lstStyle/>
                  <a:p>
                    <a:r>
                      <a:rPr lang="es-ES_tradnl" dirty="0" err="1">
                        <a:solidFill>
                          <a:schemeClr val="tx1"/>
                        </a:solidFill>
                      </a:rPr>
                      <a:t>Backlog</a:t>
                    </a:r>
                    <a:endParaRPr lang="es-ES_tradnl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4" name="Rectángulo 53">
                    <a:extLst>
                      <a:ext uri="{FF2B5EF4-FFF2-40B4-BE49-F238E27FC236}">
                        <a16:creationId xmlns:a16="http://schemas.microsoft.com/office/drawing/2014/main" id="{D3A0E61D-9F41-8249-9DB8-CCF1685803B7}"/>
                      </a:ext>
                    </a:extLst>
                  </p:cNvPr>
                  <p:cNvSpPr/>
                  <p:nvPr/>
                </p:nvSpPr>
                <p:spPr>
                  <a:xfrm>
                    <a:off x="863991" y="3082223"/>
                    <a:ext cx="786808" cy="372729"/>
                  </a:xfrm>
                  <a:prstGeom prst="rect">
                    <a:avLst/>
                  </a:prstGeom>
                  <a:noFill/>
                  <a:ln w="285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_tradnl"/>
                  </a:p>
                </p:txBody>
              </p:sp>
              <p:sp>
                <p:nvSpPr>
                  <p:cNvPr id="55" name="Flecha curva 54">
                    <a:extLst>
                      <a:ext uri="{FF2B5EF4-FFF2-40B4-BE49-F238E27FC236}">
                        <a16:creationId xmlns:a16="http://schemas.microsoft.com/office/drawing/2014/main" id="{6548DC9F-874F-6646-8C2C-99CCED8E85FD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1008113" y="3754613"/>
                    <a:ext cx="1565069" cy="517609"/>
                  </a:xfrm>
                  <a:prstGeom prst="bentArrow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_tradnl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38" name="Grupo 37">
                  <a:extLst>
                    <a:ext uri="{FF2B5EF4-FFF2-40B4-BE49-F238E27FC236}">
                      <a16:creationId xmlns:a16="http://schemas.microsoft.com/office/drawing/2014/main" id="{D953C764-5091-5641-B9BC-15E4364C4C01}"/>
                    </a:ext>
                  </a:extLst>
                </p:cNvPr>
                <p:cNvGrpSpPr/>
                <p:nvPr/>
              </p:nvGrpSpPr>
              <p:grpSpPr>
                <a:xfrm>
                  <a:off x="9370564" y="2959238"/>
                  <a:ext cx="1239678" cy="1854632"/>
                  <a:chOff x="863991" y="2941320"/>
                  <a:chExt cx="1239678" cy="1854632"/>
                </a:xfrm>
              </p:grpSpPr>
              <p:sp>
                <p:nvSpPr>
                  <p:cNvPr id="49" name="Documento 48">
                    <a:extLst>
                      <a:ext uri="{FF2B5EF4-FFF2-40B4-BE49-F238E27FC236}">
                        <a16:creationId xmlns:a16="http://schemas.microsoft.com/office/drawing/2014/main" id="{32DE4502-9770-F34B-BD59-B3751A85F4A5}"/>
                      </a:ext>
                    </a:extLst>
                  </p:cNvPr>
                  <p:cNvSpPr/>
                  <p:nvPr/>
                </p:nvSpPr>
                <p:spPr>
                  <a:xfrm>
                    <a:off x="998591" y="2941320"/>
                    <a:ext cx="517609" cy="1732591"/>
                  </a:xfrm>
                  <a:prstGeom prst="flowChartDocument">
                    <a:avLst/>
                  </a:prstGeom>
                </p:spPr>
                <p:style>
                  <a:lnRef idx="0">
                    <a:schemeClr val="accent3"/>
                  </a:lnRef>
                  <a:fillRef idx="3">
                    <a:schemeClr val="accent3"/>
                  </a:fillRef>
                  <a:effectRef idx="3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vert="vert270" rtlCol="0" anchor="ctr"/>
                  <a:lstStyle/>
                  <a:p>
                    <a:r>
                      <a:rPr lang="es-ES_tradnl" dirty="0" err="1">
                        <a:solidFill>
                          <a:schemeClr val="tx1"/>
                        </a:solidFill>
                      </a:rPr>
                      <a:t>Backlog</a:t>
                    </a:r>
                    <a:endParaRPr lang="es-ES_tradnl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0" name="Rectángulo 49">
                    <a:extLst>
                      <a:ext uri="{FF2B5EF4-FFF2-40B4-BE49-F238E27FC236}">
                        <a16:creationId xmlns:a16="http://schemas.microsoft.com/office/drawing/2014/main" id="{06EA4595-149A-FD45-957E-48FACB73D059}"/>
                      </a:ext>
                    </a:extLst>
                  </p:cNvPr>
                  <p:cNvSpPr/>
                  <p:nvPr/>
                </p:nvSpPr>
                <p:spPr>
                  <a:xfrm>
                    <a:off x="863991" y="3082223"/>
                    <a:ext cx="786808" cy="372729"/>
                  </a:xfrm>
                  <a:prstGeom prst="rect">
                    <a:avLst/>
                  </a:prstGeom>
                  <a:noFill/>
                  <a:ln w="285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_tradnl"/>
                  </a:p>
                </p:txBody>
              </p:sp>
              <p:sp>
                <p:nvSpPr>
                  <p:cNvPr id="51" name="Flecha curva 50">
                    <a:extLst>
                      <a:ext uri="{FF2B5EF4-FFF2-40B4-BE49-F238E27FC236}">
                        <a16:creationId xmlns:a16="http://schemas.microsoft.com/office/drawing/2014/main" id="{4EDB0E9E-E3B2-4945-BEF6-D90AD52C3DEC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1008113" y="3754613"/>
                    <a:ext cx="1565069" cy="517609"/>
                  </a:xfrm>
                  <a:prstGeom prst="bentArrow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_tradnl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52" name="Flecha curva 51">
                    <a:extLst>
                      <a:ext uri="{FF2B5EF4-FFF2-40B4-BE49-F238E27FC236}">
                        <a16:creationId xmlns:a16="http://schemas.microsoft.com/office/drawing/2014/main" id="{0909F7E8-7E27-364C-A2F2-94665A147946}"/>
                      </a:ext>
                    </a:extLst>
                  </p:cNvPr>
                  <p:cNvSpPr/>
                  <p:nvPr/>
                </p:nvSpPr>
                <p:spPr>
                  <a:xfrm>
                    <a:off x="1655815" y="3791605"/>
                    <a:ext cx="447854" cy="970237"/>
                  </a:xfrm>
                  <a:prstGeom prst="bentArrow">
                    <a:avLst>
                      <a:gd name="adj1" fmla="val 37374"/>
                      <a:gd name="adj2" fmla="val 40468"/>
                      <a:gd name="adj3" fmla="val 50000"/>
                      <a:gd name="adj4" fmla="val 43750"/>
                    </a:avLst>
                  </a:prstGeom>
                </p:spPr>
                <p:style>
                  <a:lnRef idx="0">
                    <a:schemeClr val="accent3"/>
                  </a:lnRef>
                  <a:fillRef idx="3">
                    <a:schemeClr val="accent3"/>
                  </a:fillRef>
                  <a:effectRef idx="3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_tradnl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39" name="Grupo 38">
                  <a:extLst>
                    <a:ext uri="{FF2B5EF4-FFF2-40B4-BE49-F238E27FC236}">
                      <a16:creationId xmlns:a16="http://schemas.microsoft.com/office/drawing/2014/main" id="{C342F7DB-D64C-DE49-BAB5-2291800B2322}"/>
                    </a:ext>
                  </a:extLst>
                </p:cNvPr>
                <p:cNvGrpSpPr/>
                <p:nvPr/>
              </p:nvGrpSpPr>
              <p:grpSpPr>
                <a:xfrm>
                  <a:off x="8382018" y="2959238"/>
                  <a:ext cx="1239678" cy="1854632"/>
                  <a:chOff x="863991" y="2941320"/>
                  <a:chExt cx="1239678" cy="1854632"/>
                </a:xfrm>
              </p:grpSpPr>
              <p:sp>
                <p:nvSpPr>
                  <p:cNvPr id="45" name="Documento 44">
                    <a:extLst>
                      <a:ext uri="{FF2B5EF4-FFF2-40B4-BE49-F238E27FC236}">
                        <a16:creationId xmlns:a16="http://schemas.microsoft.com/office/drawing/2014/main" id="{E72B3698-2C59-0346-BC0C-0424110C2F0B}"/>
                      </a:ext>
                    </a:extLst>
                  </p:cNvPr>
                  <p:cNvSpPr/>
                  <p:nvPr/>
                </p:nvSpPr>
                <p:spPr>
                  <a:xfrm>
                    <a:off x="998591" y="2941320"/>
                    <a:ext cx="517609" cy="1732591"/>
                  </a:xfrm>
                  <a:prstGeom prst="flowChartDocument">
                    <a:avLst/>
                  </a:prstGeom>
                </p:spPr>
                <p:style>
                  <a:lnRef idx="0">
                    <a:schemeClr val="accent3"/>
                  </a:lnRef>
                  <a:fillRef idx="3">
                    <a:schemeClr val="accent3"/>
                  </a:fillRef>
                  <a:effectRef idx="3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vert="vert270" rtlCol="0" anchor="ctr"/>
                  <a:lstStyle/>
                  <a:p>
                    <a:r>
                      <a:rPr lang="es-ES_tradnl" dirty="0">
                        <a:solidFill>
                          <a:schemeClr val="tx1"/>
                        </a:solidFill>
                      </a:rPr>
                      <a:t>Backlog</a:t>
                    </a:r>
                  </a:p>
                </p:txBody>
              </p:sp>
              <p:sp>
                <p:nvSpPr>
                  <p:cNvPr id="46" name="Rectángulo 45">
                    <a:extLst>
                      <a:ext uri="{FF2B5EF4-FFF2-40B4-BE49-F238E27FC236}">
                        <a16:creationId xmlns:a16="http://schemas.microsoft.com/office/drawing/2014/main" id="{08F0E66B-0C61-214B-A14C-738547EF6711}"/>
                      </a:ext>
                    </a:extLst>
                  </p:cNvPr>
                  <p:cNvSpPr/>
                  <p:nvPr/>
                </p:nvSpPr>
                <p:spPr>
                  <a:xfrm>
                    <a:off x="863991" y="3082223"/>
                    <a:ext cx="786808" cy="372729"/>
                  </a:xfrm>
                  <a:prstGeom prst="rect">
                    <a:avLst/>
                  </a:prstGeom>
                  <a:noFill/>
                  <a:ln w="285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_tradnl"/>
                  </a:p>
                </p:txBody>
              </p:sp>
              <p:sp>
                <p:nvSpPr>
                  <p:cNvPr id="47" name="Flecha curva 46">
                    <a:extLst>
                      <a:ext uri="{FF2B5EF4-FFF2-40B4-BE49-F238E27FC236}">
                        <a16:creationId xmlns:a16="http://schemas.microsoft.com/office/drawing/2014/main" id="{ADA3AA5A-C07B-7347-8FD9-5FE88F5D6FD8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1008113" y="3754613"/>
                    <a:ext cx="1565069" cy="517609"/>
                  </a:xfrm>
                  <a:prstGeom prst="bentArrow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_tradnl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8" name="Flecha curva 47">
                    <a:extLst>
                      <a:ext uri="{FF2B5EF4-FFF2-40B4-BE49-F238E27FC236}">
                        <a16:creationId xmlns:a16="http://schemas.microsoft.com/office/drawing/2014/main" id="{2F01AEFA-FACC-1C43-9270-F518E9BDFCED}"/>
                      </a:ext>
                    </a:extLst>
                  </p:cNvPr>
                  <p:cNvSpPr/>
                  <p:nvPr/>
                </p:nvSpPr>
                <p:spPr>
                  <a:xfrm>
                    <a:off x="1655815" y="3791605"/>
                    <a:ext cx="447854" cy="970237"/>
                  </a:xfrm>
                  <a:prstGeom prst="bentArrow">
                    <a:avLst>
                      <a:gd name="adj1" fmla="val 37374"/>
                      <a:gd name="adj2" fmla="val 40468"/>
                      <a:gd name="adj3" fmla="val 50000"/>
                      <a:gd name="adj4" fmla="val 43750"/>
                    </a:avLst>
                  </a:prstGeom>
                </p:spPr>
                <p:style>
                  <a:lnRef idx="0">
                    <a:schemeClr val="accent3"/>
                  </a:lnRef>
                  <a:fillRef idx="3">
                    <a:schemeClr val="accent3"/>
                  </a:fillRef>
                  <a:effectRef idx="3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_tradnl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40" name="Grupo 39">
                  <a:extLst>
                    <a:ext uri="{FF2B5EF4-FFF2-40B4-BE49-F238E27FC236}">
                      <a16:creationId xmlns:a16="http://schemas.microsoft.com/office/drawing/2014/main" id="{CB995A27-1552-6349-9635-0293B8356506}"/>
                    </a:ext>
                  </a:extLst>
                </p:cNvPr>
                <p:cNvGrpSpPr/>
                <p:nvPr/>
              </p:nvGrpSpPr>
              <p:grpSpPr>
                <a:xfrm>
                  <a:off x="7393472" y="2959238"/>
                  <a:ext cx="1239678" cy="1854632"/>
                  <a:chOff x="863991" y="2941320"/>
                  <a:chExt cx="1239678" cy="1854632"/>
                </a:xfrm>
              </p:grpSpPr>
              <p:sp>
                <p:nvSpPr>
                  <p:cNvPr id="41" name="Documento 40">
                    <a:extLst>
                      <a:ext uri="{FF2B5EF4-FFF2-40B4-BE49-F238E27FC236}">
                        <a16:creationId xmlns:a16="http://schemas.microsoft.com/office/drawing/2014/main" id="{6CB244F5-EBFA-734B-8D5A-1AF664FE6AF4}"/>
                      </a:ext>
                    </a:extLst>
                  </p:cNvPr>
                  <p:cNvSpPr/>
                  <p:nvPr/>
                </p:nvSpPr>
                <p:spPr>
                  <a:xfrm>
                    <a:off x="998591" y="2941320"/>
                    <a:ext cx="517609" cy="1732591"/>
                  </a:xfrm>
                  <a:prstGeom prst="flowChartDocument">
                    <a:avLst/>
                  </a:prstGeom>
                </p:spPr>
                <p:style>
                  <a:lnRef idx="0">
                    <a:schemeClr val="accent3"/>
                  </a:lnRef>
                  <a:fillRef idx="3">
                    <a:schemeClr val="accent3"/>
                  </a:fillRef>
                  <a:effectRef idx="3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vert="vert270" rtlCol="0" anchor="ctr"/>
                  <a:lstStyle/>
                  <a:p>
                    <a:r>
                      <a:rPr lang="es-ES_tradnl" dirty="0" err="1">
                        <a:solidFill>
                          <a:schemeClr val="tx1"/>
                        </a:solidFill>
                      </a:rPr>
                      <a:t>Backlog</a:t>
                    </a:r>
                    <a:endParaRPr lang="es-ES_tradnl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2" name="Rectángulo 41">
                    <a:extLst>
                      <a:ext uri="{FF2B5EF4-FFF2-40B4-BE49-F238E27FC236}">
                        <a16:creationId xmlns:a16="http://schemas.microsoft.com/office/drawing/2014/main" id="{1034EC5C-6551-C04B-874C-45001457986F}"/>
                      </a:ext>
                    </a:extLst>
                  </p:cNvPr>
                  <p:cNvSpPr/>
                  <p:nvPr/>
                </p:nvSpPr>
                <p:spPr>
                  <a:xfrm>
                    <a:off x="863991" y="3082223"/>
                    <a:ext cx="786808" cy="372729"/>
                  </a:xfrm>
                  <a:prstGeom prst="rect">
                    <a:avLst/>
                  </a:prstGeom>
                  <a:noFill/>
                  <a:ln w="285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_tradnl"/>
                  </a:p>
                </p:txBody>
              </p:sp>
              <p:sp>
                <p:nvSpPr>
                  <p:cNvPr id="43" name="Flecha curva 42">
                    <a:extLst>
                      <a:ext uri="{FF2B5EF4-FFF2-40B4-BE49-F238E27FC236}">
                        <a16:creationId xmlns:a16="http://schemas.microsoft.com/office/drawing/2014/main" id="{315FAA79-FD5B-8345-B740-1E1DEA2F857D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1008113" y="3754613"/>
                    <a:ext cx="1565069" cy="517609"/>
                  </a:xfrm>
                  <a:prstGeom prst="bentArrow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_tradnl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44" name="Flecha curva 43">
                    <a:extLst>
                      <a:ext uri="{FF2B5EF4-FFF2-40B4-BE49-F238E27FC236}">
                        <a16:creationId xmlns:a16="http://schemas.microsoft.com/office/drawing/2014/main" id="{201572BA-C8B9-3441-8CA9-ACAFA141E059}"/>
                      </a:ext>
                    </a:extLst>
                  </p:cNvPr>
                  <p:cNvSpPr/>
                  <p:nvPr/>
                </p:nvSpPr>
                <p:spPr>
                  <a:xfrm>
                    <a:off x="1655815" y="3791605"/>
                    <a:ext cx="447854" cy="970237"/>
                  </a:xfrm>
                  <a:prstGeom prst="bentArrow">
                    <a:avLst>
                      <a:gd name="adj1" fmla="val 37374"/>
                      <a:gd name="adj2" fmla="val 40468"/>
                      <a:gd name="adj3" fmla="val 50000"/>
                      <a:gd name="adj4" fmla="val 43750"/>
                    </a:avLst>
                  </a:prstGeom>
                </p:spPr>
                <p:style>
                  <a:lnRef idx="0">
                    <a:schemeClr val="accent3"/>
                  </a:lnRef>
                  <a:fillRef idx="3">
                    <a:schemeClr val="accent3"/>
                  </a:fillRef>
                  <a:effectRef idx="3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_tradnl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7" name="Grupo 6">
                <a:extLst>
                  <a:ext uri="{FF2B5EF4-FFF2-40B4-BE49-F238E27FC236}">
                    <a16:creationId xmlns:a16="http://schemas.microsoft.com/office/drawing/2014/main" id="{0CBB05AC-84B3-6142-AA39-B8E9C1A69A86}"/>
                  </a:ext>
                </a:extLst>
              </p:cNvPr>
              <p:cNvGrpSpPr/>
              <p:nvPr/>
            </p:nvGrpSpPr>
            <p:grpSpPr>
              <a:xfrm>
                <a:off x="2990482" y="2943578"/>
                <a:ext cx="4205316" cy="1854632"/>
                <a:chOff x="7393472" y="2959238"/>
                <a:chExt cx="4205316" cy="1854632"/>
              </a:xfrm>
            </p:grpSpPr>
            <p:grpSp>
              <p:nvGrpSpPr>
                <p:cNvPr id="17" name="Grupo 16">
                  <a:extLst>
                    <a:ext uri="{FF2B5EF4-FFF2-40B4-BE49-F238E27FC236}">
                      <a16:creationId xmlns:a16="http://schemas.microsoft.com/office/drawing/2014/main" id="{89B1A94A-27C5-BB4F-803C-0F8AC402D169}"/>
                    </a:ext>
                  </a:extLst>
                </p:cNvPr>
                <p:cNvGrpSpPr/>
                <p:nvPr/>
              </p:nvGrpSpPr>
              <p:grpSpPr>
                <a:xfrm>
                  <a:off x="10359110" y="2959238"/>
                  <a:ext cx="1239678" cy="1854632"/>
                  <a:chOff x="863991" y="2941320"/>
                  <a:chExt cx="1239678" cy="1854632"/>
                </a:xfrm>
              </p:grpSpPr>
              <p:sp>
                <p:nvSpPr>
                  <p:cNvPr id="33" name="Documento 32">
                    <a:extLst>
                      <a:ext uri="{FF2B5EF4-FFF2-40B4-BE49-F238E27FC236}">
                        <a16:creationId xmlns:a16="http://schemas.microsoft.com/office/drawing/2014/main" id="{A884CD5A-A8E5-4742-B1F4-E324DE229B15}"/>
                      </a:ext>
                    </a:extLst>
                  </p:cNvPr>
                  <p:cNvSpPr/>
                  <p:nvPr/>
                </p:nvSpPr>
                <p:spPr>
                  <a:xfrm>
                    <a:off x="998591" y="2941320"/>
                    <a:ext cx="517609" cy="1732591"/>
                  </a:xfrm>
                  <a:prstGeom prst="flowChartDocument">
                    <a:avLst/>
                  </a:prstGeom>
                </p:spPr>
                <p:style>
                  <a:lnRef idx="0">
                    <a:schemeClr val="accent3"/>
                  </a:lnRef>
                  <a:fillRef idx="3">
                    <a:schemeClr val="accent3"/>
                  </a:fillRef>
                  <a:effectRef idx="3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vert="vert270" rtlCol="0" anchor="ctr"/>
                  <a:lstStyle/>
                  <a:p>
                    <a:r>
                      <a:rPr lang="es-ES_tradnl" dirty="0" err="1">
                        <a:solidFill>
                          <a:schemeClr val="tx1"/>
                        </a:solidFill>
                      </a:rPr>
                      <a:t>Backlog</a:t>
                    </a:r>
                    <a:endParaRPr lang="es-ES_tradnl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4" name="Rectángulo 33">
                    <a:extLst>
                      <a:ext uri="{FF2B5EF4-FFF2-40B4-BE49-F238E27FC236}">
                        <a16:creationId xmlns:a16="http://schemas.microsoft.com/office/drawing/2014/main" id="{881BD9B3-C286-7048-8EE8-1777957D297D}"/>
                      </a:ext>
                    </a:extLst>
                  </p:cNvPr>
                  <p:cNvSpPr/>
                  <p:nvPr/>
                </p:nvSpPr>
                <p:spPr>
                  <a:xfrm>
                    <a:off x="863991" y="3082223"/>
                    <a:ext cx="786808" cy="372729"/>
                  </a:xfrm>
                  <a:prstGeom prst="rect">
                    <a:avLst/>
                  </a:prstGeom>
                  <a:noFill/>
                  <a:ln w="285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_tradnl"/>
                  </a:p>
                </p:txBody>
              </p:sp>
              <p:sp>
                <p:nvSpPr>
                  <p:cNvPr id="35" name="Flecha curva 34">
                    <a:extLst>
                      <a:ext uri="{FF2B5EF4-FFF2-40B4-BE49-F238E27FC236}">
                        <a16:creationId xmlns:a16="http://schemas.microsoft.com/office/drawing/2014/main" id="{E2C7B000-D117-0945-8396-E8E850B331F5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1008113" y="3754613"/>
                    <a:ext cx="1565069" cy="517609"/>
                  </a:xfrm>
                  <a:prstGeom prst="bentArrow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_tradnl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6" name="Flecha curva 35">
                    <a:extLst>
                      <a:ext uri="{FF2B5EF4-FFF2-40B4-BE49-F238E27FC236}">
                        <a16:creationId xmlns:a16="http://schemas.microsoft.com/office/drawing/2014/main" id="{9AB222BE-853F-FE49-9BA1-DE25DE3D3476}"/>
                      </a:ext>
                    </a:extLst>
                  </p:cNvPr>
                  <p:cNvSpPr/>
                  <p:nvPr/>
                </p:nvSpPr>
                <p:spPr>
                  <a:xfrm>
                    <a:off x="1655815" y="3791605"/>
                    <a:ext cx="447854" cy="970237"/>
                  </a:xfrm>
                  <a:prstGeom prst="bentArrow">
                    <a:avLst>
                      <a:gd name="adj1" fmla="val 37374"/>
                      <a:gd name="adj2" fmla="val 40468"/>
                      <a:gd name="adj3" fmla="val 50000"/>
                      <a:gd name="adj4" fmla="val 43750"/>
                    </a:avLst>
                  </a:prstGeom>
                </p:spPr>
                <p:style>
                  <a:lnRef idx="0">
                    <a:schemeClr val="accent3"/>
                  </a:lnRef>
                  <a:fillRef idx="3">
                    <a:schemeClr val="accent3"/>
                  </a:fillRef>
                  <a:effectRef idx="3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_tradnl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18" name="Grupo 17">
                  <a:extLst>
                    <a:ext uri="{FF2B5EF4-FFF2-40B4-BE49-F238E27FC236}">
                      <a16:creationId xmlns:a16="http://schemas.microsoft.com/office/drawing/2014/main" id="{1298FA8C-88BB-284A-9326-622014EEBECE}"/>
                    </a:ext>
                  </a:extLst>
                </p:cNvPr>
                <p:cNvGrpSpPr/>
                <p:nvPr/>
              </p:nvGrpSpPr>
              <p:grpSpPr>
                <a:xfrm>
                  <a:off x="9370564" y="2959238"/>
                  <a:ext cx="1239678" cy="1854632"/>
                  <a:chOff x="863991" y="2941320"/>
                  <a:chExt cx="1239678" cy="1854632"/>
                </a:xfrm>
              </p:grpSpPr>
              <p:sp>
                <p:nvSpPr>
                  <p:cNvPr id="29" name="Documento 28">
                    <a:extLst>
                      <a:ext uri="{FF2B5EF4-FFF2-40B4-BE49-F238E27FC236}">
                        <a16:creationId xmlns:a16="http://schemas.microsoft.com/office/drawing/2014/main" id="{B28F2D9E-C3FA-9A4F-8AF5-3C2787DA0408}"/>
                      </a:ext>
                    </a:extLst>
                  </p:cNvPr>
                  <p:cNvSpPr/>
                  <p:nvPr/>
                </p:nvSpPr>
                <p:spPr>
                  <a:xfrm>
                    <a:off x="998591" y="2941320"/>
                    <a:ext cx="517609" cy="1732591"/>
                  </a:xfrm>
                  <a:prstGeom prst="flowChartDocument">
                    <a:avLst/>
                  </a:prstGeom>
                </p:spPr>
                <p:style>
                  <a:lnRef idx="0">
                    <a:schemeClr val="accent3"/>
                  </a:lnRef>
                  <a:fillRef idx="3">
                    <a:schemeClr val="accent3"/>
                  </a:fillRef>
                  <a:effectRef idx="3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vert="vert270" rtlCol="0" anchor="ctr"/>
                  <a:lstStyle/>
                  <a:p>
                    <a:r>
                      <a:rPr lang="es-ES_tradnl" dirty="0" err="1">
                        <a:solidFill>
                          <a:schemeClr val="tx1"/>
                        </a:solidFill>
                      </a:rPr>
                      <a:t>Backlog</a:t>
                    </a:r>
                    <a:endParaRPr lang="es-ES_tradnl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0" name="Rectángulo 29">
                    <a:extLst>
                      <a:ext uri="{FF2B5EF4-FFF2-40B4-BE49-F238E27FC236}">
                        <a16:creationId xmlns:a16="http://schemas.microsoft.com/office/drawing/2014/main" id="{7BB160CD-5220-B44B-8DF9-BA4FB223662D}"/>
                      </a:ext>
                    </a:extLst>
                  </p:cNvPr>
                  <p:cNvSpPr/>
                  <p:nvPr/>
                </p:nvSpPr>
                <p:spPr>
                  <a:xfrm>
                    <a:off x="863991" y="3082223"/>
                    <a:ext cx="786808" cy="372729"/>
                  </a:xfrm>
                  <a:prstGeom prst="rect">
                    <a:avLst/>
                  </a:prstGeom>
                  <a:noFill/>
                  <a:ln w="285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_tradnl"/>
                  </a:p>
                </p:txBody>
              </p:sp>
              <p:sp>
                <p:nvSpPr>
                  <p:cNvPr id="31" name="Flecha curva 30">
                    <a:extLst>
                      <a:ext uri="{FF2B5EF4-FFF2-40B4-BE49-F238E27FC236}">
                        <a16:creationId xmlns:a16="http://schemas.microsoft.com/office/drawing/2014/main" id="{57C3DDAB-961F-3549-B98E-AA0344EC2C13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1008113" y="3754613"/>
                    <a:ext cx="1565069" cy="517609"/>
                  </a:xfrm>
                  <a:prstGeom prst="bentArrow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_tradnl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2" name="Flecha curva 31">
                    <a:extLst>
                      <a:ext uri="{FF2B5EF4-FFF2-40B4-BE49-F238E27FC236}">
                        <a16:creationId xmlns:a16="http://schemas.microsoft.com/office/drawing/2014/main" id="{BB8E20BA-F0DD-8D48-9ABE-120266550052}"/>
                      </a:ext>
                    </a:extLst>
                  </p:cNvPr>
                  <p:cNvSpPr/>
                  <p:nvPr/>
                </p:nvSpPr>
                <p:spPr>
                  <a:xfrm>
                    <a:off x="1655815" y="3791605"/>
                    <a:ext cx="447854" cy="970237"/>
                  </a:xfrm>
                  <a:prstGeom prst="bentArrow">
                    <a:avLst>
                      <a:gd name="adj1" fmla="val 37374"/>
                      <a:gd name="adj2" fmla="val 40468"/>
                      <a:gd name="adj3" fmla="val 50000"/>
                      <a:gd name="adj4" fmla="val 43750"/>
                    </a:avLst>
                  </a:prstGeom>
                </p:spPr>
                <p:style>
                  <a:lnRef idx="0">
                    <a:schemeClr val="accent3"/>
                  </a:lnRef>
                  <a:fillRef idx="3">
                    <a:schemeClr val="accent3"/>
                  </a:fillRef>
                  <a:effectRef idx="3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_tradnl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19" name="Grupo 18">
                  <a:extLst>
                    <a:ext uri="{FF2B5EF4-FFF2-40B4-BE49-F238E27FC236}">
                      <a16:creationId xmlns:a16="http://schemas.microsoft.com/office/drawing/2014/main" id="{6984052F-F671-5F49-8743-272CC3F1B87C}"/>
                    </a:ext>
                  </a:extLst>
                </p:cNvPr>
                <p:cNvGrpSpPr/>
                <p:nvPr/>
              </p:nvGrpSpPr>
              <p:grpSpPr>
                <a:xfrm>
                  <a:off x="8382018" y="2959238"/>
                  <a:ext cx="1239678" cy="1854632"/>
                  <a:chOff x="863991" y="2941320"/>
                  <a:chExt cx="1239678" cy="1854632"/>
                </a:xfrm>
              </p:grpSpPr>
              <p:sp>
                <p:nvSpPr>
                  <p:cNvPr id="25" name="Documento 24">
                    <a:extLst>
                      <a:ext uri="{FF2B5EF4-FFF2-40B4-BE49-F238E27FC236}">
                        <a16:creationId xmlns:a16="http://schemas.microsoft.com/office/drawing/2014/main" id="{BBAD7B81-D0B1-D649-A62A-568517CD26D7}"/>
                      </a:ext>
                    </a:extLst>
                  </p:cNvPr>
                  <p:cNvSpPr/>
                  <p:nvPr/>
                </p:nvSpPr>
                <p:spPr>
                  <a:xfrm>
                    <a:off x="998591" y="2941320"/>
                    <a:ext cx="517609" cy="1732591"/>
                  </a:xfrm>
                  <a:prstGeom prst="flowChartDocument">
                    <a:avLst/>
                  </a:prstGeom>
                </p:spPr>
                <p:style>
                  <a:lnRef idx="0">
                    <a:schemeClr val="accent3"/>
                  </a:lnRef>
                  <a:fillRef idx="3">
                    <a:schemeClr val="accent3"/>
                  </a:fillRef>
                  <a:effectRef idx="3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vert="vert270" rtlCol="0" anchor="ctr"/>
                  <a:lstStyle/>
                  <a:p>
                    <a:r>
                      <a:rPr lang="es-ES_tradnl" dirty="0" err="1">
                        <a:solidFill>
                          <a:schemeClr val="tx1"/>
                        </a:solidFill>
                      </a:rPr>
                      <a:t>Backlog</a:t>
                    </a:r>
                    <a:endParaRPr lang="es-ES_tradnl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6" name="Rectángulo 25">
                    <a:extLst>
                      <a:ext uri="{FF2B5EF4-FFF2-40B4-BE49-F238E27FC236}">
                        <a16:creationId xmlns:a16="http://schemas.microsoft.com/office/drawing/2014/main" id="{7ADA1938-EF25-C14A-B7E1-46CCA49C1FA1}"/>
                      </a:ext>
                    </a:extLst>
                  </p:cNvPr>
                  <p:cNvSpPr/>
                  <p:nvPr/>
                </p:nvSpPr>
                <p:spPr>
                  <a:xfrm>
                    <a:off x="863991" y="3082223"/>
                    <a:ext cx="786808" cy="372729"/>
                  </a:xfrm>
                  <a:prstGeom prst="rect">
                    <a:avLst/>
                  </a:prstGeom>
                  <a:noFill/>
                  <a:ln w="285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_tradnl"/>
                  </a:p>
                </p:txBody>
              </p:sp>
              <p:sp>
                <p:nvSpPr>
                  <p:cNvPr id="27" name="Flecha curva 26">
                    <a:extLst>
                      <a:ext uri="{FF2B5EF4-FFF2-40B4-BE49-F238E27FC236}">
                        <a16:creationId xmlns:a16="http://schemas.microsoft.com/office/drawing/2014/main" id="{11D4679E-E2DC-E946-809F-39D23F1E307D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1008113" y="3754613"/>
                    <a:ext cx="1565069" cy="517609"/>
                  </a:xfrm>
                  <a:prstGeom prst="bentArrow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_tradnl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8" name="Flecha curva 27">
                    <a:extLst>
                      <a:ext uri="{FF2B5EF4-FFF2-40B4-BE49-F238E27FC236}">
                        <a16:creationId xmlns:a16="http://schemas.microsoft.com/office/drawing/2014/main" id="{69A8FFA9-1D80-A646-B7F1-601EABD7FF68}"/>
                      </a:ext>
                    </a:extLst>
                  </p:cNvPr>
                  <p:cNvSpPr/>
                  <p:nvPr/>
                </p:nvSpPr>
                <p:spPr>
                  <a:xfrm>
                    <a:off x="1655815" y="3791605"/>
                    <a:ext cx="447854" cy="970237"/>
                  </a:xfrm>
                  <a:prstGeom prst="bentArrow">
                    <a:avLst>
                      <a:gd name="adj1" fmla="val 37374"/>
                      <a:gd name="adj2" fmla="val 40468"/>
                      <a:gd name="adj3" fmla="val 50000"/>
                      <a:gd name="adj4" fmla="val 43750"/>
                    </a:avLst>
                  </a:prstGeom>
                </p:spPr>
                <p:style>
                  <a:lnRef idx="0">
                    <a:schemeClr val="accent3"/>
                  </a:lnRef>
                  <a:fillRef idx="3">
                    <a:schemeClr val="accent3"/>
                  </a:fillRef>
                  <a:effectRef idx="3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_tradnl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20" name="Grupo 19">
                  <a:extLst>
                    <a:ext uri="{FF2B5EF4-FFF2-40B4-BE49-F238E27FC236}">
                      <a16:creationId xmlns:a16="http://schemas.microsoft.com/office/drawing/2014/main" id="{E780F742-BC34-2641-8F80-2D4B9E4EC648}"/>
                    </a:ext>
                  </a:extLst>
                </p:cNvPr>
                <p:cNvGrpSpPr/>
                <p:nvPr/>
              </p:nvGrpSpPr>
              <p:grpSpPr>
                <a:xfrm>
                  <a:off x="7393472" y="2959238"/>
                  <a:ext cx="1239678" cy="1854632"/>
                  <a:chOff x="863991" y="2941320"/>
                  <a:chExt cx="1239678" cy="1854632"/>
                </a:xfrm>
              </p:grpSpPr>
              <p:sp>
                <p:nvSpPr>
                  <p:cNvPr id="21" name="Documento 20">
                    <a:extLst>
                      <a:ext uri="{FF2B5EF4-FFF2-40B4-BE49-F238E27FC236}">
                        <a16:creationId xmlns:a16="http://schemas.microsoft.com/office/drawing/2014/main" id="{8E208BCB-080A-5E4A-A8CF-28AB6100BD2F}"/>
                      </a:ext>
                    </a:extLst>
                  </p:cNvPr>
                  <p:cNvSpPr/>
                  <p:nvPr/>
                </p:nvSpPr>
                <p:spPr>
                  <a:xfrm>
                    <a:off x="998591" y="2941320"/>
                    <a:ext cx="517609" cy="1732591"/>
                  </a:xfrm>
                  <a:prstGeom prst="flowChartDocument">
                    <a:avLst/>
                  </a:prstGeom>
                </p:spPr>
                <p:style>
                  <a:lnRef idx="0">
                    <a:schemeClr val="accent3"/>
                  </a:lnRef>
                  <a:fillRef idx="3">
                    <a:schemeClr val="accent3"/>
                  </a:fillRef>
                  <a:effectRef idx="3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vert="vert270" rtlCol="0" anchor="ctr"/>
                  <a:lstStyle/>
                  <a:p>
                    <a:r>
                      <a:rPr lang="es-ES_tradnl" dirty="0" err="1">
                        <a:solidFill>
                          <a:schemeClr val="tx1"/>
                        </a:solidFill>
                      </a:rPr>
                      <a:t>Backlog</a:t>
                    </a:r>
                    <a:endParaRPr lang="es-ES_tradnl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2" name="Rectángulo 21">
                    <a:extLst>
                      <a:ext uri="{FF2B5EF4-FFF2-40B4-BE49-F238E27FC236}">
                        <a16:creationId xmlns:a16="http://schemas.microsoft.com/office/drawing/2014/main" id="{5E852328-384F-0E45-9A76-7FAD52CDD776}"/>
                      </a:ext>
                    </a:extLst>
                  </p:cNvPr>
                  <p:cNvSpPr/>
                  <p:nvPr/>
                </p:nvSpPr>
                <p:spPr>
                  <a:xfrm>
                    <a:off x="863991" y="3082223"/>
                    <a:ext cx="786808" cy="372729"/>
                  </a:xfrm>
                  <a:prstGeom prst="rect">
                    <a:avLst/>
                  </a:prstGeom>
                  <a:noFill/>
                  <a:ln w="28575"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_tradnl"/>
                  </a:p>
                </p:txBody>
              </p:sp>
              <p:sp>
                <p:nvSpPr>
                  <p:cNvPr id="23" name="Flecha curva 22">
                    <a:extLst>
                      <a:ext uri="{FF2B5EF4-FFF2-40B4-BE49-F238E27FC236}">
                        <a16:creationId xmlns:a16="http://schemas.microsoft.com/office/drawing/2014/main" id="{84448721-E9F9-4647-BEE5-8A8A1D9F8611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1008113" y="3754613"/>
                    <a:ext cx="1565069" cy="517609"/>
                  </a:xfrm>
                  <a:prstGeom prst="bentArrow">
                    <a:avLst/>
                  </a:prstGeom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_tradnl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4" name="Flecha curva 23">
                    <a:extLst>
                      <a:ext uri="{FF2B5EF4-FFF2-40B4-BE49-F238E27FC236}">
                        <a16:creationId xmlns:a16="http://schemas.microsoft.com/office/drawing/2014/main" id="{6FF4DAC5-199C-C54C-B8C8-4E0B756EB700}"/>
                      </a:ext>
                    </a:extLst>
                  </p:cNvPr>
                  <p:cNvSpPr/>
                  <p:nvPr/>
                </p:nvSpPr>
                <p:spPr>
                  <a:xfrm>
                    <a:off x="1655815" y="3791605"/>
                    <a:ext cx="447854" cy="970237"/>
                  </a:xfrm>
                  <a:prstGeom prst="bentArrow">
                    <a:avLst>
                      <a:gd name="adj1" fmla="val 37374"/>
                      <a:gd name="adj2" fmla="val 40468"/>
                      <a:gd name="adj3" fmla="val 50000"/>
                      <a:gd name="adj4" fmla="val 43750"/>
                    </a:avLst>
                  </a:prstGeom>
                </p:spPr>
                <p:style>
                  <a:lnRef idx="0">
                    <a:schemeClr val="accent3"/>
                  </a:lnRef>
                  <a:fillRef idx="3">
                    <a:schemeClr val="accent3"/>
                  </a:fillRef>
                  <a:effectRef idx="3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_tradnl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8" name="Grupo 7">
                <a:extLst>
                  <a:ext uri="{FF2B5EF4-FFF2-40B4-BE49-F238E27FC236}">
                    <a16:creationId xmlns:a16="http://schemas.microsoft.com/office/drawing/2014/main" id="{F59BB2D4-5233-CB45-94F1-4F617B3ED3CC}"/>
                  </a:ext>
                </a:extLst>
              </p:cNvPr>
              <p:cNvGrpSpPr/>
              <p:nvPr/>
            </p:nvGrpSpPr>
            <p:grpSpPr>
              <a:xfrm>
                <a:off x="1932820" y="2943578"/>
                <a:ext cx="1239678" cy="1854632"/>
                <a:chOff x="863991" y="2941320"/>
                <a:chExt cx="1239678" cy="1854632"/>
              </a:xfrm>
            </p:grpSpPr>
            <p:sp>
              <p:nvSpPr>
                <p:cNvPr id="13" name="Documento 12">
                  <a:extLst>
                    <a:ext uri="{FF2B5EF4-FFF2-40B4-BE49-F238E27FC236}">
                      <a16:creationId xmlns:a16="http://schemas.microsoft.com/office/drawing/2014/main" id="{3902D1E2-E086-9C43-AF3C-2DE6CDA92FB7}"/>
                    </a:ext>
                  </a:extLst>
                </p:cNvPr>
                <p:cNvSpPr/>
                <p:nvPr/>
              </p:nvSpPr>
              <p:spPr>
                <a:xfrm>
                  <a:off x="998591" y="2941320"/>
                  <a:ext cx="517609" cy="1732591"/>
                </a:xfrm>
                <a:prstGeom prst="flowChartDocument">
                  <a:avLst/>
                </a:prstGeom>
              </p:spPr>
              <p:style>
                <a:lnRef idx="0">
                  <a:schemeClr val="accent3"/>
                </a:lnRef>
                <a:fillRef idx="3">
                  <a:schemeClr val="accent3"/>
                </a:fillRef>
                <a:effectRef idx="3">
                  <a:schemeClr val="accent3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r>
                    <a:rPr lang="es-ES_tradnl" dirty="0" err="1">
                      <a:solidFill>
                        <a:schemeClr val="tx1"/>
                      </a:solidFill>
                    </a:rPr>
                    <a:t>Backlog</a:t>
                  </a:r>
                  <a:endParaRPr lang="es-ES_tradnl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" name="Rectángulo 13">
                  <a:extLst>
                    <a:ext uri="{FF2B5EF4-FFF2-40B4-BE49-F238E27FC236}">
                      <a16:creationId xmlns:a16="http://schemas.microsoft.com/office/drawing/2014/main" id="{FED03AE3-E4C0-7D4E-8F04-531E0A72801E}"/>
                    </a:ext>
                  </a:extLst>
                </p:cNvPr>
                <p:cNvSpPr/>
                <p:nvPr/>
              </p:nvSpPr>
              <p:spPr>
                <a:xfrm>
                  <a:off x="863991" y="3082223"/>
                  <a:ext cx="786808" cy="372729"/>
                </a:xfrm>
                <a:prstGeom prst="rect">
                  <a:avLst/>
                </a:prstGeom>
                <a:noFill/>
                <a:ln w="285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_tradnl"/>
                </a:p>
              </p:txBody>
            </p:sp>
            <p:sp>
              <p:nvSpPr>
                <p:cNvPr id="15" name="Flecha curva 14">
                  <a:extLst>
                    <a:ext uri="{FF2B5EF4-FFF2-40B4-BE49-F238E27FC236}">
                      <a16:creationId xmlns:a16="http://schemas.microsoft.com/office/drawing/2014/main" id="{21010A1F-931D-9A4C-BC03-221C1916A686}"/>
                    </a:ext>
                  </a:extLst>
                </p:cNvPr>
                <p:cNvSpPr/>
                <p:nvPr/>
              </p:nvSpPr>
              <p:spPr>
                <a:xfrm rot="5400000">
                  <a:off x="1008113" y="3754613"/>
                  <a:ext cx="1565069" cy="517609"/>
                </a:xfrm>
                <a:prstGeom prst="bentArrow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_tradnl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" name="Flecha curva 15">
                  <a:extLst>
                    <a:ext uri="{FF2B5EF4-FFF2-40B4-BE49-F238E27FC236}">
                      <a16:creationId xmlns:a16="http://schemas.microsoft.com/office/drawing/2014/main" id="{7A693858-CD33-0442-A194-53DA2BDAE68C}"/>
                    </a:ext>
                  </a:extLst>
                </p:cNvPr>
                <p:cNvSpPr/>
                <p:nvPr/>
              </p:nvSpPr>
              <p:spPr>
                <a:xfrm>
                  <a:off x="1655815" y="3791605"/>
                  <a:ext cx="447854" cy="970237"/>
                </a:xfrm>
                <a:prstGeom prst="bentArrow">
                  <a:avLst>
                    <a:gd name="adj1" fmla="val 37374"/>
                    <a:gd name="adj2" fmla="val 40468"/>
                    <a:gd name="adj3" fmla="val 50000"/>
                    <a:gd name="adj4" fmla="val 43750"/>
                  </a:avLst>
                </a:prstGeom>
              </p:spPr>
              <p:style>
                <a:lnRef idx="0">
                  <a:schemeClr val="accent3"/>
                </a:lnRef>
                <a:fillRef idx="3">
                  <a:schemeClr val="accent3"/>
                </a:fillRef>
                <a:effectRef idx="3">
                  <a:schemeClr val="accent3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_tradnl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9" name="Grupo 8">
                <a:extLst>
                  <a:ext uri="{FF2B5EF4-FFF2-40B4-BE49-F238E27FC236}">
                    <a16:creationId xmlns:a16="http://schemas.microsoft.com/office/drawing/2014/main" id="{3521314B-AF18-A74B-A977-8B7B9E06C240}"/>
                  </a:ext>
                </a:extLst>
              </p:cNvPr>
              <p:cNvGrpSpPr/>
              <p:nvPr/>
            </p:nvGrpSpPr>
            <p:grpSpPr>
              <a:xfrm>
                <a:off x="944274" y="2943578"/>
                <a:ext cx="1185461" cy="1854632"/>
                <a:chOff x="863991" y="2941320"/>
                <a:chExt cx="1185461" cy="1854632"/>
              </a:xfrm>
            </p:grpSpPr>
            <p:sp>
              <p:nvSpPr>
                <p:cNvPr id="10" name="Documento 9">
                  <a:extLst>
                    <a:ext uri="{FF2B5EF4-FFF2-40B4-BE49-F238E27FC236}">
                      <a16:creationId xmlns:a16="http://schemas.microsoft.com/office/drawing/2014/main" id="{17CEA675-F936-304B-84A0-9191F64A475A}"/>
                    </a:ext>
                  </a:extLst>
                </p:cNvPr>
                <p:cNvSpPr/>
                <p:nvPr/>
              </p:nvSpPr>
              <p:spPr>
                <a:xfrm>
                  <a:off x="998591" y="2941320"/>
                  <a:ext cx="517609" cy="1732591"/>
                </a:xfrm>
                <a:prstGeom prst="flowChartDocument">
                  <a:avLst/>
                </a:prstGeom>
              </p:spPr>
              <p:style>
                <a:lnRef idx="0">
                  <a:schemeClr val="accent3"/>
                </a:lnRef>
                <a:fillRef idx="3">
                  <a:schemeClr val="accent3"/>
                </a:fillRef>
                <a:effectRef idx="3">
                  <a:schemeClr val="accent3"/>
                </a:effectRef>
                <a:fontRef idx="minor">
                  <a:schemeClr val="lt1"/>
                </a:fontRef>
              </p:style>
              <p:txBody>
                <a:bodyPr vert="vert270" rtlCol="0" anchor="ctr"/>
                <a:lstStyle/>
                <a:p>
                  <a:r>
                    <a:rPr lang="es-ES_tradnl" dirty="0" err="1">
                      <a:solidFill>
                        <a:schemeClr val="tx1"/>
                      </a:solidFill>
                    </a:rPr>
                    <a:t>Backlog</a:t>
                  </a:r>
                  <a:endParaRPr lang="es-ES_tradnl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" name="Rectángulo 10">
                  <a:extLst>
                    <a:ext uri="{FF2B5EF4-FFF2-40B4-BE49-F238E27FC236}">
                      <a16:creationId xmlns:a16="http://schemas.microsoft.com/office/drawing/2014/main" id="{D270C309-10D1-0449-AE44-8FEC5F30A86A}"/>
                    </a:ext>
                  </a:extLst>
                </p:cNvPr>
                <p:cNvSpPr/>
                <p:nvPr/>
              </p:nvSpPr>
              <p:spPr>
                <a:xfrm>
                  <a:off x="863991" y="3082223"/>
                  <a:ext cx="786808" cy="372729"/>
                </a:xfrm>
                <a:prstGeom prst="rect">
                  <a:avLst/>
                </a:prstGeom>
                <a:noFill/>
                <a:ln w="285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_tradnl"/>
                </a:p>
              </p:txBody>
            </p:sp>
            <p:sp>
              <p:nvSpPr>
                <p:cNvPr id="12" name="Flecha curva 11">
                  <a:extLst>
                    <a:ext uri="{FF2B5EF4-FFF2-40B4-BE49-F238E27FC236}">
                      <a16:creationId xmlns:a16="http://schemas.microsoft.com/office/drawing/2014/main" id="{EC07E752-090E-4B4C-9BF7-8739E964BB4A}"/>
                    </a:ext>
                  </a:extLst>
                </p:cNvPr>
                <p:cNvSpPr/>
                <p:nvPr/>
              </p:nvSpPr>
              <p:spPr>
                <a:xfrm rot="5400000">
                  <a:off x="1008113" y="3754613"/>
                  <a:ext cx="1565069" cy="517609"/>
                </a:xfrm>
                <a:prstGeom prst="bentArrow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_tradnl">
                    <a:solidFill>
                      <a:schemeClr val="tx1"/>
                    </a:solidFill>
                  </a:endParaRPr>
                </a:p>
              </p:txBody>
            </p:sp>
          </p:grpSp>
        </p:grpSp>
      </p:grpSp>
      <p:sp>
        <p:nvSpPr>
          <p:cNvPr id="56" name="Marcador de contenido 2">
            <a:extLst>
              <a:ext uri="{FF2B5EF4-FFF2-40B4-BE49-F238E27FC236}">
                <a16:creationId xmlns:a16="http://schemas.microsoft.com/office/drawing/2014/main" id="{76AB0F38-81E4-4759-8862-A076E21B283C}"/>
              </a:ext>
            </a:extLst>
          </p:cNvPr>
          <p:cNvSpPr txBox="1">
            <a:spLocks/>
          </p:cNvSpPr>
          <p:nvPr/>
        </p:nvSpPr>
        <p:spPr>
          <a:xfrm>
            <a:off x="298580" y="4028386"/>
            <a:ext cx="11745373" cy="183124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En Agile </a:t>
            </a:r>
            <a:r>
              <a:rPr lang="es-ES" dirty="0">
                <a:solidFill>
                  <a:srgbClr val="C00000"/>
                </a:solidFill>
              </a:rPr>
              <a:t>el desarrollo se efectúa progresivamente</a:t>
            </a:r>
            <a:r>
              <a:rPr lang="es-ES" dirty="0"/>
              <a:t>, tomando pequeños grupos de historias ya refinadas y abordándolos </a:t>
            </a:r>
            <a:r>
              <a:rPr lang="es-ES" dirty="0">
                <a:solidFill>
                  <a:srgbClr val="C00000"/>
                </a:solidFill>
              </a:rPr>
              <a:t>en períodos denominados Sprints</a:t>
            </a:r>
            <a:r>
              <a:rPr lang="es-ES" dirty="0"/>
              <a:t>.</a:t>
            </a:r>
          </a:p>
          <a:p>
            <a:r>
              <a:rPr lang="es-ES" dirty="0"/>
              <a:t>El </a:t>
            </a:r>
            <a:r>
              <a:rPr lang="es-ES" dirty="0">
                <a:solidFill>
                  <a:srgbClr val="C00000"/>
                </a:solidFill>
              </a:rPr>
              <a:t>subconjunto de historias </a:t>
            </a:r>
            <a:r>
              <a:rPr lang="es-ES" dirty="0"/>
              <a:t>que se desarrollan en un Sprint se denomina </a:t>
            </a:r>
            <a:r>
              <a:rPr lang="es-ES" dirty="0">
                <a:solidFill>
                  <a:srgbClr val="C00000"/>
                </a:solidFill>
              </a:rPr>
              <a:t>Sprint Backlog</a:t>
            </a:r>
            <a:r>
              <a:rPr lang="es-ES" dirty="0"/>
              <a:t>.</a:t>
            </a:r>
          </a:p>
          <a:p>
            <a:r>
              <a:rPr lang="es-ES" dirty="0"/>
              <a:t>Todos los Sprints </a:t>
            </a:r>
            <a:r>
              <a:rPr lang="es-ES" dirty="0">
                <a:solidFill>
                  <a:srgbClr val="C00000"/>
                </a:solidFill>
              </a:rPr>
              <a:t>son de la misma duración</a:t>
            </a:r>
            <a:r>
              <a:rPr lang="es-E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75092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6FD88EB6-C433-5F42-A5A8-023DF1A7399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63812" y="149290"/>
            <a:ext cx="11010936" cy="530986"/>
          </a:xfrm>
          <a:prstGeom prst="rect">
            <a:avLst/>
          </a:prstGeom>
        </p:spPr>
        <p:txBody>
          <a:bodyPr anchor="ctr"/>
          <a:lstStyle/>
          <a:p>
            <a:r>
              <a:rPr lang="es-ES_tradnl" b="1" dirty="0">
                <a:solidFill>
                  <a:schemeClr val="accent3">
                    <a:lumMod val="50000"/>
                  </a:schemeClr>
                </a:solidFill>
              </a:rPr>
              <a:t>Refinamiento y Rebanado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B7678B8D-AC38-B04A-84A9-D745E840BA4B}"/>
              </a:ext>
            </a:extLst>
          </p:cNvPr>
          <p:cNvSpPr txBox="1"/>
          <p:nvPr/>
        </p:nvSpPr>
        <p:spPr>
          <a:xfrm>
            <a:off x="881972" y="3665427"/>
            <a:ext cx="2555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i="1" dirty="0">
                <a:solidFill>
                  <a:schemeClr val="accent1"/>
                </a:solidFill>
              </a:rPr>
              <a:t>Guía de la Scrum Alliance</a:t>
            </a:r>
          </a:p>
        </p:txBody>
      </p:sp>
      <p:pic>
        <p:nvPicPr>
          <p:cNvPr id="10" name="Imagen 9" descr="Imagen que contiene captura de pantalla&#10;&#10;Descripción generada automáticamente">
            <a:extLst>
              <a:ext uri="{FF2B5EF4-FFF2-40B4-BE49-F238E27FC236}">
                <a16:creationId xmlns:a16="http://schemas.microsoft.com/office/drawing/2014/main" id="{034AC3FA-5A42-41DB-BE6C-3297EB1CB6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184" y="1240827"/>
            <a:ext cx="9356090" cy="2464710"/>
          </a:xfrm>
          <a:prstGeom prst="rect">
            <a:avLst/>
          </a:prstGeom>
        </p:spPr>
      </p:pic>
      <p:sp>
        <p:nvSpPr>
          <p:cNvPr id="11" name="Marcador de contenido 11">
            <a:extLst>
              <a:ext uri="{FF2B5EF4-FFF2-40B4-BE49-F238E27FC236}">
                <a16:creationId xmlns:a16="http://schemas.microsoft.com/office/drawing/2014/main" id="{9DBFC4FB-A8C8-48B8-BB0C-E7B1006E5992}"/>
              </a:ext>
            </a:extLst>
          </p:cNvPr>
          <p:cNvSpPr txBox="1">
            <a:spLocks/>
          </p:cNvSpPr>
          <p:nvPr/>
        </p:nvSpPr>
        <p:spPr>
          <a:xfrm>
            <a:off x="4872441" y="3756503"/>
            <a:ext cx="6021977" cy="1335016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>
                <a:solidFill>
                  <a:srgbClr val="C00000"/>
                </a:solidFill>
              </a:rPr>
              <a:t>Refinar es mejorar el Product Backlog</a:t>
            </a:r>
          </a:p>
          <a:p>
            <a:r>
              <a:rPr lang="es-ES" dirty="0">
                <a:solidFill>
                  <a:srgbClr val="C00000"/>
                </a:solidFill>
              </a:rPr>
              <a:t>El Equipo decide cómo y cuándo se hace</a:t>
            </a:r>
          </a:p>
          <a:p>
            <a:r>
              <a:rPr lang="es-ES" dirty="0">
                <a:solidFill>
                  <a:srgbClr val="C00000"/>
                </a:solidFill>
              </a:rPr>
              <a:t>Consume un máximo del 10% de capacidad del equipo</a:t>
            </a:r>
          </a:p>
          <a:p>
            <a:r>
              <a:rPr lang="es-ES" dirty="0">
                <a:solidFill>
                  <a:srgbClr val="C00000"/>
                </a:solidFill>
              </a:rPr>
              <a:t>El Product Owner puede refinar en cualquier momento</a:t>
            </a:r>
          </a:p>
        </p:txBody>
      </p:sp>
      <p:grpSp>
        <p:nvGrpSpPr>
          <p:cNvPr id="12" name="Grupo 11">
            <a:extLst>
              <a:ext uri="{FF2B5EF4-FFF2-40B4-BE49-F238E27FC236}">
                <a16:creationId xmlns:a16="http://schemas.microsoft.com/office/drawing/2014/main" id="{A86E2AB2-7CE6-4D1E-81ED-2B9B35F60F0D}"/>
              </a:ext>
            </a:extLst>
          </p:cNvPr>
          <p:cNvGrpSpPr/>
          <p:nvPr/>
        </p:nvGrpSpPr>
        <p:grpSpPr>
          <a:xfrm rot="16200000">
            <a:off x="3770681" y="3771539"/>
            <a:ext cx="715697" cy="1304943"/>
            <a:chOff x="8626552" y="1394884"/>
            <a:chExt cx="484996" cy="484996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13" name="Flecha: hacia abajo 12">
              <a:extLst>
                <a:ext uri="{FF2B5EF4-FFF2-40B4-BE49-F238E27FC236}">
                  <a16:creationId xmlns:a16="http://schemas.microsoft.com/office/drawing/2014/main" id="{232664AE-1A62-4905-8CAA-FC0E01DE09ED}"/>
                </a:ext>
              </a:extLst>
            </p:cNvPr>
            <p:cNvSpPr/>
            <p:nvPr/>
          </p:nvSpPr>
          <p:spPr>
            <a:xfrm>
              <a:off x="8626552" y="1394884"/>
              <a:ext cx="484996" cy="484996"/>
            </a:xfrm>
            <a:prstGeom prst="downArrow">
              <a:avLst>
                <a:gd name="adj1" fmla="val 55000"/>
                <a:gd name="adj2" fmla="val 45000"/>
              </a:avLst>
            </a:prstGeom>
            <a:grpFill/>
            <a:ln w="9525" cap="flat" cmpd="sng" algn="ctr">
              <a:solidFill>
                <a:srgbClr val="0070C0">
                  <a:alpha val="90000"/>
                </a:srgbClr>
              </a:solidFill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s-ES"/>
            </a:p>
          </p:txBody>
        </p:sp>
        <p:sp>
          <p:nvSpPr>
            <p:cNvPr id="14" name="Flecha: hacia abajo 4">
              <a:extLst>
                <a:ext uri="{FF2B5EF4-FFF2-40B4-BE49-F238E27FC236}">
                  <a16:creationId xmlns:a16="http://schemas.microsoft.com/office/drawing/2014/main" id="{A9323664-1701-4467-8ECC-83E61E16653F}"/>
                </a:ext>
              </a:extLst>
            </p:cNvPr>
            <p:cNvSpPr txBox="1"/>
            <p:nvPr/>
          </p:nvSpPr>
          <p:spPr>
            <a:xfrm>
              <a:off x="8735676" y="1394884"/>
              <a:ext cx="266748" cy="364959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7940" tIns="27940" rIns="27940" bIns="27940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s-ES" sz="2200" kern="1200">
                <a:solidFill>
                  <a:srgbClr val="1D1E1D">
                    <a:hueOff val="0"/>
                    <a:satOff val="0"/>
                    <a:lumOff val="0"/>
                    <a:alphaOff val="0"/>
                  </a:srgbClr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89240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13A87CC-4367-4A58-A352-9852B082DA2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39146" y="204506"/>
            <a:ext cx="11010936" cy="540328"/>
          </a:xfrm>
          <a:prstGeom prst="rect">
            <a:avLst/>
          </a:prstGeom>
        </p:spPr>
        <p:txBody>
          <a:bodyPr anchor="ctr"/>
          <a:lstStyle/>
          <a:p>
            <a:r>
              <a:rPr lang="es-ES" b="1" dirty="0">
                <a:solidFill>
                  <a:schemeClr val="accent3">
                    <a:lumMod val="50000"/>
                  </a:schemeClr>
                </a:solidFill>
              </a:rPr>
              <a:t>Técnicas de Scrum – Historias de Usuario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19F9D52B-8BB4-50FD-35D4-D6078F0B87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6935" y="1088319"/>
            <a:ext cx="7741190" cy="4452897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32DA1168-D6AF-D668-42C0-80C1709D778F}"/>
              </a:ext>
            </a:extLst>
          </p:cNvPr>
          <p:cNvSpPr/>
          <p:nvPr/>
        </p:nvSpPr>
        <p:spPr>
          <a:xfrm>
            <a:off x="7026112" y="4751093"/>
            <a:ext cx="137909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1000" dirty="0">
                <a:solidFill>
                  <a:srgbClr val="0070C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www.neonrain.com</a:t>
            </a:r>
            <a:endParaRPr lang="es-ES" sz="1000" dirty="0">
              <a:solidFill>
                <a:srgbClr val="0070C0"/>
              </a:solidFill>
            </a:endParaRPr>
          </a:p>
        </p:txBody>
      </p:sp>
      <p:sp>
        <p:nvSpPr>
          <p:cNvPr id="6" name="Rectángulo redondeado 19">
            <a:extLst>
              <a:ext uri="{FF2B5EF4-FFF2-40B4-BE49-F238E27FC236}">
                <a16:creationId xmlns:a16="http://schemas.microsoft.com/office/drawing/2014/main" id="{BE05F230-1388-0201-23A0-B4F4DEE9B301}"/>
              </a:ext>
            </a:extLst>
          </p:cNvPr>
          <p:cNvSpPr/>
          <p:nvPr/>
        </p:nvSpPr>
        <p:spPr>
          <a:xfrm>
            <a:off x="2724748" y="4097547"/>
            <a:ext cx="1641763" cy="540327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2. Historias de Usuario</a:t>
            </a:r>
          </a:p>
        </p:txBody>
      </p:sp>
    </p:spTree>
    <p:extLst>
      <p:ext uri="{BB962C8B-B14F-4D97-AF65-F5344CB8AC3E}">
        <p14:creationId xmlns:p14="http://schemas.microsoft.com/office/powerpoint/2010/main" val="427350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339681E8-D6BF-7642-B65F-C5DDE7D372B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04751" y="186042"/>
            <a:ext cx="11010936" cy="558978"/>
          </a:xfrm>
          <a:prstGeom prst="rect">
            <a:avLst/>
          </a:prstGeom>
        </p:spPr>
        <p:txBody>
          <a:bodyPr anchor="ctr"/>
          <a:lstStyle/>
          <a:p>
            <a:r>
              <a:rPr lang="es-ES_tradnl" b="1" dirty="0">
                <a:solidFill>
                  <a:schemeClr val="accent3">
                    <a:lumMod val="50000"/>
                  </a:schemeClr>
                </a:solidFill>
              </a:rPr>
              <a:t>El porqué de las Historias de Usuario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39AF9A2-15FB-4994-B440-487AC8A036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006" y="1167873"/>
            <a:ext cx="10239375" cy="3876675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201FE14F-F10A-42D3-9745-3973461FA0D6}"/>
              </a:ext>
            </a:extLst>
          </p:cNvPr>
          <p:cNvSpPr txBox="1"/>
          <p:nvPr/>
        </p:nvSpPr>
        <p:spPr>
          <a:xfrm>
            <a:off x="4740762" y="1721216"/>
            <a:ext cx="25274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2400" dirty="0">
                <a:solidFill>
                  <a:schemeClr val="bg1"/>
                </a:solidFill>
              </a:rPr>
              <a:t>Un Protocolo de Comunicación entre Personas</a:t>
            </a:r>
          </a:p>
        </p:txBody>
      </p:sp>
    </p:spTree>
    <p:extLst>
      <p:ext uri="{BB962C8B-B14F-4D97-AF65-F5344CB8AC3E}">
        <p14:creationId xmlns:p14="http://schemas.microsoft.com/office/powerpoint/2010/main" val="2187456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Marcador de contenido 2">
            <a:extLst>
              <a:ext uri="{FF2B5EF4-FFF2-40B4-BE49-F238E27FC236}">
                <a16:creationId xmlns:a16="http://schemas.microsoft.com/office/drawing/2014/main" id="{17742426-464E-4023-9D93-DF96B568FCCB}"/>
              </a:ext>
            </a:extLst>
          </p:cNvPr>
          <p:cNvSpPr txBox="1">
            <a:spLocks/>
          </p:cNvSpPr>
          <p:nvPr/>
        </p:nvSpPr>
        <p:spPr>
          <a:xfrm>
            <a:off x="188167" y="1756780"/>
            <a:ext cx="3703128" cy="39032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372600" indent="-372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es-ES" dirty="0">
                <a:solidFill>
                  <a:srgbClr val="0070C0"/>
                </a:solidFill>
                <a:latin typeface="Freestyle Script" panose="030804020302050B0404" pitchFamily="66" charset="0"/>
              </a:rPr>
              <a:t>Usuario, Cliente, Empresa, […]</a:t>
            </a:r>
          </a:p>
        </p:txBody>
      </p:sp>
      <p:sp>
        <p:nvSpPr>
          <p:cNvPr id="15" name="Marcador de contenido 2">
            <a:extLst>
              <a:ext uri="{FF2B5EF4-FFF2-40B4-BE49-F238E27FC236}">
                <a16:creationId xmlns:a16="http://schemas.microsoft.com/office/drawing/2014/main" id="{9BB0A48A-3D30-4943-91F2-097B7D33D3AA}"/>
              </a:ext>
            </a:extLst>
          </p:cNvPr>
          <p:cNvSpPr txBox="1">
            <a:spLocks/>
          </p:cNvSpPr>
          <p:nvPr/>
        </p:nvSpPr>
        <p:spPr>
          <a:xfrm>
            <a:off x="202100" y="1335979"/>
            <a:ext cx="3703127" cy="3903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72600" indent="-372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itchFamily="2" charset="2"/>
              <a:buNone/>
            </a:pPr>
            <a:r>
              <a:rPr lang="es-ES" sz="2800" dirty="0">
                <a:latin typeface="Freestyle Script" panose="030804020302050B0404" pitchFamily="66" charset="0"/>
              </a:rPr>
              <a:t>el, la, los, las (DESTINATARIO)</a:t>
            </a:r>
          </a:p>
        </p:txBody>
      </p:sp>
      <p:sp>
        <p:nvSpPr>
          <p:cNvPr id="16" name="Marcador de contenido 2">
            <a:extLst>
              <a:ext uri="{FF2B5EF4-FFF2-40B4-BE49-F238E27FC236}">
                <a16:creationId xmlns:a16="http://schemas.microsoft.com/office/drawing/2014/main" id="{B9217ED5-DD77-4CFD-AF88-D5D709945EBF}"/>
              </a:ext>
            </a:extLst>
          </p:cNvPr>
          <p:cNvSpPr txBox="1">
            <a:spLocks/>
          </p:cNvSpPr>
          <p:nvPr/>
        </p:nvSpPr>
        <p:spPr>
          <a:xfrm>
            <a:off x="4037358" y="1756780"/>
            <a:ext cx="3843339" cy="39032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372600" indent="-372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es-ES" dirty="0">
                <a:solidFill>
                  <a:srgbClr val="0070C0"/>
                </a:solidFill>
                <a:latin typeface="Freestyle Script" panose="030804020302050B0404" pitchFamily="66" charset="0"/>
              </a:rPr>
              <a:t>Implementar, Desplegar, Distribuir, […]</a:t>
            </a:r>
          </a:p>
        </p:txBody>
      </p:sp>
      <p:sp>
        <p:nvSpPr>
          <p:cNvPr id="17" name="Marcador de contenido 2">
            <a:extLst>
              <a:ext uri="{FF2B5EF4-FFF2-40B4-BE49-F238E27FC236}">
                <a16:creationId xmlns:a16="http://schemas.microsoft.com/office/drawing/2014/main" id="{81B35505-24D3-4626-B611-A0EF06A320ED}"/>
              </a:ext>
            </a:extLst>
          </p:cNvPr>
          <p:cNvSpPr txBox="1">
            <a:spLocks/>
          </p:cNvSpPr>
          <p:nvPr/>
        </p:nvSpPr>
        <p:spPr>
          <a:xfrm>
            <a:off x="4173824" y="1335979"/>
            <a:ext cx="3703127" cy="3903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72600" indent="-372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itchFamily="2" charset="2"/>
              <a:buNone/>
            </a:pPr>
            <a:r>
              <a:rPr lang="es-ES" sz="2800" dirty="0">
                <a:latin typeface="Freestyle Script" panose="030804020302050B0404" pitchFamily="66" charset="0"/>
              </a:rPr>
              <a:t>necesita, necesitan (NECESIDAD)</a:t>
            </a:r>
          </a:p>
        </p:txBody>
      </p:sp>
      <p:sp>
        <p:nvSpPr>
          <p:cNvPr id="18" name="Marcador de contenido 2">
            <a:extLst>
              <a:ext uri="{FF2B5EF4-FFF2-40B4-BE49-F238E27FC236}">
                <a16:creationId xmlns:a16="http://schemas.microsoft.com/office/drawing/2014/main" id="{74E7242B-33B4-4AF2-9EF9-9C8569A9EC9C}"/>
              </a:ext>
            </a:extLst>
          </p:cNvPr>
          <p:cNvSpPr txBox="1">
            <a:spLocks/>
          </p:cNvSpPr>
          <p:nvPr/>
        </p:nvSpPr>
        <p:spPr>
          <a:xfrm>
            <a:off x="8004107" y="1756781"/>
            <a:ext cx="3939130" cy="39032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372600" indent="-372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es-ES" dirty="0">
                <a:solidFill>
                  <a:srgbClr val="0070C0"/>
                </a:solidFill>
                <a:latin typeface="Freestyle Script" panose="030804020302050B0404" pitchFamily="66" charset="0"/>
              </a:rPr>
              <a:t>Razón y Declaración Sintetizada #N, […]</a:t>
            </a:r>
          </a:p>
          <a:p>
            <a:pPr marL="0" indent="0">
              <a:buNone/>
            </a:pPr>
            <a:endParaRPr lang="es-ES" dirty="0">
              <a:solidFill>
                <a:srgbClr val="0070C0"/>
              </a:solidFill>
              <a:latin typeface="Freestyle Script" panose="030804020302050B0404" pitchFamily="66" charset="0"/>
            </a:endParaRPr>
          </a:p>
        </p:txBody>
      </p:sp>
      <p:sp>
        <p:nvSpPr>
          <p:cNvPr id="19" name="Marcador de contenido 2">
            <a:extLst>
              <a:ext uri="{FF2B5EF4-FFF2-40B4-BE49-F238E27FC236}">
                <a16:creationId xmlns:a16="http://schemas.microsoft.com/office/drawing/2014/main" id="{7F8F5629-F220-4645-A91C-25C3F11EF917}"/>
              </a:ext>
            </a:extLst>
          </p:cNvPr>
          <p:cNvSpPr txBox="1">
            <a:spLocks/>
          </p:cNvSpPr>
          <p:nvPr/>
        </p:nvSpPr>
        <p:spPr>
          <a:xfrm>
            <a:off x="8127518" y="1366460"/>
            <a:ext cx="3939129" cy="3903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72600" indent="-372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itchFamily="2" charset="2"/>
              <a:buNone/>
            </a:pPr>
            <a:r>
              <a:rPr lang="es-ES" sz="2800" dirty="0">
                <a:latin typeface="Freestyle Script" panose="030804020302050B0404" pitchFamily="66" charset="0"/>
              </a:rPr>
              <a:t>porque, debido a (INTROSPECCIÓN)</a:t>
            </a:r>
          </a:p>
        </p:txBody>
      </p:sp>
      <p:sp>
        <p:nvSpPr>
          <p:cNvPr id="20" name="Flecha: hacia abajo 19">
            <a:extLst>
              <a:ext uri="{FF2B5EF4-FFF2-40B4-BE49-F238E27FC236}">
                <a16:creationId xmlns:a16="http://schemas.microsoft.com/office/drawing/2014/main" id="{D31C61A0-8EA5-4E2A-9CA0-D2A4A77FEF47}"/>
              </a:ext>
            </a:extLst>
          </p:cNvPr>
          <p:cNvSpPr/>
          <p:nvPr/>
        </p:nvSpPr>
        <p:spPr>
          <a:xfrm>
            <a:off x="5860301" y="2388307"/>
            <a:ext cx="391885" cy="97358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" name="Flecha: hacia abajo 20">
            <a:extLst>
              <a:ext uri="{FF2B5EF4-FFF2-40B4-BE49-F238E27FC236}">
                <a16:creationId xmlns:a16="http://schemas.microsoft.com/office/drawing/2014/main" id="{0A07EA70-3630-444B-89BE-A9497C469494}"/>
              </a:ext>
            </a:extLst>
          </p:cNvPr>
          <p:cNvSpPr/>
          <p:nvPr/>
        </p:nvSpPr>
        <p:spPr>
          <a:xfrm>
            <a:off x="9659543" y="2388307"/>
            <a:ext cx="391885" cy="97358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8" name="Marcador de contenido 2">
            <a:extLst>
              <a:ext uri="{FF2B5EF4-FFF2-40B4-BE49-F238E27FC236}">
                <a16:creationId xmlns:a16="http://schemas.microsoft.com/office/drawing/2014/main" id="{221A7601-939F-4712-AED0-C36F1EE7C820}"/>
              </a:ext>
            </a:extLst>
          </p:cNvPr>
          <p:cNvSpPr txBox="1">
            <a:spLocks/>
          </p:cNvSpPr>
          <p:nvPr/>
        </p:nvSpPr>
        <p:spPr>
          <a:xfrm>
            <a:off x="182521" y="3989428"/>
            <a:ext cx="3703128" cy="40738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372600" indent="-372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es-ES" dirty="0">
                <a:solidFill>
                  <a:srgbClr val="00B050"/>
                </a:solidFill>
                <a:latin typeface="Freestyle Script" panose="030804020302050B0404" pitchFamily="66" charset="0"/>
              </a:rPr>
              <a:t>Usuario, Cliente, Empresa, […]</a:t>
            </a:r>
          </a:p>
        </p:txBody>
      </p:sp>
      <p:sp>
        <p:nvSpPr>
          <p:cNvPr id="29" name="Marcador de contenido 2">
            <a:extLst>
              <a:ext uri="{FF2B5EF4-FFF2-40B4-BE49-F238E27FC236}">
                <a16:creationId xmlns:a16="http://schemas.microsoft.com/office/drawing/2014/main" id="{4B809A9E-F4F1-4B29-B466-8498D8060860}"/>
              </a:ext>
            </a:extLst>
          </p:cNvPr>
          <p:cNvSpPr txBox="1">
            <a:spLocks/>
          </p:cNvSpPr>
          <p:nvPr/>
        </p:nvSpPr>
        <p:spPr>
          <a:xfrm>
            <a:off x="196454" y="3568628"/>
            <a:ext cx="3703127" cy="3903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72600" indent="-372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itchFamily="2" charset="2"/>
              <a:buNone/>
            </a:pPr>
            <a:r>
              <a:rPr lang="es-ES" sz="2800" dirty="0">
                <a:latin typeface="Freestyle Script" panose="030804020302050B0404" pitchFamily="66" charset="0"/>
              </a:rPr>
              <a:t>Yo como (RÔLE)</a:t>
            </a:r>
          </a:p>
        </p:txBody>
      </p:sp>
      <p:sp>
        <p:nvSpPr>
          <p:cNvPr id="30" name="Marcador de contenido 2">
            <a:extLst>
              <a:ext uri="{FF2B5EF4-FFF2-40B4-BE49-F238E27FC236}">
                <a16:creationId xmlns:a16="http://schemas.microsoft.com/office/drawing/2014/main" id="{D2529A44-1183-4744-BE1B-1AEA610C927E}"/>
              </a:ext>
            </a:extLst>
          </p:cNvPr>
          <p:cNvSpPr txBox="1">
            <a:spLocks/>
          </p:cNvSpPr>
          <p:nvPr/>
        </p:nvSpPr>
        <p:spPr>
          <a:xfrm>
            <a:off x="4031712" y="3989428"/>
            <a:ext cx="3843339" cy="40738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 lnSpcReduction="10000"/>
          </a:bodyPr>
          <a:lstStyle>
            <a:lvl1pPr marL="372600" indent="-372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es-ES" dirty="0">
                <a:solidFill>
                  <a:srgbClr val="00B050"/>
                </a:solidFill>
                <a:latin typeface="Freestyle Script" panose="030804020302050B0404" pitchFamily="66" charset="0"/>
              </a:rPr>
              <a:t>Implementar, Desplegar, Distribuir […]</a:t>
            </a:r>
          </a:p>
        </p:txBody>
      </p:sp>
      <p:sp>
        <p:nvSpPr>
          <p:cNvPr id="31" name="Marcador de contenido 2">
            <a:extLst>
              <a:ext uri="{FF2B5EF4-FFF2-40B4-BE49-F238E27FC236}">
                <a16:creationId xmlns:a16="http://schemas.microsoft.com/office/drawing/2014/main" id="{CBEBF7D9-32AF-46ED-ACEE-DF0A7ECDC0F4}"/>
              </a:ext>
            </a:extLst>
          </p:cNvPr>
          <p:cNvSpPr txBox="1">
            <a:spLocks/>
          </p:cNvSpPr>
          <p:nvPr/>
        </p:nvSpPr>
        <p:spPr>
          <a:xfrm>
            <a:off x="4168178" y="3568628"/>
            <a:ext cx="3703127" cy="3903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72600" indent="-372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itchFamily="2" charset="2"/>
              <a:buNone/>
            </a:pPr>
            <a:r>
              <a:rPr lang="es-ES" sz="2800" dirty="0">
                <a:latin typeface="Freestyle Script" panose="030804020302050B0404" pitchFamily="66" charset="0"/>
              </a:rPr>
              <a:t>quiero (FUNCIÓN/OBJETIVO)</a:t>
            </a:r>
          </a:p>
        </p:txBody>
      </p:sp>
      <p:sp>
        <p:nvSpPr>
          <p:cNvPr id="32" name="Marcador de contenido 2">
            <a:extLst>
              <a:ext uri="{FF2B5EF4-FFF2-40B4-BE49-F238E27FC236}">
                <a16:creationId xmlns:a16="http://schemas.microsoft.com/office/drawing/2014/main" id="{1BB60C76-32C3-46C8-8365-446857FC5926}"/>
              </a:ext>
            </a:extLst>
          </p:cNvPr>
          <p:cNvSpPr txBox="1">
            <a:spLocks/>
          </p:cNvSpPr>
          <p:nvPr/>
        </p:nvSpPr>
        <p:spPr>
          <a:xfrm>
            <a:off x="7998461" y="3989429"/>
            <a:ext cx="3939130" cy="407385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372600" indent="-372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es-ES" dirty="0">
                <a:solidFill>
                  <a:srgbClr val="00B050"/>
                </a:solidFill>
                <a:latin typeface="Freestyle Script" panose="030804020302050B0404" pitchFamily="66" charset="0"/>
              </a:rPr>
              <a:t>Razón y Declaración Sintetizada #N, […]</a:t>
            </a:r>
          </a:p>
        </p:txBody>
      </p:sp>
      <p:sp>
        <p:nvSpPr>
          <p:cNvPr id="33" name="Marcador de contenido 2">
            <a:extLst>
              <a:ext uri="{FF2B5EF4-FFF2-40B4-BE49-F238E27FC236}">
                <a16:creationId xmlns:a16="http://schemas.microsoft.com/office/drawing/2014/main" id="{C1E3A8A4-9D7E-4EA1-9CCA-79F15D438865}"/>
              </a:ext>
            </a:extLst>
          </p:cNvPr>
          <p:cNvSpPr txBox="1">
            <a:spLocks/>
          </p:cNvSpPr>
          <p:nvPr/>
        </p:nvSpPr>
        <p:spPr>
          <a:xfrm>
            <a:off x="8121872" y="3599109"/>
            <a:ext cx="3939129" cy="3903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72600" indent="-372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itchFamily="2" charset="2"/>
              <a:buNone/>
            </a:pPr>
            <a:r>
              <a:rPr lang="es-ES" sz="2800" dirty="0">
                <a:latin typeface="Freestyle Script" panose="030804020302050B0404" pitchFamily="66" charset="0"/>
              </a:rPr>
              <a:t>para (RAZÓN)</a:t>
            </a:r>
          </a:p>
        </p:txBody>
      </p:sp>
      <p:sp>
        <p:nvSpPr>
          <p:cNvPr id="35" name="Flecha: hacia abajo 34">
            <a:extLst>
              <a:ext uri="{FF2B5EF4-FFF2-40B4-BE49-F238E27FC236}">
                <a16:creationId xmlns:a16="http://schemas.microsoft.com/office/drawing/2014/main" id="{F4E39783-382E-4704-8613-2F8BCBE5A473}"/>
              </a:ext>
            </a:extLst>
          </p:cNvPr>
          <p:cNvSpPr/>
          <p:nvPr/>
        </p:nvSpPr>
        <p:spPr>
          <a:xfrm>
            <a:off x="1852074" y="2418788"/>
            <a:ext cx="391885" cy="97358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2" name="Título 2">
            <a:extLst>
              <a:ext uri="{FF2B5EF4-FFF2-40B4-BE49-F238E27FC236}">
                <a16:creationId xmlns:a16="http://schemas.microsoft.com/office/drawing/2014/main" id="{7F02D81D-E229-4338-993A-B9335532BB5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82521" y="167555"/>
            <a:ext cx="11010936" cy="570479"/>
          </a:xfrm>
          <a:prstGeom prst="rect">
            <a:avLst/>
          </a:prstGeom>
        </p:spPr>
        <p:txBody>
          <a:bodyPr anchor="ctr"/>
          <a:lstStyle/>
          <a:p>
            <a:r>
              <a:rPr lang="es-ES_tradnl" b="1" dirty="0">
                <a:solidFill>
                  <a:schemeClr val="accent3">
                    <a:lumMod val="50000"/>
                  </a:schemeClr>
                </a:solidFill>
              </a:rPr>
              <a:t>Sintaxis de las HUs en el Design Thinking y en el Backlog</a:t>
            </a:r>
          </a:p>
        </p:txBody>
      </p:sp>
    </p:spTree>
    <p:extLst>
      <p:ext uri="{BB962C8B-B14F-4D97-AF65-F5344CB8AC3E}">
        <p14:creationId xmlns:p14="http://schemas.microsoft.com/office/powerpoint/2010/main" val="376129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8" grpId="0" animBg="1"/>
      <p:bldP spid="29" grpId="0"/>
      <p:bldP spid="30" grpId="0" animBg="1"/>
      <p:bldP spid="31" grpId="0"/>
      <p:bldP spid="32" grpId="0" animBg="1"/>
      <p:bldP spid="33" grpId="0"/>
      <p:bldP spid="35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Marcador de contenido 2">
            <a:extLst>
              <a:ext uri="{FF2B5EF4-FFF2-40B4-BE49-F238E27FC236}">
                <a16:creationId xmlns:a16="http://schemas.microsoft.com/office/drawing/2014/main" id="{4B809A9E-F4F1-4B29-B466-8498D8060860}"/>
              </a:ext>
            </a:extLst>
          </p:cNvPr>
          <p:cNvSpPr txBox="1">
            <a:spLocks/>
          </p:cNvSpPr>
          <p:nvPr/>
        </p:nvSpPr>
        <p:spPr>
          <a:xfrm>
            <a:off x="196454" y="996834"/>
            <a:ext cx="3703127" cy="3903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72600" indent="-372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itchFamily="2" charset="2"/>
              <a:buNone/>
            </a:pPr>
            <a:r>
              <a:rPr lang="es-ES" sz="2800" dirty="0">
                <a:latin typeface="Freestyle Script" panose="030804020302050B0404" pitchFamily="66" charset="0"/>
              </a:rPr>
              <a:t>Yo como (RÔLE)</a:t>
            </a:r>
          </a:p>
        </p:txBody>
      </p:sp>
      <p:sp>
        <p:nvSpPr>
          <p:cNvPr id="31" name="Marcador de contenido 2">
            <a:extLst>
              <a:ext uri="{FF2B5EF4-FFF2-40B4-BE49-F238E27FC236}">
                <a16:creationId xmlns:a16="http://schemas.microsoft.com/office/drawing/2014/main" id="{CBEBF7D9-32AF-46ED-ACEE-DF0A7ECDC0F4}"/>
              </a:ext>
            </a:extLst>
          </p:cNvPr>
          <p:cNvSpPr txBox="1">
            <a:spLocks/>
          </p:cNvSpPr>
          <p:nvPr/>
        </p:nvSpPr>
        <p:spPr>
          <a:xfrm>
            <a:off x="4168178" y="996834"/>
            <a:ext cx="3703127" cy="3903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72600" indent="-372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itchFamily="2" charset="2"/>
              <a:buNone/>
            </a:pPr>
            <a:r>
              <a:rPr lang="es-ES" sz="2800" dirty="0">
                <a:latin typeface="Freestyle Script" panose="030804020302050B0404" pitchFamily="66" charset="0"/>
              </a:rPr>
              <a:t>quiero (FUNCIÓN/OBJETIVO)</a:t>
            </a:r>
          </a:p>
        </p:txBody>
      </p:sp>
      <p:sp>
        <p:nvSpPr>
          <p:cNvPr id="33" name="Marcador de contenido 2">
            <a:extLst>
              <a:ext uri="{FF2B5EF4-FFF2-40B4-BE49-F238E27FC236}">
                <a16:creationId xmlns:a16="http://schemas.microsoft.com/office/drawing/2014/main" id="{C1E3A8A4-9D7E-4EA1-9CCA-79F15D438865}"/>
              </a:ext>
            </a:extLst>
          </p:cNvPr>
          <p:cNvSpPr txBox="1">
            <a:spLocks/>
          </p:cNvSpPr>
          <p:nvPr/>
        </p:nvSpPr>
        <p:spPr>
          <a:xfrm>
            <a:off x="8121872" y="1027315"/>
            <a:ext cx="3939129" cy="3903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72600" indent="-372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itchFamily="2" charset="2"/>
              <a:buNone/>
            </a:pPr>
            <a:r>
              <a:rPr lang="es-ES" sz="2800" dirty="0">
                <a:latin typeface="Freestyle Script" panose="030804020302050B0404" pitchFamily="66" charset="0"/>
              </a:rPr>
              <a:t>para (RAZÓN)</a:t>
            </a:r>
          </a:p>
        </p:txBody>
      </p:sp>
      <p:sp>
        <p:nvSpPr>
          <p:cNvPr id="22" name="Título 2">
            <a:extLst>
              <a:ext uri="{FF2B5EF4-FFF2-40B4-BE49-F238E27FC236}">
                <a16:creationId xmlns:a16="http://schemas.microsoft.com/office/drawing/2014/main" id="{7F02D81D-E229-4338-993A-B9335532BB5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76875" y="194634"/>
            <a:ext cx="11010936" cy="570479"/>
          </a:xfrm>
          <a:prstGeom prst="rect">
            <a:avLst/>
          </a:prstGeom>
        </p:spPr>
        <p:txBody>
          <a:bodyPr anchor="ctr"/>
          <a:lstStyle/>
          <a:p>
            <a:r>
              <a:rPr lang="es-ES_tradnl" b="1" dirty="0">
                <a:solidFill>
                  <a:schemeClr val="accent3">
                    <a:lumMod val="50000"/>
                  </a:schemeClr>
                </a:solidFill>
              </a:rPr>
              <a:t>Sintaxis de las HUs en el Product Backlog</a:t>
            </a:r>
          </a:p>
        </p:txBody>
      </p:sp>
      <p:sp>
        <p:nvSpPr>
          <p:cNvPr id="24" name="Marcador de contenido 2">
            <a:extLst>
              <a:ext uri="{FF2B5EF4-FFF2-40B4-BE49-F238E27FC236}">
                <a16:creationId xmlns:a16="http://schemas.microsoft.com/office/drawing/2014/main" id="{9140E06F-C7EC-4A50-94BA-AF7047696C2D}"/>
              </a:ext>
            </a:extLst>
          </p:cNvPr>
          <p:cNvSpPr txBox="1">
            <a:spLocks/>
          </p:cNvSpPr>
          <p:nvPr/>
        </p:nvSpPr>
        <p:spPr>
          <a:xfrm>
            <a:off x="176875" y="1423281"/>
            <a:ext cx="3703128" cy="415262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372600" indent="-372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es-ES" dirty="0">
                <a:solidFill>
                  <a:srgbClr val="00B050"/>
                </a:solidFill>
                <a:latin typeface="Freestyle Script" panose="030804020302050B0404" pitchFamily="66" charset="0"/>
              </a:rPr>
              <a:t>Responsable Comercial</a:t>
            </a:r>
          </a:p>
          <a:p>
            <a:pPr marL="0" indent="0">
              <a:buNone/>
            </a:pPr>
            <a:r>
              <a:rPr lang="es-ES" dirty="0">
                <a:solidFill>
                  <a:srgbClr val="00B050"/>
                </a:solidFill>
                <a:latin typeface="Freestyle Script" panose="030804020302050B0404" pitchFamily="66" charset="0"/>
              </a:rPr>
              <a:t>Responsable Comercial</a:t>
            </a:r>
          </a:p>
          <a:p>
            <a:pPr marL="0" indent="0">
              <a:buNone/>
            </a:pPr>
            <a:r>
              <a:rPr lang="es-ES" dirty="0">
                <a:solidFill>
                  <a:srgbClr val="00B050"/>
                </a:solidFill>
                <a:latin typeface="Freestyle Script" panose="030804020302050B0404" pitchFamily="66" charset="0"/>
              </a:rPr>
              <a:t>Responsable Operaciones</a:t>
            </a:r>
          </a:p>
          <a:p>
            <a:pPr marL="0" indent="0">
              <a:buNone/>
            </a:pPr>
            <a:r>
              <a:rPr lang="es-ES" dirty="0">
                <a:solidFill>
                  <a:srgbClr val="00B050"/>
                </a:solidFill>
                <a:latin typeface="Freestyle Script" panose="030804020302050B0404" pitchFamily="66" charset="0"/>
              </a:rPr>
              <a:t>Responsable Preventa</a:t>
            </a:r>
          </a:p>
          <a:p>
            <a:pPr marL="0" indent="0">
              <a:buNone/>
            </a:pPr>
            <a:r>
              <a:rPr lang="es-ES" dirty="0">
                <a:solidFill>
                  <a:srgbClr val="00B050"/>
                </a:solidFill>
                <a:latin typeface="Freestyle Script" panose="030804020302050B0404" pitchFamily="66" charset="0"/>
              </a:rPr>
              <a:t>Responsable de Calidad</a:t>
            </a:r>
          </a:p>
          <a:p>
            <a:pPr marL="0" indent="0">
              <a:buNone/>
            </a:pPr>
            <a:r>
              <a:rPr lang="es-ES" dirty="0">
                <a:solidFill>
                  <a:srgbClr val="00B050"/>
                </a:solidFill>
                <a:latin typeface="Freestyle Script" panose="030804020302050B0404" pitchFamily="66" charset="0"/>
              </a:rPr>
              <a:t>Responsable de Diseño</a:t>
            </a:r>
          </a:p>
          <a:p>
            <a:pPr marL="0" indent="0">
              <a:buNone/>
            </a:pPr>
            <a:r>
              <a:rPr lang="es-ES" dirty="0">
                <a:solidFill>
                  <a:srgbClr val="00B050"/>
                </a:solidFill>
                <a:latin typeface="Freestyle Script" panose="030804020302050B0404" pitchFamily="66" charset="0"/>
              </a:rPr>
              <a:t>Responsable Técnico</a:t>
            </a:r>
          </a:p>
          <a:p>
            <a:pPr marL="0" indent="0">
              <a:buNone/>
            </a:pPr>
            <a:r>
              <a:rPr lang="es-ES" dirty="0">
                <a:solidFill>
                  <a:srgbClr val="00B050"/>
                </a:solidFill>
                <a:latin typeface="Freestyle Script" panose="030804020302050B0404" pitchFamily="66" charset="0"/>
              </a:rPr>
              <a:t>Responsable Comercial</a:t>
            </a:r>
          </a:p>
          <a:p>
            <a:pPr marL="0" indent="0">
              <a:buNone/>
            </a:pPr>
            <a:r>
              <a:rPr lang="es-ES" dirty="0">
                <a:solidFill>
                  <a:srgbClr val="00B050"/>
                </a:solidFill>
                <a:latin typeface="Freestyle Script" panose="030804020302050B0404" pitchFamily="66" charset="0"/>
              </a:rPr>
              <a:t>Responsable Técnico</a:t>
            </a:r>
          </a:p>
          <a:p>
            <a:pPr marL="0" indent="0">
              <a:buNone/>
            </a:pPr>
            <a:endParaRPr lang="es-ES" dirty="0">
              <a:solidFill>
                <a:srgbClr val="00B050"/>
              </a:solidFill>
              <a:latin typeface="Freestyle Script" panose="030804020302050B0404" pitchFamily="66" charset="0"/>
            </a:endParaRPr>
          </a:p>
          <a:p>
            <a:pPr marL="0" indent="0">
              <a:buNone/>
            </a:pPr>
            <a:endParaRPr lang="es-ES" dirty="0">
              <a:solidFill>
                <a:srgbClr val="00B050"/>
              </a:solidFill>
              <a:latin typeface="Freestyle Script" panose="030804020302050B0404" pitchFamily="66" charset="0"/>
            </a:endParaRPr>
          </a:p>
          <a:p>
            <a:pPr marL="0" indent="0">
              <a:buFont typeface="Wingdings" pitchFamily="2" charset="2"/>
              <a:buNone/>
            </a:pPr>
            <a:endParaRPr lang="es-ES" dirty="0">
              <a:solidFill>
                <a:srgbClr val="00B050"/>
              </a:solidFill>
              <a:latin typeface="Freestyle Script" panose="030804020302050B0404" pitchFamily="66" charset="0"/>
            </a:endParaRPr>
          </a:p>
          <a:p>
            <a:pPr marL="0" indent="0">
              <a:buFont typeface="Wingdings" pitchFamily="2" charset="2"/>
              <a:buNone/>
            </a:pPr>
            <a:endParaRPr lang="es-ES" dirty="0">
              <a:solidFill>
                <a:srgbClr val="00B050"/>
              </a:solidFill>
              <a:latin typeface="Freestyle Script" panose="030804020302050B0404" pitchFamily="66" charset="0"/>
            </a:endParaRPr>
          </a:p>
          <a:p>
            <a:pPr marL="0" indent="0">
              <a:buFont typeface="Wingdings" pitchFamily="2" charset="2"/>
              <a:buNone/>
            </a:pPr>
            <a:endParaRPr lang="es-ES" dirty="0">
              <a:solidFill>
                <a:srgbClr val="00B050"/>
              </a:solidFill>
              <a:latin typeface="Freestyle Script" panose="030804020302050B0404" pitchFamily="66" charset="0"/>
            </a:endParaRPr>
          </a:p>
          <a:p>
            <a:pPr marL="0" indent="0">
              <a:buFont typeface="Wingdings" pitchFamily="2" charset="2"/>
              <a:buNone/>
            </a:pPr>
            <a:endParaRPr lang="es-ES" dirty="0">
              <a:solidFill>
                <a:srgbClr val="00B050"/>
              </a:solidFill>
              <a:latin typeface="Freestyle Script" panose="030804020302050B0404" pitchFamily="66" charset="0"/>
            </a:endParaRPr>
          </a:p>
          <a:p>
            <a:pPr marL="0" indent="0">
              <a:buFont typeface="Wingdings" pitchFamily="2" charset="2"/>
              <a:buNone/>
            </a:pPr>
            <a:endParaRPr lang="es-ES" dirty="0">
              <a:solidFill>
                <a:srgbClr val="00B050"/>
              </a:solidFill>
              <a:latin typeface="Freestyle Script" panose="030804020302050B0404" pitchFamily="66" charset="0"/>
            </a:endParaRPr>
          </a:p>
          <a:p>
            <a:pPr marL="0" indent="0">
              <a:buFont typeface="Wingdings" pitchFamily="2" charset="2"/>
              <a:buNone/>
            </a:pPr>
            <a:endParaRPr lang="es-ES" dirty="0">
              <a:solidFill>
                <a:srgbClr val="00B050"/>
              </a:solidFill>
              <a:latin typeface="Freestyle Script" panose="030804020302050B0404" pitchFamily="66" charset="0"/>
            </a:endParaRPr>
          </a:p>
          <a:p>
            <a:pPr marL="0" indent="0">
              <a:buFont typeface="Wingdings" pitchFamily="2" charset="2"/>
              <a:buNone/>
            </a:pPr>
            <a:endParaRPr lang="es-ES" dirty="0">
              <a:solidFill>
                <a:srgbClr val="00B050"/>
              </a:solidFill>
              <a:latin typeface="Freestyle Script" panose="030804020302050B0404" pitchFamily="66" charset="0"/>
            </a:endParaRPr>
          </a:p>
          <a:p>
            <a:pPr marL="0" indent="0">
              <a:buFont typeface="Wingdings" pitchFamily="2" charset="2"/>
              <a:buNone/>
            </a:pPr>
            <a:endParaRPr lang="es-ES" dirty="0">
              <a:solidFill>
                <a:srgbClr val="00B050"/>
              </a:solidFill>
              <a:latin typeface="Freestyle Script" panose="030804020302050B0404" pitchFamily="66" charset="0"/>
            </a:endParaRPr>
          </a:p>
          <a:p>
            <a:pPr marL="0" indent="0">
              <a:buFont typeface="Wingdings" pitchFamily="2" charset="2"/>
              <a:buNone/>
            </a:pPr>
            <a:endParaRPr lang="es-ES" dirty="0">
              <a:solidFill>
                <a:srgbClr val="00B050"/>
              </a:solidFill>
              <a:latin typeface="Freestyle Script" panose="030804020302050B0404" pitchFamily="66" charset="0"/>
            </a:endParaRPr>
          </a:p>
          <a:p>
            <a:pPr marL="0" indent="0">
              <a:buFont typeface="Wingdings" pitchFamily="2" charset="2"/>
              <a:buNone/>
            </a:pPr>
            <a:endParaRPr lang="es-ES" dirty="0">
              <a:solidFill>
                <a:srgbClr val="00B050"/>
              </a:solidFill>
              <a:latin typeface="Freestyle Script" panose="030804020302050B0404" pitchFamily="66" charset="0"/>
            </a:endParaRPr>
          </a:p>
          <a:p>
            <a:pPr marL="0" indent="0">
              <a:buFont typeface="Wingdings" pitchFamily="2" charset="2"/>
              <a:buNone/>
            </a:pPr>
            <a:endParaRPr lang="es-ES" dirty="0">
              <a:solidFill>
                <a:srgbClr val="00B050"/>
              </a:solidFill>
              <a:latin typeface="Freestyle Script" panose="030804020302050B0404" pitchFamily="66" charset="0"/>
            </a:endParaRPr>
          </a:p>
          <a:p>
            <a:pPr marL="0" indent="0">
              <a:buFont typeface="Wingdings" pitchFamily="2" charset="2"/>
              <a:buNone/>
            </a:pPr>
            <a:endParaRPr lang="es-ES" dirty="0">
              <a:solidFill>
                <a:srgbClr val="00B050"/>
              </a:solidFill>
              <a:latin typeface="Freestyle Script" panose="030804020302050B0404" pitchFamily="66" charset="0"/>
            </a:endParaRPr>
          </a:p>
          <a:p>
            <a:pPr marL="0" indent="0">
              <a:buFont typeface="Wingdings" pitchFamily="2" charset="2"/>
              <a:buNone/>
            </a:pPr>
            <a:endParaRPr lang="es-ES" dirty="0">
              <a:solidFill>
                <a:srgbClr val="00B050"/>
              </a:solidFill>
              <a:latin typeface="Freestyle Script" panose="030804020302050B0404" pitchFamily="66" charset="0"/>
            </a:endParaRPr>
          </a:p>
          <a:p>
            <a:pPr marL="0" indent="0">
              <a:buFont typeface="Wingdings" pitchFamily="2" charset="2"/>
              <a:buNone/>
            </a:pPr>
            <a:endParaRPr lang="es-ES" dirty="0">
              <a:solidFill>
                <a:srgbClr val="00B050"/>
              </a:solidFill>
              <a:latin typeface="Freestyle Script" panose="030804020302050B0404" pitchFamily="66" charset="0"/>
            </a:endParaRPr>
          </a:p>
          <a:p>
            <a:pPr marL="0" indent="0">
              <a:buFont typeface="Wingdings" pitchFamily="2" charset="2"/>
              <a:buNone/>
            </a:pPr>
            <a:endParaRPr lang="es-ES" dirty="0">
              <a:solidFill>
                <a:srgbClr val="00B050"/>
              </a:solidFill>
              <a:latin typeface="Freestyle Script" panose="030804020302050B0404" pitchFamily="66" charset="0"/>
            </a:endParaRPr>
          </a:p>
          <a:p>
            <a:pPr marL="0" indent="0">
              <a:buFont typeface="Wingdings" pitchFamily="2" charset="2"/>
              <a:buNone/>
            </a:pPr>
            <a:endParaRPr lang="es-ES" dirty="0">
              <a:solidFill>
                <a:srgbClr val="00B050"/>
              </a:solidFill>
              <a:latin typeface="Freestyle Script" panose="030804020302050B0404" pitchFamily="66" charset="0"/>
            </a:endParaRPr>
          </a:p>
          <a:p>
            <a:pPr marL="0" indent="0">
              <a:buFont typeface="Wingdings" pitchFamily="2" charset="2"/>
              <a:buNone/>
            </a:pPr>
            <a:endParaRPr lang="es-ES" dirty="0">
              <a:solidFill>
                <a:srgbClr val="00B050"/>
              </a:solidFill>
              <a:latin typeface="Freestyle Script" panose="030804020302050B0404" pitchFamily="66" charset="0"/>
            </a:endParaRPr>
          </a:p>
        </p:txBody>
      </p:sp>
      <p:sp>
        <p:nvSpPr>
          <p:cNvPr id="25" name="Marcador de contenido 2">
            <a:extLst>
              <a:ext uri="{FF2B5EF4-FFF2-40B4-BE49-F238E27FC236}">
                <a16:creationId xmlns:a16="http://schemas.microsoft.com/office/drawing/2014/main" id="{A4C2DA4E-9DC6-4468-96EB-1B977C6C8FBE}"/>
              </a:ext>
            </a:extLst>
          </p:cNvPr>
          <p:cNvSpPr txBox="1">
            <a:spLocks/>
          </p:cNvSpPr>
          <p:nvPr/>
        </p:nvSpPr>
        <p:spPr>
          <a:xfrm>
            <a:off x="4026066" y="1423281"/>
            <a:ext cx="3843339" cy="415262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372600" indent="-372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dirty="0">
                <a:solidFill>
                  <a:srgbClr val="00B050"/>
                </a:solidFill>
                <a:latin typeface="Freestyle Script" panose="030804020302050B0404" pitchFamily="66" charset="0"/>
              </a:rPr>
              <a:t>Calendario para pronósticos sincro. con móvil</a:t>
            </a:r>
          </a:p>
          <a:p>
            <a:pPr marL="0" indent="0">
              <a:buNone/>
            </a:pPr>
            <a:r>
              <a:rPr lang="es-ES" dirty="0">
                <a:solidFill>
                  <a:srgbClr val="00B050"/>
                </a:solidFill>
                <a:latin typeface="Freestyle Script" panose="030804020302050B0404" pitchFamily="66" charset="0"/>
              </a:rPr>
              <a:t>Manejo sencillo con resp. y mensajes claros</a:t>
            </a:r>
          </a:p>
          <a:p>
            <a:pPr marL="0" indent="0">
              <a:buNone/>
            </a:pPr>
            <a:r>
              <a:rPr lang="es-ES" dirty="0">
                <a:solidFill>
                  <a:srgbClr val="00B050"/>
                </a:solidFill>
                <a:latin typeface="Freestyle Script" panose="030804020302050B0404" pitchFamily="66" charset="0"/>
              </a:rPr>
              <a:t>App compatible con todos los móviles y tiendas</a:t>
            </a:r>
          </a:p>
          <a:p>
            <a:pPr marL="0" indent="0">
              <a:buNone/>
            </a:pPr>
            <a:r>
              <a:rPr lang="es-ES" dirty="0">
                <a:solidFill>
                  <a:srgbClr val="00B050"/>
                </a:solidFill>
                <a:latin typeface="Freestyle Script" panose="030804020302050B0404" pitchFamily="66" charset="0"/>
              </a:rPr>
              <a:t>Datos clima en el móvil e informes flexibles</a:t>
            </a:r>
          </a:p>
          <a:p>
            <a:pPr marL="0" indent="0">
              <a:buNone/>
            </a:pPr>
            <a:r>
              <a:rPr lang="es-ES" dirty="0">
                <a:solidFill>
                  <a:srgbClr val="00B050"/>
                </a:solidFill>
                <a:latin typeface="Freestyle Script" panose="030804020302050B0404" pitchFamily="66" charset="0"/>
              </a:rPr>
              <a:t>Captar datos del clima de fuentes fiables</a:t>
            </a:r>
          </a:p>
          <a:p>
            <a:pPr marL="0" indent="0">
              <a:buNone/>
            </a:pPr>
            <a:r>
              <a:rPr lang="es-ES" dirty="0">
                <a:solidFill>
                  <a:srgbClr val="00B050"/>
                </a:solidFill>
                <a:latin typeface="Freestyle Script" panose="030804020302050B0404" pitchFamily="66" charset="0"/>
              </a:rPr>
              <a:t>Pantallas a medida acordes con guía de estilo</a:t>
            </a:r>
          </a:p>
          <a:p>
            <a:pPr marL="0" indent="0">
              <a:buNone/>
            </a:pPr>
            <a:r>
              <a:rPr lang="es-ES" dirty="0">
                <a:solidFill>
                  <a:srgbClr val="00B050"/>
                </a:solidFill>
                <a:latin typeface="Freestyle Script" panose="030804020302050B0404" pitchFamily="66" charset="0"/>
              </a:rPr>
              <a:t>Sensibilidad a posición, temperatura, altitud</a:t>
            </a:r>
          </a:p>
          <a:p>
            <a:pPr marL="0" indent="0">
              <a:buNone/>
            </a:pPr>
            <a:r>
              <a:rPr lang="es-ES" dirty="0">
                <a:solidFill>
                  <a:srgbClr val="00B050"/>
                </a:solidFill>
                <a:latin typeface="Freestyle Script" panose="030804020302050B0404" pitchFamily="66" charset="0"/>
              </a:rPr>
              <a:t>Selección de localización georreferenciada</a:t>
            </a:r>
          </a:p>
          <a:p>
            <a:pPr marL="0" indent="0">
              <a:buNone/>
            </a:pPr>
            <a:r>
              <a:rPr lang="es-ES" dirty="0">
                <a:solidFill>
                  <a:srgbClr val="00B050"/>
                </a:solidFill>
                <a:latin typeface="Freestyle Script" panose="030804020302050B0404" pitchFamily="66" charset="0"/>
              </a:rPr>
              <a:t>Protección contra ciberdelincuentes</a:t>
            </a:r>
          </a:p>
          <a:p>
            <a:pPr marL="0" indent="0">
              <a:buFont typeface="Wingdings" pitchFamily="2" charset="2"/>
              <a:buNone/>
            </a:pPr>
            <a:endParaRPr lang="es-ES" dirty="0">
              <a:solidFill>
                <a:srgbClr val="00B050"/>
              </a:solidFill>
              <a:latin typeface="Freestyle Script" panose="030804020302050B0404" pitchFamily="66" charset="0"/>
            </a:endParaRPr>
          </a:p>
        </p:txBody>
      </p:sp>
      <p:sp>
        <p:nvSpPr>
          <p:cNvPr id="26" name="Marcador de contenido 2">
            <a:extLst>
              <a:ext uri="{FF2B5EF4-FFF2-40B4-BE49-F238E27FC236}">
                <a16:creationId xmlns:a16="http://schemas.microsoft.com/office/drawing/2014/main" id="{15F9D2D3-6E5E-4F7E-B9F1-2F41B0A9F407}"/>
              </a:ext>
            </a:extLst>
          </p:cNvPr>
          <p:cNvSpPr txBox="1">
            <a:spLocks/>
          </p:cNvSpPr>
          <p:nvPr/>
        </p:nvSpPr>
        <p:spPr>
          <a:xfrm>
            <a:off x="7992815" y="1423282"/>
            <a:ext cx="3939130" cy="415262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Autofit/>
          </a:bodyPr>
          <a:lstStyle>
            <a:lvl1pPr marL="372600" indent="-372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itchFamily="2" charset="2"/>
              <a:buChar char="q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es-ES" dirty="0">
                <a:solidFill>
                  <a:srgbClr val="00B050"/>
                </a:solidFill>
                <a:latin typeface="Freestyle Script" panose="030804020302050B0404" pitchFamily="66" charset="0"/>
              </a:rPr>
              <a:t>Pronósticos rápidos e integrados con el terminal</a:t>
            </a:r>
          </a:p>
          <a:p>
            <a:pPr marL="0" indent="0">
              <a:buNone/>
            </a:pPr>
            <a:r>
              <a:rPr lang="es-ES" dirty="0">
                <a:solidFill>
                  <a:srgbClr val="00B050"/>
                </a:solidFill>
                <a:latin typeface="Freestyle Script" panose="030804020302050B0404" pitchFamily="66" charset="0"/>
              </a:rPr>
              <a:t>Facilidad de uso para personas no técnicas</a:t>
            </a:r>
          </a:p>
          <a:p>
            <a:pPr marL="0" indent="0">
              <a:buNone/>
            </a:pPr>
            <a:r>
              <a:rPr lang="es-ES" dirty="0">
                <a:solidFill>
                  <a:srgbClr val="00B050"/>
                </a:solidFill>
                <a:latin typeface="Freestyle Script" panose="030804020302050B0404" pitchFamily="66" charset="0"/>
              </a:rPr>
              <a:t>Cubrir todo el espectro de terminales</a:t>
            </a:r>
          </a:p>
          <a:p>
            <a:pPr marL="0" indent="0">
              <a:buNone/>
            </a:pPr>
            <a:r>
              <a:rPr lang="es-ES" dirty="0">
                <a:solidFill>
                  <a:srgbClr val="00B050"/>
                </a:solidFill>
                <a:latin typeface="Freestyle Script" panose="030804020302050B0404" pitchFamily="66" charset="0"/>
              </a:rPr>
              <a:t>Operación en desconexión y consultas a medida</a:t>
            </a:r>
          </a:p>
          <a:p>
            <a:pPr marL="0" indent="0">
              <a:buNone/>
            </a:pPr>
            <a:r>
              <a:rPr lang="es-ES" dirty="0">
                <a:solidFill>
                  <a:srgbClr val="00B050"/>
                </a:solidFill>
                <a:latin typeface="Freestyle Script" panose="030804020302050B0404" pitchFamily="66" charset="0"/>
              </a:rPr>
              <a:t>Asegurar la precisión de las medidas recibidas</a:t>
            </a:r>
          </a:p>
          <a:p>
            <a:pPr marL="0" indent="0">
              <a:buNone/>
            </a:pPr>
            <a:r>
              <a:rPr lang="es-ES" dirty="0">
                <a:solidFill>
                  <a:srgbClr val="00B050"/>
                </a:solidFill>
                <a:latin typeface="Freestyle Script" panose="030804020302050B0404" pitchFamily="66" charset="0"/>
              </a:rPr>
              <a:t>Compatibilidad con resto aplicaciones empresa</a:t>
            </a:r>
          </a:p>
          <a:p>
            <a:pPr marL="0" indent="0">
              <a:buNone/>
            </a:pPr>
            <a:r>
              <a:rPr lang="es-ES" dirty="0">
                <a:solidFill>
                  <a:srgbClr val="00B050"/>
                </a:solidFill>
                <a:latin typeface="Freestyle Script" panose="030804020302050B0404" pitchFamily="66" charset="0"/>
              </a:rPr>
              <a:t>Maximizar la precisión de los cálculos</a:t>
            </a:r>
          </a:p>
          <a:p>
            <a:pPr marL="0" indent="0">
              <a:buNone/>
            </a:pPr>
            <a:r>
              <a:rPr lang="es-ES" dirty="0">
                <a:solidFill>
                  <a:srgbClr val="00B050"/>
                </a:solidFill>
                <a:latin typeface="Freestyle Script" panose="030804020302050B0404" pitchFamily="66" charset="0"/>
              </a:rPr>
              <a:t>Enriquecer argumentario de venta</a:t>
            </a:r>
          </a:p>
          <a:p>
            <a:pPr marL="0" indent="0">
              <a:buNone/>
            </a:pPr>
            <a:r>
              <a:rPr lang="es-ES" dirty="0">
                <a:solidFill>
                  <a:srgbClr val="00B050"/>
                </a:solidFill>
                <a:latin typeface="Freestyle Script" panose="030804020302050B0404" pitchFamily="66" charset="0"/>
              </a:rPr>
              <a:t>Tener una aplicación segura sin SW añadido</a:t>
            </a:r>
          </a:p>
          <a:p>
            <a:pPr marL="0" indent="0">
              <a:buFont typeface="Wingdings" pitchFamily="2" charset="2"/>
              <a:buNone/>
            </a:pPr>
            <a:endParaRPr lang="es-ES" dirty="0">
              <a:solidFill>
                <a:srgbClr val="00B050"/>
              </a:solidFill>
              <a:latin typeface="Freestyle Script" panose="030804020302050B04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5767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1" grpId="0"/>
      <p:bldP spid="33" grpId="0"/>
      <p:bldP spid="24" grpId="0" animBg="1"/>
      <p:bldP spid="25" grpId="0" animBg="1"/>
      <p:bldP spid="26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BEF19FC-FB21-4AEB-9B1A-DF21B86A679A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915584" y="1115711"/>
            <a:ext cx="9444130" cy="424006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dirty="0"/>
              <a:t>Para que sea verdaderamente útil, </a:t>
            </a:r>
            <a:r>
              <a:rPr lang="es-ES" dirty="0">
                <a:solidFill>
                  <a:srgbClr val="C00000"/>
                </a:solidFill>
              </a:rPr>
              <a:t>una Historia de Usuario debe incluir cierta información precisa</a:t>
            </a:r>
            <a:r>
              <a:rPr lang="es-ES" dirty="0"/>
              <a:t>, con los siguientes apartados básicos:</a:t>
            </a:r>
          </a:p>
          <a:p>
            <a:r>
              <a:rPr lang="es-ES" dirty="0"/>
              <a:t>Título</a:t>
            </a:r>
          </a:p>
          <a:p>
            <a:r>
              <a:rPr lang="es-ES" dirty="0"/>
              <a:t>Descripción </a:t>
            </a:r>
          </a:p>
          <a:p>
            <a:r>
              <a:rPr lang="es-ES" dirty="0"/>
              <a:t>Prioridad</a:t>
            </a:r>
          </a:p>
          <a:p>
            <a:r>
              <a:rPr lang="es-ES" dirty="0"/>
              <a:t>Estimación</a:t>
            </a:r>
          </a:p>
          <a:p>
            <a:r>
              <a:rPr lang="es-ES" dirty="0"/>
              <a:t>Condiciones de Aceptación</a:t>
            </a:r>
          </a:p>
          <a:p>
            <a:r>
              <a:rPr lang="es-ES" dirty="0"/>
              <a:t>Etc.</a:t>
            </a:r>
          </a:p>
          <a:p>
            <a:endParaRPr lang="es-ES" dirty="0"/>
          </a:p>
          <a:p>
            <a:endParaRPr lang="es-ES" dirty="0"/>
          </a:p>
          <a:p>
            <a:endParaRPr lang="es-ES" dirty="0"/>
          </a:p>
        </p:txBody>
      </p:sp>
      <p:sp>
        <p:nvSpPr>
          <p:cNvPr id="7" name="Título 2">
            <a:extLst>
              <a:ext uri="{FF2B5EF4-FFF2-40B4-BE49-F238E27FC236}">
                <a16:creationId xmlns:a16="http://schemas.microsoft.com/office/drawing/2014/main" id="{B8BCC394-26E6-45BD-A126-64E3BF32644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48476" y="164775"/>
            <a:ext cx="11010936" cy="622730"/>
          </a:xfrm>
          <a:prstGeom prst="rect">
            <a:avLst/>
          </a:prstGeom>
        </p:spPr>
        <p:txBody>
          <a:bodyPr anchor="ctr"/>
          <a:lstStyle/>
          <a:p>
            <a:r>
              <a:rPr lang="es-ES_tradnl" b="1" dirty="0">
                <a:solidFill>
                  <a:schemeClr val="accent3">
                    <a:lumMod val="50000"/>
                  </a:schemeClr>
                </a:solidFill>
              </a:rPr>
              <a:t>¿Qué contiene una Historia de Usuario?</a:t>
            </a:r>
          </a:p>
        </p:txBody>
      </p:sp>
      <p:sp>
        <p:nvSpPr>
          <p:cNvPr id="2" name="Rectángulo: esquina doblada 1">
            <a:extLst>
              <a:ext uri="{FF2B5EF4-FFF2-40B4-BE49-F238E27FC236}">
                <a16:creationId xmlns:a16="http://schemas.microsoft.com/office/drawing/2014/main" id="{E306A384-DD09-5626-6A7A-C3A53E875365}"/>
              </a:ext>
            </a:extLst>
          </p:cNvPr>
          <p:cNvSpPr/>
          <p:nvPr/>
        </p:nvSpPr>
        <p:spPr>
          <a:xfrm>
            <a:off x="5653944" y="2178586"/>
            <a:ext cx="4796694" cy="4024374"/>
          </a:xfrm>
          <a:prstGeom prst="foldedCorner">
            <a:avLst>
              <a:gd name="adj" fmla="val 30883"/>
            </a:avLst>
          </a:prstGeom>
          <a:solidFill>
            <a:srgbClr val="FF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80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reestyle Script" panose="030804020302050B0404" pitchFamily="66" charset="0"/>
                <a:ea typeface="+mn-ea"/>
                <a:cs typeface="+mn-cs"/>
              </a:rPr>
              <a:t>NombreTarea</a:t>
            </a:r>
            <a:endParaRPr kumimoji="0" lang="es-ES" sz="28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Freestyle Script" panose="030804020302050B0404" pitchFamily="66" charset="0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reestyle Script" panose="030804020302050B0404" pitchFamily="66" charset="0"/>
                <a:ea typeface="+mn-ea"/>
                <a:cs typeface="+mn-cs"/>
              </a:rPr>
              <a:t>Responsable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reestyle Script" panose="030804020302050B0404" pitchFamily="66" charset="0"/>
                <a:ea typeface="+mn-ea"/>
                <a:cs typeface="+mn-cs"/>
              </a:rPr>
              <a:t>Premisas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Freestyle Script" panose="030804020302050B0404" pitchFamily="66" charset="0"/>
                <a:ea typeface="+mn-ea"/>
                <a:cs typeface="+mn-cs"/>
              </a:rPr>
              <a:t>Tareas de las que depende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Freestyle Script" panose="030804020302050B0404" pitchFamily="66" charset="0"/>
                <a:ea typeface="+mn-ea"/>
                <a:cs typeface="+mn-cs"/>
              </a:rPr>
              <a:t>Tareas que dependen de ella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8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Freestyle Script" panose="030804020302050B0404" pitchFamily="66" charset="0"/>
                <a:ea typeface="+mn-ea"/>
                <a:cs typeface="+mn-cs"/>
              </a:rPr>
              <a:t>Suministros necesarios y Ubicación en el almacén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8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Freestyle Script" panose="030804020302050B0404" pitchFamily="66" charset="0"/>
                <a:ea typeface="+mn-ea"/>
                <a:cs typeface="+mn-cs"/>
              </a:rPr>
              <a:t>Suministradores Homologados</a:t>
            </a:r>
          </a:p>
          <a:p>
            <a:r>
              <a:rPr lang="es-ES" sz="2800" dirty="0">
                <a:solidFill>
                  <a:schemeClr val="accent6">
                    <a:lumMod val="25000"/>
                  </a:schemeClr>
                </a:solidFill>
                <a:latin typeface="Freestyle Script" panose="030804020302050B0404" pitchFamily="66" charset="0"/>
              </a:rPr>
              <a:t>Consideraciones de Calidad</a:t>
            </a:r>
          </a:p>
          <a:p>
            <a:r>
              <a:rPr lang="es-ES" sz="2800" dirty="0">
                <a:solidFill>
                  <a:schemeClr val="accent6">
                    <a:lumMod val="25000"/>
                  </a:schemeClr>
                </a:solidFill>
                <a:latin typeface="Freestyle Script" panose="030804020302050B0404" pitchFamily="66" charset="0"/>
              </a:rPr>
              <a:t>Definición de HECHA (DONE)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8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Freestyle Script" panose="030804020302050B0404" pitchFamily="66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00235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13A87CC-4367-4A58-A352-9852B082DA2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39146" y="153924"/>
            <a:ext cx="11010936" cy="576492"/>
          </a:xfrm>
          <a:prstGeom prst="rect">
            <a:avLst/>
          </a:prstGeom>
        </p:spPr>
        <p:txBody>
          <a:bodyPr anchor="ctr"/>
          <a:lstStyle/>
          <a:p>
            <a:r>
              <a:rPr lang="es-ES" b="1" dirty="0">
                <a:solidFill>
                  <a:schemeClr val="accent3">
                    <a:lumMod val="50000"/>
                  </a:schemeClr>
                </a:solidFill>
              </a:rPr>
              <a:t>Técnicas de Scrum – Uso de Fibonacci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99050B28-3792-BAA2-FEED-0622747E69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6935" y="1088319"/>
            <a:ext cx="7741190" cy="4452897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3CD1BCBB-2D83-91AA-EC0E-0A304703A2E1}"/>
              </a:ext>
            </a:extLst>
          </p:cNvPr>
          <p:cNvSpPr/>
          <p:nvPr/>
        </p:nvSpPr>
        <p:spPr>
          <a:xfrm>
            <a:off x="7026112" y="4751093"/>
            <a:ext cx="137909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1000" dirty="0">
                <a:solidFill>
                  <a:srgbClr val="0070C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www.neonrain.com</a:t>
            </a:r>
            <a:endParaRPr lang="es-ES" sz="1000" dirty="0">
              <a:solidFill>
                <a:srgbClr val="0070C0"/>
              </a:solidFill>
            </a:endParaRPr>
          </a:p>
        </p:txBody>
      </p:sp>
      <p:sp>
        <p:nvSpPr>
          <p:cNvPr id="7" name="Rectángulo redondeado 20">
            <a:extLst>
              <a:ext uri="{FF2B5EF4-FFF2-40B4-BE49-F238E27FC236}">
                <a16:creationId xmlns:a16="http://schemas.microsoft.com/office/drawing/2014/main" id="{75F59622-832A-CC02-4A0C-51ABA99189D8}"/>
              </a:ext>
            </a:extLst>
          </p:cNvPr>
          <p:cNvSpPr/>
          <p:nvPr/>
        </p:nvSpPr>
        <p:spPr>
          <a:xfrm>
            <a:off x="3257823" y="5315646"/>
            <a:ext cx="1641763" cy="540327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3. Uso de Fibonacci</a:t>
            </a:r>
          </a:p>
        </p:txBody>
      </p:sp>
    </p:spTree>
    <p:extLst>
      <p:ext uri="{BB962C8B-B14F-4D97-AF65-F5344CB8AC3E}">
        <p14:creationId xmlns:p14="http://schemas.microsoft.com/office/powerpoint/2010/main" val="1366388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35D37C2-DF2C-1A4B-A8C3-540AA50F0C4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20484" y="167951"/>
            <a:ext cx="11010936" cy="530986"/>
          </a:xfrm>
          <a:prstGeom prst="rect">
            <a:avLst/>
          </a:prstGeom>
        </p:spPr>
        <p:txBody>
          <a:bodyPr anchor="ctr"/>
          <a:lstStyle/>
          <a:p>
            <a:r>
              <a:rPr lang="es-ES_tradnl" b="1" dirty="0">
                <a:solidFill>
                  <a:schemeClr val="accent3">
                    <a:lumMod val="50000"/>
                  </a:schemeClr>
                </a:solidFill>
              </a:rPr>
              <a:t>Backlog como Plan</a:t>
            </a:r>
          </a:p>
        </p:txBody>
      </p:sp>
      <p:sp>
        <p:nvSpPr>
          <p:cNvPr id="25" name="Marcador de contenido 11">
            <a:extLst>
              <a:ext uri="{FF2B5EF4-FFF2-40B4-BE49-F238E27FC236}">
                <a16:creationId xmlns:a16="http://schemas.microsoft.com/office/drawing/2014/main" id="{32AAF4E8-4816-471A-8519-F97821267EE8}"/>
              </a:ext>
            </a:extLst>
          </p:cNvPr>
          <p:cNvSpPr txBox="1">
            <a:spLocks/>
          </p:cNvSpPr>
          <p:nvPr/>
        </p:nvSpPr>
        <p:spPr>
          <a:xfrm>
            <a:off x="6496928" y="698938"/>
            <a:ext cx="5017047" cy="552457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s-ES" dirty="0"/>
              <a:t>El </a:t>
            </a:r>
            <a:r>
              <a:rPr lang="es-ES" dirty="0">
                <a:solidFill>
                  <a:srgbClr val="C00000"/>
                </a:solidFill>
              </a:rPr>
              <a:t>Backlog</a:t>
            </a:r>
            <a:r>
              <a:rPr lang="es-ES" dirty="0"/>
              <a:t> contiene Historias de Usuario de las que derivarán en su momento los </a:t>
            </a:r>
            <a:r>
              <a:rPr lang="es-ES" dirty="0">
                <a:solidFill>
                  <a:srgbClr val="C00000"/>
                </a:solidFill>
              </a:rPr>
              <a:t>Requisitos Técnicos </a:t>
            </a:r>
            <a:r>
              <a:rPr lang="es-ES" dirty="0"/>
              <a:t>a considerar para </a:t>
            </a:r>
            <a:r>
              <a:rPr lang="es-ES" dirty="0">
                <a:solidFill>
                  <a:srgbClr val="C00000"/>
                </a:solidFill>
              </a:rPr>
              <a:t>implementar la funcionalidad.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s-ES" dirty="0"/>
              <a:t>Del Product Backlog irán derivándose los </a:t>
            </a:r>
            <a:r>
              <a:rPr lang="es-ES" dirty="0">
                <a:solidFill>
                  <a:srgbClr val="C00000"/>
                </a:solidFill>
              </a:rPr>
              <a:t>sucesivos Sprint Backlogs</a:t>
            </a:r>
            <a:r>
              <a:rPr lang="es-ES" dirty="0"/>
              <a:t>, que son la base del Ciclo Scrum.</a:t>
            </a: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s-ES" dirty="0">
                <a:solidFill>
                  <a:srgbClr val="C00000"/>
                </a:solidFill>
              </a:rPr>
              <a:t>Para poder disparar los Sprints</a:t>
            </a:r>
            <a:r>
              <a:rPr lang="es-ES" dirty="0"/>
              <a:t>, es necesario </a:t>
            </a:r>
            <a:r>
              <a:rPr lang="es-ES" dirty="0">
                <a:solidFill>
                  <a:srgbClr val="C00000"/>
                </a:solidFill>
              </a:rPr>
              <a:t>estimar</a:t>
            </a:r>
            <a:r>
              <a:rPr lang="es-ES" dirty="0"/>
              <a:t> previamente </a:t>
            </a:r>
            <a:r>
              <a:rPr lang="es-ES" dirty="0">
                <a:solidFill>
                  <a:srgbClr val="C00000"/>
                </a:solidFill>
              </a:rPr>
              <a:t>el peso de los elementos </a:t>
            </a:r>
            <a:r>
              <a:rPr lang="es-ES" dirty="0"/>
              <a:t>a incluir en sus respectivos Backlogs</a:t>
            </a:r>
          </a:p>
        </p:txBody>
      </p:sp>
      <p:pic>
        <p:nvPicPr>
          <p:cNvPr id="26" name="Imagen 25">
            <a:extLst>
              <a:ext uri="{FF2B5EF4-FFF2-40B4-BE49-F238E27FC236}">
                <a16:creationId xmlns:a16="http://schemas.microsoft.com/office/drawing/2014/main" id="{E842ED2D-9551-44FC-A142-7BF2DCBF56D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28851" y="1243067"/>
            <a:ext cx="1976763" cy="3777563"/>
          </a:xfrm>
          <a:prstGeom prst="rect">
            <a:avLst/>
          </a:prstGeom>
        </p:spPr>
      </p:pic>
      <p:sp>
        <p:nvSpPr>
          <p:cNvPr id="27" name="Flecha a la derecha con bandas 5">
            <a:extLst>
              <a:ext uri="{FF2B5EF4-FFF2-40B4-BE49-F238E27FC236}">
                <a16:creationId xmlns:a16="http://schemas.microsoft.com/office/drawing/2014/main" id="{A60AF119-BC75-45D7-90CB-5A3030537B88}"/>
              </a:ext>
            </a:extLst>
          </p:cNvPr>
          <p:cNvSpPr/>
          <p:nvPr/>
        </p:nvSpPr>
        <p:spPr>
          <a:xfrm rot="16200000">
            <a:off x="-574058" y="2963344"/>
            <a:ext cx="3629938" cy="484632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Prioridad</a:t>
            </a:r>
          </a:p>
        </p:txBody>
      </p:sp>
      <p:cxnSp>
        <p:nvCxnSpPr>
          <p:cNvPr id="28" name="Conector recto 27">
            <a:extLst>
              <a:ext uri="{FF2B5EF4-FFF2-40B4-BE49-F238E27FC236}">
                <a16:creationId xmlns:a16="http://schemas.microsoft.com/office/drawing/2014/main" id="{976E61A8-4D90-422A-8DDA-37C3790A4E08}"/>
              </a:ext>
            </a:extLst>
          </p:cNvPr>
          <p:cNvCxnSpPr>
            <a:cxnSpLocks/>
          </p:cNvCxnSpPr>
          <p:nvPr/>
        </p:nvCxnSpPr>
        <p:spPr>
          <a:xfrm>
            <a:off x="4364145" y="1338769"/>
            <a:ext cx="1652954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uadroTexto 28">
            <a:extLst>
              <a:ext uri="{FF2B5EF4-FFF2-40B4-BE49-F238E27FC236}">
                <a16:creationId xmlns:a16="http://schemas.microsoft.com/office/drawing/2014/main" id="{B5EB5BC8-88C8-4CF3-BB21-0F7338F6D1B6}"/>
              </a:ext>
            </a:extLst>
          </p:cNvPr>
          <p:cNvSpPr txBox="1"/>
          <p:nvPr/>
        </p:nvSpPr>
        <p:spPr>
          <a:xfrm>
            <a:off x="2028851" y="998469"/>
            <a:ext cx="19767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1400" i="1" dirty="0"/>
              <a:t>Estimaciones</a:t>
            </a:r>
          </a:p>
        </p:txBody>
      </p:sp>
      <p:cxnSp>
        <p:nvCxnSpPr>
          <p:cNvPr id="30" name="Conector recto 29">
            <a:extLst>
              <a:ext uri="{FF2B5EF4-FFF2-40B4-BE49-F238E27FC236}">
                <a16:creationId xmlns:a16="http://schemas.microsoft.com/office/drawing/2014/main" id="{927D808B-2D2A-4E21-8C1F-1CFD28B0FC6F}"/>
              </a:ext>
            </a:extLst>
          </p:cNvPr>
          <p:cNvCxnSpPr>
            <a:cxnSpLocks/>
          </p:cNvCxnSpPr>
          <p:nvPr/>
        </p:nvCxnSpPr>
        <p:spPr>
          <a:xfrm>
            <a:off x="4364145" y="2246230"/>
            <a:ext cx="1652954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 recto 30">
            <a:extLst>
              <a:ext uri="{FF2B5EF4-FFF2-40B4-BE49-F238E27FC236}">
                <a16:creationId xmlns:a16="http://schemas.microsoft.com/office/drawing/2014/main" id="{A9E88EF4-9641-4DE0-92EA-1CA76B971292}"/>
              </a:ext>
            </a:extLst>
          </p:cNvPr>
          <p:cNvCxnSpPr>
            <a:cxnSpLocks/>
          </p:cNvCxnSpPr>
          <p:nvPr/>
        </p:nvCxnSpPr>
        <p:spPr>
          <a:xfrm>
            <a:off x="4364145" y="2708927"/>
            <a:ext cx="1652954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 recto 31">
            <a:extLst>
              <a:ext uri="{FF2B5EF4-FFF2-40B4-BE49-F238E27FC236}">
                <a16:creationId xmlns:a16="http://schemas.microsoft.com/office/drawing/2014/main" id="{4E1D36C9-6AB8-4C70-925A-2ED49BB5215C}"/>
              </a:ext>
            </a:extLst>
          </p:cNvPr>
          <p:cNvCxnSpPr>
            <a:cxnSpLocks/>
          </p:cNvCxnSpPr>
          <p:nvPr/>
        </p:nvCxnSpPr>
        <p:spPr>
          <a:xfrm>
            <a:off x="4364145" y="3814493"/>
            <a:ext cx="1652954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ctor recto 32">
            <a:extLst>
              <a:ext uri="{FF2B5EF4-FFF2-40B4-BE49-F238E27FC236}">
                <a16:creationId xmlns:a16="http://schemas.microsoft.com/office/drawing/2014/main" id="{6C6A165D-3D7D-47A2-A5D6-E88809776AA6}"/>
              </a:ext>
            </a:extLst>
          </p:cNvPr>
          <p:cNvCxnSpPr>
            <a:cxnSpLocks/>
          </p:cNvCxnSpPr>
          <p:nvPr/>
        </p:nvCxnSpPr>
        <p:spPr>
          <a:xfrm>
            <a:off x="4364145" y="4431507"/>
            <a:ext cx="1652954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cto 34">
            <a:extLst>
              <a:ext uri="{FF2B5EF4-FFF2-40B4-BE49-F238E27FC236}">
                <a16:creationId xmlns:a16="http://schemas.microsoft.com/office/drawing/2014/main" id="{9EE4C35E-4E3C-481F-8037-6B2CD8FB77F7}"/>
              </a:ext>
            </a:extLst>
          </p:cNvPr>
          <p:cNvCxnSpPr>
            <a:cxnSpLocks/>
          </p:cNvCxnSpPr>
          <p:nvPr/>
        </p:nvCxnSpPr>
        <p:spPr>
          <a:xfrm>
            <a:off x="4364145" y="5010523"/>
            <a:ext cx="1652954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CuadroTexto 35">
            <a:extLst>
              <a:ext uri="{FF2B5EF4-FFF2-40B4-BE49-F238E27FC236}">
                <a16:creationId xmlns:a16="http://schemas.microsoft.com/office/drawing/2014/main" id="{EBD37D5B-6251-4B06-993A-9C77B1F99628}"/>
              </a:ext>
            </a:extLst>
          </p:cNvPr>
          <p:cNvSpPr txBox="1"/>
          <p:nvPr/>
        </p:nvSpPr>
        <p:spPr>
          <a:xfrm>
            <a:off x="4364145" y="1549520"/>
            <a:ext cx="19767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1400" i="1" dirty="0"/>
              <a:t>Sprint +1</a:t>
            </a:r>
          </a:p>
        </p:txBody>
      </p:sp>
      <p:sp>
        <p:nvSpPr>
          <p:cNvPr id="37" name="CuadroTexto 36">
            <a:extLst>
              <a:ext uri="{FF2B5EF4-FFF2-40B4-BE49-F238E27FC236}">
                <a16:creationId xmlns:a16="http://schemas.microsoft.com/office/drawing/2014/main" id="{68359093-5F3E-446B-B247-735718222FD8}"/>
              </a:ext>
            </a:extLst>
          </p:cNvPr>
          <p:cNvSpPr txBox="1"/>
          <p:nvPr/>
        </p:nvSpPr>
        <p:spPr>
          <a:xfrm>
            <a:off x="4364145" y="2313578"/>
            <a:ext cx="19767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1400" i="1" dirty="0"/>
              <a:t>Sprint +2</a:t>
            </a:r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ED08F019-CFEA-450F-959E-6955B0F66CF3}"/>
              </a:ext>
            </a:extLst>
          </p:cNvPr>
          <p:cNvSpPr txBox="1"/>
          <p:nvPr/>
        </p:nvSpPr>
        <p:spPr>
          <a:xfrm>
            <a:off x="4364145" y="3076607"/>
            <a:ext cx="19767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1400" i="1" dirty="0"/>
              <a:t>Sprint +3</a:t>
            </a:r>
          </a:p>
        </p:txBody>
      </p:sp>
      <p:sp>
        <p:nvSpPr>
          <p:cNvPr id="39" name="CuadroTexto 38">
            <a:extLst>
              <a:ext uri="{FF2B5EF4-FFF2-40B4-BE49-F238E27FC236}">
                <a16:creationId xmlns:a16="http://schemas.microsoft.com/office/drawing/2014/main" id="{1B681DD6-5402-4771-ADF5-31042493EC85}"/>
              </a:ext>
            </a:extLst>
          </p:cNvPr>
          <p:cNvSpPr txBox="1"/>
          <p:nvPr/>
        </p:nvSpPr>
        <p:spPr>
          <a:xfrm>
            <a:off x="4364145" y="3914441"/>
            <a:ext cx="19767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1400" i="1" dirty="0"/>
              <a:t>Sprint +4</a:t>
            </a:r>
          </a:p>
        </p:txBody>
      </p:sp>
      <p:sp>
        <p:nvSpPr>
          <p:cNvPr id="40" name="CuadroTexto 39">
            <a:extLst>
              <a:ext uri="{FF2B5EF4-FFF2-40B4-BE49-F238E27FC236}">
                <a16:creationId xmlns:a16="http://schemas.microsoft.com/office/drawing/2014/main" id="{A0E0F6F4-3681-4603-A190-4AB86861D978}"/>
              </a:ext>
            </a:extLst>
          </p:cNvPr>
          <p:cNvSpPr txBox="1"/>
          <p:nvPr/>
        </p:nvSpPr>
        <p:spPr>
          <a:xfrm>
            <a:off x="4364145" y="4574524"/>
            <a:ext cx="19767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1400" i="1" dirty="0"/>
              <a:t>Sprint +5</a:t>
            </a:r>
          </a:p>
        </p:txBody>
      </p:sp>
    </p:spTree>
    <p:extLst>
      <p:ext uri="{BB962C8B-B14F-4D97-AF65-F5344CB8AC3E}">
        <p14:creationId xmlns:p14="http://schemas.microsoft.com/office/powerpoint/2010/main" val="473764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23B5A6-38F6-1643-8992-7F66FF6DE8F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48476" y="131423"/>
            <a:ext cx="11010936" cy="568309"/>
          </a:xfrm>
          <a:prstGeom prst="rect">
            <a:avLst/>
          </a:prstGeom>
        </p:spPr>
        <p:txBody>
          <a:bodyPr anchor="ctr"/>
          <a:lstStyle/>
          <a:p>
            <a:r>
              <a:rPr lang="es-ES_tradnl" b="1" dirty="0">
                <a:solidFill>
                  <a:schemeClr val="accent3">
                    <a:lumMod val="50000"/>
                  </a:schemeClr>
                </a:solidFill>
              </a:rPr>
              <a:t>Fibonacci para evitar BDUF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06D098D-4E54-9448-B345-B9C05E1AA68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763" b="14355"/>
          <a:stretch/>
        </p:blipFill>
        <p:spPr>
          <a:xfrm>
            <a:off x="681135" y="895742"/>
            <a:ext cx="11108048" cy="4945218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B28639A9-96A2-D548-832F-A9C3E4B34827}"/>
              </a:ext>
            </a:extLst>
          </p:cNvPr>
          <p:cNvSpPr/>
          <p:nvPr/>
        </p:nvSpPr>
        <p:spPr>
          <a:xfrm>
            <a:off x="1459976" y="1487402"/>
            <a:ext cx="9451626" cy="830997"/>
          </a:xfrm>
          <a:prstGeom prst="rect">
            <a:avLst/>
          </a:prstGeom>
          <a:solidFill>
            <a:schemeClr val="tx1">
              <a:lumMod val="75000"/>
              <a:lumOff val="25000"/>
              <a:alpha val="75000"/>
            </a:schemeClr>
          </a:solidFill>
        </p:spPr>
        <p:txBody>
          <a:bodyPr wrap="none">
            <a:spAutoFit/>
          </a:bodyPr>
          <a:lstStyle/>
          <a:p>
            <a:r>
              <a:rPr lang="es-ES" sz="4800" dirty="0">
                <a:solidFill>
                  <a:schemeClr val="bg1"/>
                </a:solidFill>
              </a:rPr>
              <a:t>½, 1, 2, 3, 5, 8, 13, 21, 34, 55, 89, 144</a:t>
            </a:r>
            <a:endParaRPr lang="es-ES_tradnl" sz="4800" dirty="0">
              <a:solidFill>
                <a:schemeClr val="bg1"/>
              </a:solidFill>
            </a:endParaRPr>
          </a:p>
        </p:txBody>
      </p:sp>
      <p:sp>
        <p:nvSpPr>
          <p:cNvPr id="6" name="Marcador de contenido 11">
            <a:extLst>
              <a:ext uri="{FF2B5EF4-FFF2-40B4-BE49-F238E27FC236}">
                <a16:creationId xmlns:a16="http://schemas.microsoft.com/office/drawing/2014/main" id="{3090EF9B-5FB7-4A4B-9B3C-EEF7F916634E}"/>
              </a:ext>
            </a:extLst>
          </p:cNvPr>
          <p:cNvSpPr txBox="1">
            <a:spLocks/>
          </p:cNvSpPr>
          <p:nvPr/>
        </p:nvSpPr>
        <p:spPr>
          <a:xfrm>
            <a:off x="1459977" y="2403644"/>
            <a:ext cx="9451626" cy="330165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s-ES" sz="1800" dirty="0">
                <a:solidFill>
                  <a:schemeClr val="bg1"/>
                </a:solidFill>
              </a:rPr>
              <a:t>Coloquialmente se denomina </a:t>
            </a:r>
            <a:r>
              <a:rPr lang="es-ES" sz="1800" dirty="0">
                <a:solidFill>
                  <a:srgbClr val="FFFF00"/>
                </a:solidFill>
              </a:rPr>
              <a:t>BeDUFar</a:t>
            </a:r>
            <a:r>
              <a:rPr lang="es-ES" sz="1800" dirty="0">
                <a:solidFill>
                  <a:schemeClr val="bg1"/>
                </a:solidFill>
              </a:rPr>
              <a:t> a aplicar </a:t>
            </a:r>
            <a:r>
              <a:rPr lang="es-ES" sz="1800" dirty="0">
                <a:solidFill>
                  <a:srgbClr val="FFFF00"/>
                </a:solidFill>
              </a:rPr>
              <a:t>BDUF</a:t>
            </a:r>
            <a:r>
              <a:rPr lang="es-ES" sz="1800" dirty="0">
                <a:solidFill>
                  <a:schemeClr val="bg1"/>
                </a:solidFill>
              </a:rPr>
              <a:t>, esto es, </a:t>
            </a:r>
            <a:r>
              <a:rPr lang="es-ES" sz="1800" dirty="0">
                <a:solidFill>
                  <a:srgbClr val="FFFF00"/>
                </a:solidFill>
              </a:rPr>
              <a:t>técnicas Waterfall o de Big Design Up Front</a:t>
            </a:r>
            <a:r>
              <a:rPr lang="es-ES" sz="1800" dirty="0">
                <a:solidFill>
                  <a:schemeClr val="bg1"/>
                </a:solidFill>
              </a:rPr>
              <a:t>, lo que se traduce </a:t>
            </a:r>
            <a:r>
              <a:rPr lang="es-ES" sz="1800" dirty="0">
                <a:solidFill>
                  <a:srgbClr val="FFFF00"/>
                </a:solidFill>
              </a:rPr>
              <a:t>en invertir mucho tiempo en efectuar un análisis detallado de las funcionalidades a implementar</a:t>
            </a:r>
            <a:r>
              <a:rPr lang="es-ES" sz="1800" dirty="0">
                <a:solidFill>
                  <a:schemeClr val="bg1"/>
                </a:solidFill>
              </a:rPr>
              <a:t>, con objeto de estimar con precisión el esfuerzo necesario para construirlas.</a:t>
            </a:r>
          </a:p>
          <a:p>
            <a:pPr>
              <a:lnSpc>
                <a:spcPct val="120000"/>
              </a:lnSpc>
            </a:pPr>
            <a:r>
              <a:rPr lang="es-ES" sz="1800" dirty="0">
                <a:solidFill>
                  <a:schemeClr val="bg1"/>
                </a:solidFill>
              </a:rPr>
              <a:t>Al BeDUFar, </a:t>
            </a:r>
            <a:r>
              <a:rPr lang="es-ES" sz="1800" dirty="0">
                <a:solidFill>
                  <a:srgbClr val="FFFF00"/>
                </a:solidFill>
              </a:rPr>
              <a:t>se emplea tanto tiempo en estimar que los requisitos envejecen </a:t>
            </a:r>
            <a:r>
              <a:rPr lang="es-ES" sz="1800" dirty="0">
                <a:solidFill>
                  <a:schemeClr val="bg1"/>
                </a:solidFill>
              </a:rPr>
              <a:t>y ya no le sirven al usuario, lo cual comporta volver a recabar las Historias de Usuario, con lo que ello conlleva.</a:t>
            </a:r>
          </a:p>
          <a:p>
            <a:pPr>
              <a:lnSpc>
                <a:spcPct val="120000"/>
              </a:lnSpc>
            </a:pPr>
            <a:r>
              <a:rPr lang="es-ES" sz="1800" dirty="0">
                <a:solidFill>
                  <a:schemeClr val="bg1"/>
                </a:solidFill>
              </a:rPr>
              <a:t>Una </a:t>
            </a:r>
            <a:r>
              <a:rPr lang="es-ES" sz="1800" dirty="0">
                <a:solidFill>
                  <a:srgbClr val="FFFF00"/>
                </a:solidFill>
              </a:rPr>
              <a:t>forma pragmática de estimar </a:t>
            </a:r>
            <a:r>
              <a:rPr lang="es-ES" sz="1800" dirty="0">
                <a:solidFill>
                  <a:schemeClr val="bg1"/>
                </a:solidFill>
              </a:rPr>
              <a:t>rápidamente el esfuerzo necesario para implementar una Historia de Usuario es </a:t>
            </a:r>
            <a:r>
              <a:rPr lang="es-ES" sz="1800" dirty="0">
                <a:solidFill>
                  <a:srgbClr val="FFFF00"/>
                </a:solidFill>
              </a:rPr>
              <a:t>valorándola con la Serie de Fibonacci</a:t>
            </a:r>
            <a:r>
              <a:rPr lang="es-ES" sz="1800" dirty="0">
                <a:solidFill>
                  <a:schemeClr val="bg1"/>
                </a:solidFill>
              </a:rPr>
              <a:t>, lo cual equivale a decir: </a:t>
            </a:r>
            <a:r>
              <a:rPr lang="es-ES" sz="1800" dirty="0">
                <a:solidFill>
                  <a:srgbClr val="FFFF00"/>
                </a:solidFill>
              </a:rPr>
              <a:t>muy poco, poco, bastante, mucho o directamente infinito.</a:t>
            </a:r>
          </a:p>
        </p:txBody>
      </p:sp>
    </p:spTree>
    <p:extLst>
      <p:ext uri="{BB962C8B-B14F-4D97-AF65-F5344CB8AC3E}">
        <p14:creationId xmlns:p14="http://schemas.microsoft.com/office/powerpoint/2010/main" val="2836359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94B151-57E9-F44F-B45D-FFBFD602B05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48474" y="149290"/>
            <a:ext cx="11010938" cy="559272"/>
          </a:xfrm>
          <a:prstGeom prst="rect">
            <a:avLst/>
          </a:prstGeom>
        </p:spPr>
        <p:txBody>
          <a:bodyPr anchor="ctr"/>
          <a:lstStyle/>
          <a:p>
            <a:r>
              <a:rPr lang="es-ES_tradnl" b="1" dirty="0">
                <a:solidFill>
                  <a:schemeClr val="accent3">
                    <a:lumMod val="50000"/>
                  </a:schemeClr>
                </a:solidFill>
              </a:rPr>
              <a:t>La Técnica del Planning Póker</a:t>
            </a:r>
          </a:p>
        </p:txBody>
      </p:sp>
      <p:sp>
        <p:nvSpPr>
          <p:cNvPr id="14" name="Marcador de contenido 13">
            <a:extLst>
              <a:ext uri="{FF2B5EF4-FFF2-40B4-BE49-F238E27FC236}">
                <a16:creationId xmlns:a16="http://schemas.microsoft.com/office/drawing/2014/main" id="{A631999B-4D37-7D45-90FF-98906296F6FB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428392" y="923731"/>
            <a:ext cx="6914799" cy="5166179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es-ES" sz="2000" dirty="0"/>
              <a:t>Cada experto en una materia requerida proporciona una </a:t>
            </a:r>
            <a:r>
              <a:rPr lang="es-ES" sz="2000" dirty="0">
                <a:solidFill>
                  <a:srgbClr val="C00000"/>
                </a:solidFill>
              </a:rPr>
              <a:t>breve introducción </a:t>
            </a:r>
            <a:r>
              <a:rPr lang="es-ES" sz="2000" dirty="0"/>
              <a:t>sobre la misma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es-ES" sz="2000" dirty="0"/>
              <a:t>Se </a:t>
            </a:r>
            <a:r>
              <a:rPr lang="es-ES" sz="2000" dirty="0">
                <a:solidFill>
                  <a:srgbClr val="C00000"/>
                </a:solidFill>
              </a:rPr>
              <a:t>discute</a:t>
            </a:r>
            <a:r>
              <a:rPr lang="es-ES" sz="2000" dirty="0"/>
              <a:t> sobre las </a:t>
            </a:r>
            <a:r>
              <a:rPr lang="es-ES" sz="2000" dirty="0">
                <a:solidFill>
                  <a:srgbClr val="C00000"/>
                </a:solidFill>
              </a:rPr>
              <a:t>características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es-ES" sz="2000" dirty="0"/>
              <a:t>Cada persona </a:t>
            </a:r>
            <a:r>
              <a:rPr lang="es-ES" sz="2000" dirty="0">
                <a:solidFill>
                  <a:srgbClr val="C00000"/>
                </a:solidFill>
              </a:rPr>
              <a:t>vota en secreto </a:t>
            </a:r>
            <a:r>
              <a:rPr lang="es-ES" sz="2000" dirty="0"/>
              <a:t>el </a:t>
            </a:r>
            <a:r>
              <a:rPr lang="es-ES" sz="2000" dirty="0">
                <a:solidFill>
                  <a:srgbClr val="C00000"/>
                </a:solidFill>
              </a:rPr>
              <a:t>esfuerzo</a:t>
            </a:r>
            <a:r>
              <a:rPr lang="es-ES" sz="2000" dirty="0"/>
              <a:t> (o bien en las unidades acordadas, o bien, en unidades virtuales, pero con base en la Serie de Fibonacci)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es-ES" sz="2000" dirty="0"/>
              <a:t>Se </a:t>
            </a:r>
            <a:r>
              <a:rPr lang="es-ES" sz="2000" dirty="0">
                <a:solidFill>
                  <a:srgbClr val="C00000"/>
                </a:solidFill>
              </a:rPr>
              <a:t>levantan las cartas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es-ES" sz="2000" dirty="0"/>
              <a:t>Los autores de </a:t>
            </a:r>
            <a:r>
              <a:rPr lang="es-ES" sz="2000" dirty="0">
                <a:solidFill>
                  <a:srgbClr val="C00000"/>
                </a:solidFill>
              </a:rPr>
              <a:t>estimaciones de mayor y menor puntuación </a:t>
            </a:r>
            <a:r>
              <a:rPr lang="es-ES" sz="2000" dirty="0"/>
              <a:t>justificarán dichas estimaciones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es-ES" sz="2000" dirty="0"/>
              <a:t>Se </a:t>
            </a:r>
            <a:r>
              <a:rPr lang="es-ES" sz="2000" dirty="0">
                <a:solidFill>
                  <a:srgbClr val="C00000"/>
                </a:solidFill>
              </a:rPr>
              <a:t>discuten las estimaciones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es-ES" sz="2000" dirty="0"/>
              <a:t>Se vuelve al punto 4 </a:t>
            </a:r>
            <a:r>
              <a:rPr lang="es-ES" sz="2000" dirty="0">
                <a:solidFill>
                  <a:srgbClr val="C00000"/>
                </a:solidFill>
              </a:rPr>
              <a:t>hasta tener un consenso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es-ES_tradnl" sz="2000" dirty="0"/>
              <a:t>El </a:t>
            </a:r>
            <a:r>
              <a:rPr lang="es-ES_tradnl" sz="2000" dirty="0">
                <a:solidFill>
                  <a:srgbClr val="C00000"/>
                </a:solidFill>
              </a:rPr>
              <a:t>Time-Boxing</a:t>
            </a:r>
            <a:r>
              <a:rPr lang="es-ES_tradnl" sz="2000" dirty="0"/>
              <a:t> es importante durante el proceso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263AC636-C1BC-4A84-6825-AAB7821CE4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3529" y="414725"/>
            <a:ext cx="4347725" cy="5637861"/>
          </a:xfrm>
          <a:prstGeom prst="rect">
            <a:avLst/>
          </a:prstGeom>
        </p:spPr>
      </p:pic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15916003-66BA-1824-E3DA-989D17961493}"/>
              </a:ext>
            </a:extLst>
          </p:cNvPr>
          <p:cNvSpPr txBox="1">
            <a:spLocks/>
          </p:cNvSpPr>
          <p:nvPr/>
        </p:nvSpPr>
        <p:spPr>
          <a:xfrm>
            <a:off x="8969599" y="5926825"/>
            <a:ext cx="1695584" cy="251521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000" dirty="0">
                <a:solidFill>
                  <a:srgbClr val="0070C0"/>
                </a:solidFill>
              </a:rPr>
              <a:t>agilestationery.com</a:t>
            </a:r>
          </a:p>
        </p:txBody>
      </p:sp>
    </p:spTree>
    <p:extLst>
      <p:ext uri="{BB962C8B-B14F-4D97-AF65-F5344CB8AC3E}">
        <p14:creationId xmlns:p14="http://schemas.microsoft.com/office/powerpoint/2010/main" val="3514794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80BCAE-7EB0-7E44-94AA-21116473316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95129" y="195942"/>
            <a:ext cx="11010936" cy="698937"/>
          </a:xfrm>
          <a:prstGeom prst="rect">
            <a:avLst/>
          </a:prstGeom>
        </p:spPr>
        <p:txBody>
          <a:bodyPr anchor="ctr"/>
          <a:lstStyle/>
          <a:p>
            <a:r>
              <a:rPr lang="es-ES_tradnl" b="1" dirty="0">
                <a:solidFill>
                  <a:schemeClr val="accent3">
                    <a:lumMod val="50000"/>
                  </a:schemeClr>
                </a:solidFill>
              </a:rPr>
              <a:t>Time Boxing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5ED7FB8A-6BCB-BD55-6ACD-D9B8A375C3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790" y="1933789"/>
            <a:ext cx="5387807" cy="3139712"/>
          </a:xfrm>
          <a:prstGeom prst="rect">
            <a:avLst/>
          </a:prstGeom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91506F1-248D-93A2-A1D8-4AB52111496E}"/>
              </a:ext>
            </a:extLst>
          </p:cNvPr>
          <p:cNvSpPr txBox="1">
            <a:spLocks/>
          </p:cNvSpPr>
          <p:nvPr/>
        </p:nvSpPr>
        <p:spPr>
          <a:xfrm>
            <a:off x="5803641" y="913541"/>
            <a:ext cx="6063031" cy="52185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En Agile </a:t>
            </a:r>
            <a:r>
              <a:rPr lang="es-ES" dirty="0">
                <a:solidFill>
                  <a:srgbClr val="C00000"/>
                </a:solidFill>
              </a:rPr>
              <a:t>los tiempos son clave y no se pueden acortar ni alargar</a:t>
            </a:r>
            <a:r>
              <a:rPr lang="es-ES" dirty="0"/>
              <a:t>.</a:t>
            </a:r>
          </a:p>
          <a:p>
            <a:r>
              <a:rPr lang="es-ES" dirty="0">
                <a:solidFill>
                  <a:srgbClr val="C00000"/>
                </a:solidFill>
              </a:rPr>
              <a:t>Las duraciones </a:t>
            </a:r>
            <a:r>
              <a:rPr lang="es-ES" dirty="0"/>
              <a:t>de los Sprints, de las reuniones y de las votaciones son flexibles, pero </a:t>
            </a:r>
            <a:r>
              <a:rPr lang="es-ES" dirty="0">
                <a:solidFill>
                  <a:srgbClr val="C00000"/>
                </a:solidFill>
              </a:rPr>
              <a:t>no se pueden cambiar una vez se han acordado</a:t>
            </a:r>
            <a:r>
              <a:rPr lang="es-ES" dirty="0"/>
              <a:t>.</a:t>
            </a:r>
          </a:p>
          <a:p>
            <a:r>
              <a:rPr lang="es-ES" dirty="0"/>
              <a:t>En Agile no se adelantan, retrasan, replanifican o cancelan </a:t>
            </a:r>
            <a:r>
              <a:rPr lang="es-ES" dirty="0">
                <a:solidFill>
                  <a:srgbClr val="C00000"/>
                </a:solidFill>
              </a:rPr>
              <a:t>entregas</a:t>
            </a:r>
            <a:r>
              <a:rPr lang="es-ES" dirty="0"/>
              <a:t>, simplemente </a:t>
            </a:r>
            <a:r>
              <a:rPr lang="es-ES" dirty="0">
                <a:solidFill>
                  <a:srgbClr val="C00000"/>
                </a:solidFill>
              </a:rPr>
              <a:t>se recolocan </a:t>
            </a:r>
            <a:r>
              <a:rPr lang="es-ES" dirty="0"/>
              <a:t>en un Sprint posterior.</a:t>
            </a:r>
          </a:p>
          <a:p>
            <a:r>
              <a:rPr lang="es-ES" dirty="0"/>
              <a:t>Si esto se hace en un proyecto Waterfall clásico el resultado es un desastre, pero </a:t>
            </a:r>
            <a:r>
              <a:rPr lang="es-ES" dirty="0">
                <a:solidFill>
                  <a:srgbClr val="C00000"/>
                </a:solidFill>
              </a:rPr>
              <a:t>en Agile es la forma natural de trabajar.</a:t>
            </a:r>
          </a:p>
        </p:txBody>
      </p:sp>
    </p:spTree>
    <p:extLst>
      <p:ext uri="{BB962C8B-B14F-4D97-AF65-F5344CB8AC3E}">
        <p14:creationId xmlns:p14="http://schemas.microsoft.com/office/powerpoint/2010/main" val="1797893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0BAD72-65A4-B740-B6CD-CD4C16A49DD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39144" y="158620"/>
            <a:ext cx="11010938" cy="596595"/>
          </a:xfrm>
          <a:prstGeom prst="rect">
            <a:avLst/>
          </a:prstGeom>
        </p:spPr>
        <p:txBody>
          <a:bodyPr anchor="ctr"/>
          <a:lstStyle/>
          <a:p>
            <a:r>
              <a:rPr lang="es-ES_tradnl" b="1" dirty="0">
                <a:solidFill>
                  <a:schemeClr val="accent3">
                    <a:lumMod val="50000"/>
                  </a:schemeClr>
                </a:solidFill>
              </a:rPr>
              <a:t>Planning Póker Apps</a:t>
            </a:r>
          </a:p>
        </p:txBody>
      </p:sp>
      <p:sp>
        <p:nvSpPr>
          <p:cNvPr id="9" name="Marcador de contenido 11">
            <a:extLst>
              <a:ext uri="{FF2B5EF4-FFF2-40B4-BE49-F238E27FC236}">
                <a16:creationId xmlns:a16="http://schemas.microsoft.com/office/drawing/2014/main" id="{10941397-17DC-4BA6-B12C-D2D77707FDEA}"/>
              </a:ext>
            </a:extLst>
          </p:cNvPr>
          <p:cNvSpPr txBox="1">
            <a:spLocks/>
          </p:cNvSpPr>
          <p:nvPr/>
        </p:nvSpPr>
        <p:spPr>
          <a:xfrm>
            <a:off x="4238374" y="1007147"/>
            <a:ext cx="7135643" cy="520704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Existen </a:t>
            </a:r>
            <a:r>
              <a:rPr lang="es-ES" dirty="0">
                <a:solidFill>
                  <a:srgbClr val="C00000"/>
                </a:solidFill>
              </a:rPr>
              <a:t>múltiples Apps gratuitas que permiten efectuar estimaciones </a:t>
            </a:r>
            <a:r>
              <a:rPr lang="es-ES" dirty="0"/>
              <a:t>siguiendo el método de Planning Poker, sustituyendo a la baraja de cartas</a:t>
            </a:r>
          </a:p>
          <a:p>
            <a:r>
              <a:rPr lang="es-ES" dirty="0"/>
              <a:t>Se trabaja con ellas de la forma habitual, pero </a:t>
            </a:r>
            <a:r>
              <a:rPr lang="es-ES" dirty="0">
                <a:solidFill>
                  <a:srgbClr val="C00000"/>
                </a:solidFill>
              </a:rPr>
              <a:t>votando a través del móvil</a:t>
            </a:r>
            <a:r>
              <a:rPr lang="es-ES" dirty="0"/>
              <a:t>.</a:t>
            </a:r>
          </a:p>
          <a:p>
            <a:r>
              <a:rPr lang="es-ES" dirty="0">
                <a:solidFill>
                  <a:srgbClr val="C00000"/>
                </a:solidFill>
              </a:rPr>
              <a:t>Suelen disponer de Valores Especiales</a:t>
            </a:r>
            <a:r>
              <a:rPr lang="es-ES" dirty="0"/>
              <a:t>: Cero (Tarea ya Hecha), Infinito (Historia de Usuario muy grande, se debe dividir), Interrogación (necesaria más info del PO para poder estimar), o Café (necesito un descanso)</a:t>
            </a:r>
          </a:p>
          <a:p>
            <a:r>
              <a:rPr lang="es-ES" dirty="0">
                <a:solidFill>
                  <a:srgbClr val="C00000"/>
                </a:solidFill>
              </a:rPr>
              <a:t>Es crucial acordar primero en qué unidades se va a estimar</a:t>
            </a:r>
            <a:r>
              <a:rPr lang="es-ES" dirty="0"/>
              <a:t>: puntos, días ideales, semanas ideales, etc. Las </a:t>
            </a:r>
            <a:r>
              <a:rPr lang="es-ES" dirty="0">
                <a:solidFill>
                  <a:srgbClr val="C00000"/>
                </a:solidFill>
              </a:rPr>
              <a:t>unidades ideales </a:t>
            </a:r>
            <a:r>
              <a:rPr lang="es-ES" dirty="0"/>
              <a:t>se usan para describir un período en el que se trabaja en una tarea sin interrupciones, y en el que </a:t>
            </a:r>
            <a:r>
              <a:rPr lang="es-ES" dirty="0">
                <a:solidFill>
                  <a:srgbClr val="C00000"/>
                </a:solidFill>
              </a:rPr>
              <a:t>todo sale bien a la primera</a:t>
            </a:r>
            <a:r>
              <a:rPr lang="es-ES" dirty="0"/>
              <a:t>.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6281BE91-3FB7-4683-94EF-852846CA2E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934" y="1502752"/>
            <a:ext cx="3773644" cy="3852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744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13A87CC-4367-4A58-A352-9852B082DA2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57807" y="156636"/>
            <a:ext cx="11010936" cy="576492"/>
          </a:xfrm>
          <a:prstGeom prst="rect">
            <a:avLst/>
          </a:prstGeom>
        </p:spPr>
        <p:txBody>
          <a:bodyPr anchor="ctr"/>
          <a:lstStyle/>
          <a:p>
            <a:r>
              <a:rPr lang="es-ES" b="1" dirty="0">
                <a:solidFill>
                  <a:schemeClr val="accent3">
                    <a:lumMod val="50000"/>
                  </a:schemeClr>
                </a:solidFill>
              </a:rPr>
              <a:t>Técnicas de Scrum – Puntos Historia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F178A0AA-0D86-E529-A6B2-F21EE43B70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6935" y="1088319"/>
            <a:ext cx="7741190" cy="4452897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4279836E-4B71-19CD-8813-EB2D790DE84C}"/>
              </a:ext>
            </a:extLst>
          </p:cNvPr>
          <p:cNvSpPr/>
          <p:nvPr/>
        </p:nvSpPr>
        <p:spPr>
          <a:xfrm>
            <a:off x="7026112" y="4751093"/>
            <a:ext cx="137909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1000" dirty="0">
                <a:solidFill>
                  <a:srgbClr val="0070C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www.neonrain.com</a:t>
            </a:r>
            <a:endParaRPr lang="es-ES" sz="1000" dirty="0">
              <a:solidFill>
                <a:srgbClr val="0070C0"/>
              </a:solidFill>
            </a:endParaRPr>
          </a:p>
        </p:txBody>
      </p:sp>
      <p:sp>
        <p:nvSpPr>
          <p:cNvPr id="8" name="Rectángulo redondeado 21">
            <a:extLst>
              <a:ext uri="{FF2B5EF4-FFF2-40B4-BE49-F238E27FC236}">
                <a16:creationId xmlns:a16="http://schemas.microsoft.com/office/drawing/2014/main" id="{050AAEC6-CD4D-EED6-37DB-813387575326}"/>
              </a:ext>
            </a:extLst>
          </p:cNvPr>
          <p:cNvSpPr/>
          <p:nvPr/>
        </p:nvSpPr>
        <p:spPr>
          <a:xfrm>
            <a:off x="5085767" y="5312934"/>
            <a:ext cx="1641763" cy="540327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4. Puntos historia</a:t>
            </a:r>
          </a:p>
        </p:txBody>
      </p:sp>
    </p:spTree>
    <p:extLst>
      <p:ext uri="{BB962C8B-B14F-4D97-AF65-F5344CB8AC3E}">
        <p14:creationId xmlns:p14="http://schemas.microsoft.com/office/powerpoint/2010/main" val="463418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94B151-57E9-F44F-B45D-FFBFD602B05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48474" y="139959"/>
            <a:ext cx="11010938" cy="615256"/>
          </a:xfrm>
          <a:prstGeom prst="rect">
            <a:avLst/>
          </a:prstGeom>
        </p:spPr>
        <p:txBody>
          <a:bodyPr anchor="ctr"/>
          <a:lstStyle/>
          <a:p>
            <a:r>
              <a:rPr lang="es-ES_tradnl" b="1" dirty="0">
                <a:solidFill>
                  <a:schemeClr val="accent3">
                    <a:lumMod val="50000"/>
                  </a:schemeClr>
                </a:solidFill>
              </a:rPr>
              <a:t>¿Qué son los Puntos Historia?</a:t>
            </a:r>
          </a:p>
        </p:txBody>
      </p:sp>
      <p:sp>
        <p:nvSpPr>
          <p:cNvPr id="14" name="Marcador de contenido 13">
            <a:extLst>
              <a:ext uri="{FF2B5EF4-FFF2-40B4-BE49-F238E27FC236}">
                <a16:creationId xmlns:a16="http://schemas.microsoft.com/office/drawing/2014/main" id="{A631999B-4D37-7D45-90FF-98906296F6FB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345815" y="953056"/>
            <a:ext cx="7394088" cy="50372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s-ES" sz="2000" dirty="0"/>
              <a:t>Son una </a:t>
            </a:r>
            <a:r>
              <a:rPr lang="es-ES" sz="2000" dirty="0">
                <a:solidFill>
                  <a:srgbClr val="C00000"/>
                </a:solidFill>
              </a:rPr>
              <a:t>unidad relativa de medida del esfuerzo </a:t>
            </a:r>
            <a:r>
              <a:rPr lang="es-ES" sz="2000" dirty="0"/>
              <a:t>necesario para implementar una Historia de Usuario</a:t>
            </a:r>
          </a:p>
          <a:p>
            <a:pPr>
              <a:lnSpc>
                <a:spcPct val="120000"/>
              </a:lnSpc>
            </a:pPr>
            <a:r>
              <a:rPr lang="es-ES" sz="2000" dirty="0"/>
              <a:t>Son </a:t>
            </a:r>
            <a:r>
              <a:rPr lang="es-ES" sz="2000" dirty="0">
                <a:solidFill>
                  <a:srgbClr val="C00000"/>
                </a:solidFill>
              </a:rPr>
              <a:t>adimensionales y subjetivos </a:t>
            </a:r>
            <a:r>
              <a:rPr lang="es-ES" sz="2000" dirty="0"/>
              <a:t>dentro de cada equipo</a:t>
            </a:r>
          </a:p>
          <a:p>
            <a:pPr>
              <a:lnSpc>
                <a:spcPct val="120000"/>
              </a:lnSpc>
            </a:pPr>
            <a:r>
              <a:rPr lang="es-ES" sz="2000" dirty="0"/>
              <a:t>Sirven sólo </a:t>
            </a:r>
            <a:r>
              <a:rPr lang="es-ES" sz="2000" dirty="0">
                <a:solidFill>
                  <a:srgbClr val="C00000"/>
                </a:solidFill>
              </a:rPr>
              <a:t>para constituir los Sprint Backlogs</a:t>
            </a:r>
          </a:p>
          <a:p>
            <a:pPr>
              <a:lnSpc>
                <a:spcPct val="120000"/>
              </a:lnSpc>
            </a:pPr>
            <a:r>
              <a:rPr lang="es-ES" sz="2000" dirty="0">
                <a:solidFill>
                  <a:srgbClr val="C00000"/>
                </a:solidFill>
              </a:rPr>
              <a:t>No tienen validez fuera de cada equipo </a:t>
            </a:r>
            <a:r>
              <a:rPr lang="es-ES" sz="2000" dirty="0"/>
              <a:t>de desarrollo</a:t>
            </a:r>
          </a:p>
          <a:p>
            <a:pPr>
              <a:lnSpc>
                <a:spcPct val="120000"/>
              </a:lnSpc>
            </a:pPr>
            <a:r>
              <a:rPr lang="es-ES" sz="2000" dirty="0">
                <a:solidFill>
                  <a:srgbClr val="C00000"/>
                </a:solidFill>
              </a:rPr>
              <a:t>No son válidos para intercambiar desarrollos </a:t>
            </a:r>
            <a:r>
              <a:rPr lang="es-ES" sz="2000" dirty="0"/>
              <a:t>entre equipos</a:t>
            </a:r>
          </a:p>
          <a:p>
            <a:pPr>
              <a:lnSpc>
                <a:spcPct val="120000"/>
              </a:lnSpc>
            </a:pPr>
            <a:r>
              <a:rPr lang="es-ES" sz="2000" dirty="0">
                <a:solidFill>
                  <a:srgbClr val="C00000"/>
                </a:solidFill>
              </a:rPr>
              <a:t>Para definirlos se utiliza una Historia de Referencia</a:t>
            </a:r>
            <a:r>
              <a:rPr lang="es-ES" sz="2000" dirty="0"/>
              <a:t>, cuyo valor se asigna mediante </a:t>
            </a:r>
            <a:r>
              <a:rPr lang="es-ES" sz="2000" dirty="0">
                <a:solidFill>
                  <a:srgbClr val="C00000"/>
                </a:solidFill>
              </a:rPr>
              <a:t>Planning Poker</a:t>
            </a:r>
            <a:r>
              <a:rPr lang="es-ES" sz="2000" dirty="0"/>
              <a:t>).</a:t>
            </a:r>
          </a:p>
          <a:p>
            <a:pPr>
              <a:lnSpc>
                <a:spcPct val="120000"/>
              </a:lnSpc>
            </a:pPr>
            <a:r>
              <a:rPr lang="es-ES" sz="2000" dirty="0"/>
              <a:t>Tras definir el valor de la Historia de Referencia, queda definido el </a:t>
            </a:r>
            <a:r>
              <a:rPr lang="es-ES" sz="2000" dirty="0">
                <a:solidFill>
                  <a:srgbClr val="C00000"/>
                </a:solidFill>
              </a:rPr>
              <a:t>Patrón de Estimación de esfuerzo</a:t>
            </a:r>
            <a:r>
              <a:rPr lang="es-ES" sz="2000" dirty="0"/>
              <a:t>, que puede variar de un producto a otro, y queda definida también la </a:t>
            </a:r>
            <a:r>
              <a:rPr lang="es-ES" sz="2000" dirty="0">
                <a:solidFill>
                  <a:srgbClr val="C00000"/>
                </a:solidFill>
              </a:rPr>
              <a:t>Velocidad del Equipo</a:t>
            </a:r>
            <a:endParaRPr lang="es-ES_tradnl" sz="2000" dirty="0">
              <a:solidFill>
                <a:srgbClr val="C00000"/>
              </a:solidFill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9256C43A-4303-D731-5735-8ED380CAE3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1910" y="1675570"/>
            <a:ext cx="4268055" cy="2816916"/>
          </a:xfrm>
          <a:prstGeom prst="rect">
            <a:avLst/>
          </a:prstGeom>
        </p:spPr>
      </p:pic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7383C1C3-7D71-0B26-88BD-C572758C351C}"/>
              </a:ext>
            </a:extLst>
          </p:cNvPr>
          <p:cNvSpPr txBox="1">
            <a:spLocks/>
          </p:cNvSpPr>
          <p:nvPr/>
        </p:nvSpPr>
        <p:spPr>
          <a:xfrm>
            <a:off x="9250428" y="4589576"/>
            <a:ext cx="1191018" cy="25326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000" dirty="0">
                <a:solidFill>
                  <a:srgbClr val="0070C0"/>
                </a:solidFill>
              </a:rPr>
              <a:t>www.agil8.com</a:t>
            </a:r>
          </a:p>
        </p:txBody>
      </p:sp>
    </p:spTree>
    <p:extLst>
      <p:ext uri="{BB962C8B-B14F-4D97-AF65-F5344CB8AC3E}">
        <p14:creationId xmlns:p14="http://schemas.microsoft.com/office/powerpoint/2010/main" val="1223814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8AEB8924-227B-224D-890D-D34934E5AB0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48476" y="130627"/>
            <a:ext cx="11010936" cy="596301"/>
          </a:xfrm>
          <a:prstGeom prst="rect">
            <a:avLst/>
          </a:prstGeom>
        </p:spPr>
        <p:txBody>
          <a:bodyPr anchor="ctr"/>
          <a:lstStyle/>
          <a:p>
            <a:r>
              <a:rPr lang="es-ES_tradnl" b="1" dirty="0">
                <a:solidFill>
                  <a:schemeClr val="accent3">
                    <a:lumMod val="50000"/>
                  </a:schemeClr>
                </a:solidFill>
              </a:rPr>
              <a:t>¿Por qué usar puntos historia?</a:t>
            </a:r>
          </a:p>
        </p:txBody>
      </p:sp>
      <p:graphicFrame>
        <p:nvGraphicFramePr>
          <p:cNvPr id="7" name="Marcador de contenido 6">
            <a:extLst>
              <a:ext uri="{FF2B5EF4-FFF2-40B4-BE49-F238E27FC236}">
                <a16:creationId xmlns:a16="http://schemas.microsoft.com/office/drawing/2014/main" id="{C9CF8357-F66E-D645-81E0-61CB3A215B54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1350084004"/>
              </p:ext>
            </p:extLst>
          </p:nvPr>
        </p:nvGraphicFramePr>
        <p:xfrm>
          <a:off x="680321" y="1131141"/>
          <a:ext cx="11010936" cy="41452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857749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2">
            <a:extLst>
              <a:ext uri="{FF2B5EF4-FFF2-40B4-BE49-F238E27FC236}">
                <a16:creationId xmlns:a16="http://schemas.microsoft.com/office/drawing/2014/main" id="{B8BCC394-26E6-45BD-A126-64E3BF32644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72007" y="106982"/>
            <a:ext cx="11010936" cy="622730"/>
          </a:xfrm>
          <a:prstGeom prst="rect">
            <a:avLst/>
          </a:prstGeom>
        </p:spPr>
        <p:txBody>
          <a:bodyPr anchor="ctr"/>
          <a:lstStyle/>
          <a:p>
            <a:r>
              <a:rPr lang="es-ES_tradnl" b="1" dirty="0">
                <a:solidFill>
                  <a:schemeClr val="accent3">
                    <a:lumMod val="50000"/>
                  </a:schemeClr>
                </a:solidFill>
              </a:rPr>
              <a:t>Cómo se referencia</a:t>
            </a:r>
          </a:p>
        </p:txBody>
      </p:sp>
      <p:sp>
        <p:nvSpPr>
          <p:cNvPr id="9" name="Flecha izquierda y derecha 6">
            <a:extLst>
              <a:ext uri="{FF2B5EF4-FFF2-40B4-BE49-F238E27FC236}">
                <a16:creationId xmlns:a16="http://schemas.microsoft.com/office/drawing/2014/main" id="{B41BAEFB-77DE-4375-8EAD-93FEA0076E82}"/>
              </a:ext>
            </a:extLst>
          </p:cNvPr>
          <p:cNvSpPr/>
          <p:nvPr/>
        </p:nvSpPr>
        <p:spPr>
          <a:xfrm>
            <a:off x="5677475" y="1712931"/>
            <a:ext cx="1216152" cy="484632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862EFB03-8CAF-4629-945C-41EB7F7B3CF8}"/>
              </a:ext>
            </a:extLst>
          </p:cNvPr>
          <p:cNvSpPr txBox="1"/>
          <p:nvPr/>
        </p:nvSpPr>
        <p:spPr>
          <a:xfrm>
            <a:off x="7221174" y="1712931"/>
            <a:ext cx="23106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400" dirty="0">
                <a:solidFill>
                  <a:srgbClr val="C00000"/>
                </a:solidFill>
              </a:rPr>
              <a:t>X Puntos Historia</a:t>
            </a:r>
          </a:p>
        </p:txBody>
      </p:sp>
      <p:sp>
        <p:nvSpPr>
          <p:cNvPr id="11" name="Flecha derecha 8">
            <a:extLst>
              <a:ext uri="{FF2B5EF4-FFF2-40B4-BE49-F238E27FC236}">
                <a16:creationId xmlns:a16="http://schemas.microsoft.com/office/drawing/2014/main" id="{D7D11D4E-45C6-40ED-8FBA-53673A9DF9E2}"/>
              </a:ext>
            </a:extLst>
          </p:cNvPr>
          <p:cNvSpPr/>
          <p:nvPr/>
        </p:nvSpPr>
        <p:spPr>
          <a:xfrm rot="5400000">
            <a:off x="7872090" y="2616799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BF483213-B6D0-433E-B09D-CC54CC494D1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23707" y="1287189"/>
            <a:ext cx="1976763" cy="3777563"/>
          </a:xfrm>
          <a:prstGeom prst="rect">
            <a:avLst/>
          </a:prstGeom>
        </p:spPr>
      </p:pic>
      <p:sp>
        <p:nvSpPr>
          <p:cNvPr id="13" name="Rectángulo redondeado 10">
            <a:extLst>
              <a:ext uri="{FF2B5EF4-FFF2-40B4-BE49-F238E27FC236}">
                <a16:creationId xmlns:a16="http://schemas.microsoft.com/office/drawing/2014/main" id="{FDB8FCFA-2AF3-42B8-AE02-C45091426C9C}"/>
              </a:ext>
            </a:extLst>
          </p:cNvPr>
          <p:cNvSpPr/>
          <p:nvPr/>
        </p:nvSpPr>
        <p:spPr>
          <a:xfrm>
            <a:off x="2934273" y="1771851"/>
            <a:ext cx="2402006" cy="365125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7664DBAE-116A-4955-BB61-A4D02E30BB69}"/>
              </a:ext>
            </a:extLst>
          </p:cNvPr>
          <p:cNvSpPr txBox="1"/>
          <p:nvPr/>
        </p:nvSpPr>
        <p:spPr>
          <a:xfrm>
            <a:off x="1033010" y="1538914"/>
            <a:ext cx="17631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2400" dirty="0">
                <a:solidFill>
                  <a:srgbClr val="0070C0"/>
                </a:solidFill>
              </a:rPr>
              <a:t>Elemento de Referencia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72044153-A766-445E-AF44-191A90A0826E}"/>
              </a:ext>
            </a:extLst>
          </p:cNvPr>
          <p:cNvSpPr txBox="1"/>
          <p:nvPr/>
        </p:nvSpPr>
        <p:spPr>
          <a:xfrm>
            <a:off x="6966008" y="3543634"/>
            <a:ext cx="27905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_tradnl" sz="2400" dirty="0">
                <a:solidFill>
                  <a:srgbClr val="0070C0"/>
                </a:solidFill>
              </a:rPr>
              <a:t>Velocidad del Equipo</a:t>
            </a:r>
          </a:p>
        </p:txBody>
      </p:sp>
    </p:spTree>
    <p:extLst>
      <p:ext uri="{BB962C8B-B14F-4D97-AF65-F5344CB8AC3E}">
        <p14:creationId xmlns:p14="http://schemas.microsoft.com/office/powerpoint/2010/main" val="3934206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4C7BF2B-A20B-8647-B3A9-CC00FA73BFD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29815" y="107463"/>
            <a:ext cx="11010936" cy="563482"/>
          </a:xfrm>
          <a:prstGeom prst="rect">
            <a:avLst/>
          </a:prstGeom>
        </p:spPr>
        <p:txBody>
          <a:bodyPr anchor="ctr"/>
          <a:lstStyle/>
          <a:p>
            <a:r>
              <a:rPr lang="es-ES_tradnl" b="1" dirty="0">
                <a:solidFill>
                  <a:schemeClr val="accent3">
                    <a:lumMod val="50000"/>
                  </a:schemeClr>
                </a:solidFill>
              </a:rPr>
              <a:t>Un elemento o Historia de Referencia</a:t>
            </a:r>
          </a:p>
        </p:txBody>
      </p:sp>
      <p:graphicFrame>
        <p:nvGraphicFramePr>
          <p:cNvPr id="3" name="Marcador de contenido 3">
            <a:extLst>
              <a:ext uri="{FF2B5EF4-FFF2-40B4-BE49-F238E27FC236}">
                <a16:creationId xmlns:a16="http://schemas.microsoft.com/office/drawing/2014/main" id="{67FF8948-59E3-6600-1C2A-289C448B272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93065097"/>
              </p:ext>
            </p:extLst>
          </p:nvPr>
        </p:nvGraphicFramePr>
        <p:xfrm>
          <a:off x="5884636" y="1140665"/>
          <a:ext cx="5437188" cy="4144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" name="Imagen 3">
            <a:extLst>
              <a:ext uri="{FF2B5EF4-FFF2-40B4-BE49-F238E27FC236}">
                <a16:creationId xmlns:a16="http://schemas.microsoft.com/office/drawing/2014/main" id="{546E3449-5668-F226-E798-87EAF360B372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23707" y="1287187"/>
            <a:ext cx="1976763" cy="3777563"/>
          </a:xfrm>
          <a:prstGeom prst="rect">
            <a:avLst/>
          </a:prstGeom>
        </p:spPr>
      </p:pic>
      <p:sp>
        <p:nvSpPr>
          <p:cNvPr id="5" name="Rectángulo redondeado 7">
            <a:extLst>
              <a:ext uri="{FF2B5EF4-FFF2-40B4-BE49-F238E27FC236}">
                <a16:creationId xmlns:a16="http://schemas.microsoft.com/office/drawing/2014/main" id="{1EFE2966-7E27-0BA8-24E3-9361D8BFBCC7}"/>
              </a:ext>
            </a:extLst>
          </p:cNvPr>
          <p:cNvSpPr/>
          <p:nvPr/>
        </p:nvSpPr>
        <p:spPr>
          <a:xfrm>
            <a:off x="2934273" y="1771849"/>
            <a:ext cx="2402006" cy="365125"/>
          </a:xfrm>
          <a:prstGeom prst="round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466A00AF-016E-37A2-60F7-DC4E7C1B7F50}"/>
              </a:ext>
            </a:extLst>
          </p:cNvPr>
          <p:cNvSpPr txBox="1"/>
          <p:nvPr/>
        </p:nvSpPr>
        <p:spPr>
          <a:xfrm>
            <a:off x="1033010" y="1538912"/>
            <a:ext cx="17631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2400" dirty="0">
                <a:solidFill>
                  <a:srgbClr val="0070C0"/>
                </a:solidFill>
              </a:rPr>
              <a:t>Elemento de Referencia</a:t>
            </a:r>
          </a:p>
        </p:txBody>
      </p:sp>
    </p:spTree>
    <p:extLst>
      <p:ext uri="{BB962C8B-B14F-4D97-AF65-F5344CB8AC3E}">
        <p14:creationId xmlns:p14="http://schemas.microsoft.com/office/powerpoint/2010/main" val="2572799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94B151-57E9-F44F-B45D-FFBFD602B05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29813" y="121298"/>
            <a:ext cx="11010938" cy="540611"/>
          </a:xfrm>
          <a:prstGeom prst="rect">
            <a:avLst/>
          </a:prstGeom>
        </p:spPr>
        <p:txBody>
          <a:bodyPr anchor="ctr"/>
          <a:lstStyle/>
          <a:p>
            <a:r>
              <a:rPr lang="es-ES_tradnl" b="1" dirty="0">
                <a:solidFill>
                  <a:schemeClr val="accent3">
                    <a:lumMod val="50000"/>
                  </a:schemeClr>
                </a:solidFill>
              </a:rPr>
              <a:t>Planning Póker para la Historia de Referencia</a:t>
            </a:r>
          </a:p>
        </p:txBody>
      </p:sp>
      <p:sp>
        <p:nvSpPr>
          <p:cNvPr id="12" name="Marcador de texto 11">
            <a:extLst>
              <a:ext uri="{FF2B5EF4-FFF2-40B4-BE49-F238E27FC236}">
                <a16:creationId xmlns:a16="http://schemas.microsoft.com/office/drawing/2014/main" id="{9C77FF6F-6D5F-4F44-90E9-C3CE25A1C053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409730" y="913089"/>
            <a:ext cx="5436000" cy="82800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s-ES_tradnl" dirty="0">
                <a:solidFill>
                  <a:srgbClr val="C00000"/>
                </a:solidFill>
              </a:rPr>
              <a:t>Objetivo</a:t>
            </a:r>
          </a:p>
        </p:txBody>
      </p:sp>
      <p:graphicFrame>
        <p:nvGraphicFramePr>
          <p:cNvPr id="10" name="Marcador de contenido 9">
            <a:extLst>
              <a:ext uri="{FF2B5EF4-FFF2-40B4-BE49-F238E27FC236}">
                <a16:creationId xmlns:a16="http://schemas.microsoft.com/office/drawing/2014/main" id="{5DCAE9C1-DB31-334C-82E0-79DFE23ABEC0}"/>
              </a:ext>
            </a:extLst>
          </p:cNvPr>
          <p:cNvGraphicFramePr>
            <a:graphicFrameLocks noGrp="1"/>
          </p:cNvGraphicFramePr>
          <p:nvPr>
            <p:ph sz="half" idx="4294967295"/>
            <p:extLst>
              <p:ext uri="{D42A27DB-BD31-4B8C-83A1-F6EECF244321}">
                <p14:modId xmlns:p14="http://schemas.microsoft.com/office/powerpoint/2010/main" val="3884473032"/>
              </p:ext>
            </p:extLst>
          </p:nvPr>
        </p:nvGraphicFramePr>
        <p:xfrm>
          <a:off x="409731" y="1947904"/>
          <a:ext cx="5436000" cy="32933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3" name="Marcador de texto 12">
            <a:extLst>
              <a:ext uri="{FF2B5EF4-FFF2-40B4-BE49-F238E27FC236}">
                <a16:creationId xmlns:a16="http://schemas.microsoft.com/office/drawing/2014/main" id="{8E99A018-D61C-5D4D-AF27-F4BC6E8A668D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5984667" y="913089"/>
            <a:ext cx="5436000" cy="82800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s-ES_tradnl" dirty="0">
                <a:solidFill>
                  <a:srgbClr val="C00000"/>
                </a:solidFill>
              </a:rPr>
              <a:t>Proceso</a:t>
            </a:r>
          </a:p>
        </p:txBody>
      </p:sp>
      <p:sp>
        <p:nvSpPr>
          <p:cNvPr id="14" name="Marcador de contenido 13">
            <a:extLst>
              <a:ext uri="{FF2B5EF4-FFF2-40B4-BE49-F238E27FC236}">
                <a16:creationId xmlns:a16="http://schemas.microsoft.com/office/drawing/2014/main" id="{A631999B-4D37-7D45-90FF-98906296F6FB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5984667" y="1558212"/>
            <a:ext cx="5333366" cy="4842588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s-ES" dirty="0"/>
              <a:t>Cada experto en una materia requerida proporciona una breve introducción sobre la Historia de Referencia</a:t>
            </a:r>
          </a:p>
          <a:p>
            <a:pPr marL="457200" indent="-457200">
              <a:buFont typeface="+mj-lt"/>
              <a:buAutoNum type="arabicPeriod"/>
            </a:pPr>
            <a:r>
              <a:rPr lang="es-ES" dirty="0"/>
              <a:t>Se discute sobre las características</a:t>
            </a:r>
          </a:p>
          <a:p>
            <a:pPr marL="457200" indent="-457200">
              <a:buFont typeface="+mj-lt"/>
              <a:buAutoNum type="arabicPeriod"/>
            </a:pPr>
            <a:r>
              <a:rPr lang="es-ES" dirty="0"/>
              <a:t>Cada persona vota en secreto el esfuerzo (o bien en las unidades acordadas, o bien, en unidades virtuales)</a:t>
            </a:r>
          </a:p>
          <a:p>
            <a:pPr marL="457200" indent="-457200">
              <a:buFont typeface="+mj-lt"/>
              <a:buAutoNum type="arabicPeriod"/>
            </a:pPr>
            <a:r>
              <a:rPr lang="es-ES" dirty="0"/>
              <a:t>Se levantan las cartas</a:t>
            </a:r>
          </a:p>
          <a:p>
            <a:pPr marL="457200" indent="-457200">
              <a:buFont typeface="+mj-lt"/>
              <a:buAutoNum type="arabicPeriod"/>
            </a:pPr>
            <a:r>
              <a:rPr lang="es-ES" dirty="0"/>
              <a:t>Los autores de estimaciones de mayor y menor puntuación justificarán dichas estimaciones</a:t>
            </a:r>
          </a:p>
          <a:p>
            <a:pPr marL="457200" indent="-457200">
              <a:buFont typeface="+mj-lt"/>
              <a:buAutoNum type="arabicPeriod"/>
            </a:pPr>
            <a:r>
              <a:rPr lang="es-ES" dirty="0"/>
              <a:t>Se discuten las estimaciones</a:t>
            </a:r>
          </a:p>
          <a:p>
            <a:pPr marL="457200" indent="-457200">
              <a:buFont typeface="+mj-lt"/>
              <a:buAutoNum type="arabicPeriod"/>
            </a:pPr>
            <a:r>
              <a:rPr lang="es-ES" dirty="0"/>
              <a:t>Se vuelve al punto 4 hasta tener un consenso</a:t>
            </a:r>
          </a:p>
          <a:p>
            <a:pPr marL="457200" indent="-457200">
              <a:buFont typeface="+mj-lt"/>
              <a:buAutoNum type="arabicPeriod"/>
            </a:pPr>
            <a:r>
              <a:rPr lang="es-ES_tradnl" dirty="0"/>
              <a:t>Time-Boxing es importante durante el proceso</a:t>
            </a:r>
          </a:p>
        </p:txBody>
      </p:sp>
    </p:spTree>
    <p:extLst>
      <p:ext uri="{BB962C8B-B14F-4D97-AF65-F5344CB8AC3E}">
        <p14:creationId xmlns:p14="http://schemas.microsoft.com/office/powerpoint/2010/main" val="1413145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585D7D5-E136-0F4E-830F-5183F2351BA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39146" y="130629"/>
            <a:ext cx="11010936" cy="652284"/>
          </a:xfrm>
          <a:prstGeom prst="rect">
            <a:avLst/>
          </a:prstGeom>
        </p:spPr>
        <p:txBody>
          <a:bodyPr anchor="ctr"/>
          <a:lstStyle/>
          <a:p>
            <a:r>
              <a:rPr lang="es-ES_tradnl" b="1" dirty="0">
                <a:solidFill>
                  <a:schemeClr val="accent3">
                    <a:lumMod val="50000"/>
                  </a:schemeClr>
                </a:solidFill>
              </a:rPr>
              <a:t>Cálculo de la velocidad del equipo</a:t>
            </a:r>
          </a:p>
        </p:txBody>
      </p:sp>
      <p:graphicFrame>
        <p:nvGraphicFramePr>
          <p:cNvPr id="4" name="Marcador de contenido 3">
            <a:extLst>
              <a:ext uri="{FF2B5EF4-FFF2-40B4-BE49-F238E27FC236}">
                <a16:creationId xmlns:a16="http://schemas.microsoft.com/office/drawing/2014/main" id="{B3A5AA4E-725E-B848-83B5-D8DA6DCC1C56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3020731017"/>
              </p:ext>
            </p:extLst>
          </p:nvPr>
        </p:nvGraphicFramePr>
        <p:xfrm>
          <a:off x="681038" y="1066120"/>
          <a:ext cx="11010900" cy="41449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135420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554AFF1-D7B5-834D-AEF1-79017A0A32E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6554AFF1-D7B5-834D-AEF1-79017A0A32E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9ABA875-DFA0-5548-83E3-81B2191171E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>
                                            <p:graphicEl>
                                              <a:dgm id="{29ABA875-DFA0-5548-83E3-81B2191171E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52BA1DE-C97F-EF40-8D0A-D6AD8422E7B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">
                                            <p:graphicEl>
                                              <a:dgm id="{B52BA1DE-C97F-EF40-8D0A-D6AD8422E7B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B4F8126-9451-0446-9748-5267FD4D228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4">
                                            <p:graphicEl>
                                              <a:dgm id="{DB4F8126-9451-0446-9748-5267FD4D228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106C68D3-E365-7A41-BB97-DEDB598F0EF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4">
                                            <p:graphicEl>
                                              <a:dgm id="{106C68D3-E365-7A41-BB97-DEDB598F0EF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13A87CC-4367-4A58-A352-9852B082DA2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48476" y="180435"/>
            <a:ext cx="11010936" cy="576492"/>
          </a:xfrm>
          <a:prstGeom prst="rect">
            <a:avLst/>
          </a:prstGeom>
        </p:spPr>
        <p:txBody>
          <a:bodyPr anchor="ctr"/>
          <a:lstStyle/>
          <a:p>
            <a:r>
              <a:rPr lang="es-ES" b="1" dirty="0">
                <a:solidFill>
                  <a:schemeClr val="accent3">
                    <a:lumMod val="50000"/>
                  </a:schemeClr>
                </a:solidFill>
              </a:rPr>
              <a:t>Técnicas de Scrum - Planificación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D0108043-C888-4D61-FD25-12FD3C0B8C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6935" y="1088319"/>
            <a:ext cx="7741190" cy="4452897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79342BA1-79C4-89C5-6346-B04C941ED293}"/>
              </a:ext>
            </a:extLst>
          </p:cNvPr>
          <p:cNvSpPr/>
          <p:nvPr/>
        </p:nvSpPr>
        <p:spPr>
          <a:xfrm>
            <a:off x="7026112" y="4751093"/>
            <a:ext cx="137909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1000" dirty="0">
                <a:solidFill>
                  <a:srgbClr val="0070C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www.neonrain.com</a:t>
            </a:r>
            <a:endParaRPr lang="es-ES" sz="1000" dirty="0">
              <a:solidFill>
                <a:srgbClr val="0070C0"/>
              </a:solidFill>
            </a:endParaRPr>
          </a:p>
        </p:txBody>
      </p:sp>
      <p:sp>
        <p:nvSpPr>
          <p:cNvPr id="9" name="Rectángulo redondeado 22">
            <a:extLst>
              <a:ext uri="{FF2B5EF4-FFF2-40B4-BE49-F238E27FC236}">
                <a16:creationId xmlns:a16="http://schemas.microsoft.com/office/drawing/2014/main" id="{A67F7A0F-4CF3-003B-8587-1EC992CED26F}"/>
              </a:ext>
            </a:extLst>
          </p:cNvPr>
          <p:cNvSpPr/>
          <p:nvPr/>
        </p:nvSpPr>
        <p:spPr>
          <a:xfrm>
            <a:off x="4899586" y="1218606"/>
            <a:ext cx="1641763" cy="540327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5. Planificación</a:t>
            </a:r>
          </a:p>
        </p:txBody>
      </p:sp>
    </p:spTree>
    <p:extLst>
      <p:ext uri="{BB962C8B-B14F-4D97-AF65-F5344CB8AC3E}">
        <p14:creationId xmlns:p14="http://schemas.microsoft.com/office/powerpoint/2010/main" val="3380461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FAF4BD-19BE-1344-A644-41E7CA2C7FF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39146" y="134931"/>
            <a:ext cx="11010936" cy="564005"/>
          </a:xfrm>
          <a:prstGeom prst="rect">
            <a:avLst/>
          </a:prstGeom>
        </p:spPr>
        <p:txBody>
          <a:bodyPr anchor="ctr"/>
          <a:lstStyle/>
          <a:p>
            <a:r>
              <a:rPr lang="es-ES_tradnl" b="1" dirty="0">
                <a:solidFill>
                  <a:schemeClr val="accent3">
                    <a:lumMod val="50000"/>
                  </a:schemeClr>
                </a:solidFill>
              </a:rPr>
              <a:t>Estimaciones – </a:t>
            </a:r>
            <a:r>
              <a:rPr lang="es-ES_tradnl" b="1" i="1" dirty="0">
                <a:solidFill>
                  <a:schemeClr val="accent3">
                    <a:lumMod val="50000"/>
                  </a:schemeClr>
                </a:solidFill>
              </a:rPr>
              <a:t>Shirt Sizes </a:t>
            </a:r>
            <a:r>
              <a:rPr lang="es-ES_tradnl" b="1" dirty="0">
                <a:solidFill>
                  <a:schemeClr val="accent3">
                    <a:lumMod val="50000"/>
                  </a:schemeClr>
                </a:solidFill>
              </a:rPr>
              <a:t>vs. </a:t>
            </a:r>
            <a:r>
              <a:rPr lang="es-ES_tradnl" b="1" i="1" dirty="0">
                <a:solidFill>
                  <a:schemeClr val="accent3">
                    <a:lumMod val="50000"/>
                  </a:schemeClr>
                </a:solidFill>
              </a:rPr>
              <a:t>Planning Poker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7E5829C-0094-D84B-8083-54F0821DFE6D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680321" y="1140624"/>
            <a:ext cx="5436000" cy="4145529"/>
          </a:xfrm>
          <a:prstGeom prst="rect">
            <a:avLst/>
          </a:prstGeom>
        </p:spPr>
        <p:txBody>
          <a:bodyPr/>
          <a:lstStyle/>
          <a:p>
            <a:r>
              <a:rPr lang="es-ES_tradnl" dirty="0">
                <a:solidFill>
                  <a:srgbClr val="0070C0"/>
                </a:solidFill>
              </a:rPr>
              <a:t>Backlog de Producto (preliminar)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0F0BBF07-46C5-664F-952B-712EC86088D6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6407656" y="1140624"/>
            <a:ext cx="5436000" cy="4145529"/>
          </a:xfrm>
          <a:prstGeom prst="rect">
            <a:avLst/>
          </a:prstGeom>
        </p:spPr>
        <p:txBody>
          <a:bodyPr/>
          <a:lstStyle/>
          <a:p>
            <a:r>
              <a:rPr lang="es-ES_tradnl" dirty="0">
                <a:solidFill>
                  <a:srgbClr val="0070C0"/>
                </a:solidFill>
              </a:rPr>
              <a:t>Backlog de Sprint (más precisa)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72423DA2-0926-DB47-B409-E5F4400EC71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375" t="8640" r="375"/>
          <a:stretch/>
        </p:blipFill>
        <p:spPr>
          <a:xfrm>
            <a:off x="680319" y="1891920"/>
            <a:ext cx="5415681" cy="3293352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E145A003-B78D-CF4D-BAF8-1EB2452F3EA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242"/>
          <a:stretch/>
        </p:blipFill>
        <p:spPr>
          <a:xfrm>
            <a:off x="6275576" y="1891918"/>
            <a:ext cx="5415681" cy="3293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440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DD7C2A-1875-B546-96AA-F64A9471F45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48476" y="167950"/>
            <a:ext cx="11010936" cy="717599"/>
          </a:xfrm>
          <a:prstGeom prst="rect">
            <a:avLst/>
          </a:prstGeom>
        </p:spPr>
        <p:txBody>
          <a:bodyPr anchor="ctr"/>
          <a:lstStyle/>
          <a:p>
            <a:r>
              <a:rPr lang="es-ES_tradnl" b="1" dirty="0">
                <a:solidFill>
                  <a:schemeClr val="accent3">
                    <a:lumMod val="50000"/>
                  </a:schemeClr>
                </a:solidFill>
              </a:rPr>
              <a:t>La Magia del Tablero Kanban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E1B92233-A21C-1EC1-037E-4D29661F3D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5999" y="863573"/>
            <a:ext cx="7140557" cy="3148592"/>
          </a:xfrm>
          <a:prstGeom prst="rect">
            <a:avLst/>
          </a:prstGeom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B141F3F-315D-4DFB-EDD5-D243129DBA1A}"/>
              </a:ext>
            </a:extLst>
          </p:cNvPr>
          <p:cNvSpPr txBox="1">
            <a:spLocks/>
          </p:cNvSpPr>
          <p:nvPr/>
        </p:nvSpPr>
        <p:spPr>
          <a:xfrm>
            <a:off x="298580" y="4000393"/>
            <a:ext cx="11745373" cy="211302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El </a:t>
            </a:r>
            <a:r>
              <a:rPr lang="es-ES" dirty="0">
                <a:solidFill>
                  <a:srgbClr val="C00000"/>
                </a:solidFill>
              </a:rPr>
              <a:t>Tablero Kanban </a:t>
            </a:r>
            <a:r>
              <a:rPr lang="es-ES" dirty="0"/>
              <a:t>procede de la antigua </a:t>
            </a:r>
            <a:r>
              <a:rPr lang="es-ES" dirty="0">
                <a:solidFill>
                  <a:srgbClr val="C00000"/>
                </a:solidFill>
              </a:rPr>
              <a:t>metodología inventada por Toyota </a:t>
            </a:r>
            <a:r>
              <a:rPr lang="es-ES" dirty="0"/>
              <a:t>en los años 40 del siglo pasado y se basa en </a:t>
            </a:r>
            <a:r>
              <a:rPr lang="es-ES" dirty="0">
                <a:solidFill>
                  <a:srgbClr val="C00000"/>
                </a:solidFill>
              </a:rPr>
              <a:t>tratar todos los artículos como si fueran perecederos</a:t>
            </a:r>
            <a:r>
              <a:rPr lang="es-ES" dirty="0"/>
              <a:t>.</a:t>
            </a:r>
          </a:p>
          <a:p>
            <a:r>
              <a:rPr lang="es-ES" dirty="0"/>
              <a:t>Es una </a:t>
            </a:r>
            <a:r>
              <a:rPr lang="es-ES" dirty="0">
                <a:solidFill>
                  <a:srgbClr val="C00000"/>
                </a:solidFill>
              </a:rPr>
              <a:t>metodología orientada a procesos </a:t>
            </a:r>
            <a:r>
              <a:rPr lang="es-ES" dirty="0"/>
              <a:t>(producción continua) y no a proyectos (duración finita), pero </a:t>
            </a:r>
            <a:r>
              <a:rPr lang="es-ES" dirty="0">
                <a:solidFill>
                  <a:srgbClr val="C00000"/>
                </a:solidFill>
              </a:rPr>
              <a:t>su artefacto de seguimiento (tablero) se usa constantemente en Agile </a:t>
            </a:r>
            <a:r>
              <a:rPr lang="es-ES" dirty="0"/>
              <a:t>por ser muy visual y explícito.</a:t>
            </a:r>
          </a:p>
        </p:txBody>
      </p:sp>
    </p:spTree>
    <p:extLst>
      <p:ext uri="{BB962C8B-B14F-4D97-AF65-F5344CB8AC3E}">
        <p14:creationId xmlns:p14="http://schemas.microsoft.com/office/powerpoint/2010/main" val="1039858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A71EC7-670C-B543-A1F3-6A5CF8C0AE0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27189" y="149289"/>
            <a:ext cx="11010936" cy="568309"/>
          </a:xfrm>
          <a:prstGeom prst="rect">
            <a:avLst/>
          </a:prstGeom>
        </p:spPr>
        <p:txBody>
          <a:bodyPr anchor="ctr"/>
          <a:lstStyle/>
          <a:p>
            <a:r>
              <a:rPr lang="es-ES_tradnl" b="1" dirty="0">
                <a:solidFill>
                  <a:schemeClr val="accent3">
                    <a:lumMod val="50000"/>
                  </a:schemeClr>
                </a:solidFill>
              </a:rPr>
              <a:t>Clasificación por Tallas</a:t>
            </a:r>
          </a:p>
        </p:txBody>
      </p:sp>
      <p:graphicFrame>
        <p:nvGraphicFramePr>
          <p:cNvPr id="45" name="Tabla 7">
            <a:extLst>
              <a:ext uri="{FF2B5EF4-FFF2-40B4-BE49-F238E27FC236}">
                <a16:creationId xmlns:a16="http://schemas.microsoft.com/office/drawing/2014/main" id="{14BC51C8-AF5B-4AB9-BE54-14B930F26F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5563811"/>
              </p:ext>
            </p:extLst>
          </p:nvPr>
        </p:nvGraphicFramePr>
        <p:xfrm>
          <a:off x="624023" y="1094737"/>
          <a:ext cx="10457804" cy="386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4993">
                  <a:extLst>
                    <a:ext uri="{9D8B030D-6E8A-4147-A177-3AD203B41FA5}">
                      <a16:colId xmlns:a16="http://schemas.microsoft.com/office/drawing/2014/main" val="652596036"/>
                    </a:ext>
                  </a:extLst>
                </a:gridCol>
                <a:gridCol w="875030">
                  <a:extLst>
                    <a:ext uri="{9D8B030D-6E8A-4147-A177-3AD203B41FA5}">
                      <a16:colId xmlns:a16="http://schemas.microsoft.com/office/drawing/2014/main" val="2308783710"/>
                    </a:ext>
                  </a:extLst>
                </a:gridCol>
                <a:gridCol w="775018">
                  <a:extLst>
                    <a:ext uri="{9D8B030D-6E8A-4147-A177-3AD203B41FA5}">
                      <a16:colId xmlns:a16="http://schemas.microsoft.com/office/drawing/2014/main" val="3706645731"/>
                    </a:ext>
                  </a:extLst>
                </a:gridCol>
                <a:gridCol w="3769359">
                  <a:extLst>
                    <a:ext uri="{9D8B030D-6E8A-4147-A177-3AD203B41FA5}">
                      <a16:colId xmlns:a16="http://schemas.microsoft.com/office/drawing/2014/main" val="840411681"/>
                    </a:ext>
                  </a:extLst>
                </a:gridCol>
                <a:gridCol w="4463404">
                  <a:extLst>
                    <a:ext uri="{9D8B030D-6E8A-4147-A177-3AD203B41FA5}">
                      <a16:colId xmlns:a16="http://schemas.microsoft.com/office/drawing/2014/main" val="24732604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000" dirty="0"/>
                        <a:t>Código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000" dirty="0"/>
                        <a:t>Complejidad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000" dirty="0"/>
                        <a:t>Valoración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000" dirty="0"/>
                        <a:t>Historia de Usuario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000" dirty="0"/>
                        <a:t>Requisito Técnico de Alto Nivel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26383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000" dirty="0"/>
                        <a:t>HU-A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000" dirty="0"/>
                        <a:t>Baja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rgbClr val="FF0000"/>
                          </a:solidFill>
                        </a:rPr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000" dirty="0"/>
                        <a:t>Calendario para pronósticos sincronizado con el móvil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30047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D1E1D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HU-B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000" dirty="0"/>
                        <a:t>Media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rgbClr val="FF0000"/>
                          </a:solidFill>
                        </a:rPr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000" dirty="0"/>
                        <a:t>Manejo sencillo para el usuario medio, con respuestas y mensajes claros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90976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D1E1D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HU-C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000" dirty="0"/>
                        <a:t>Alta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rgbClr val="FF0000"/>
                          </a:solidFill>
                        </a:rPr>
                        <a:t>XXL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000" dirty="0"/>
                        <a:t>Aplicación compatible con todos los móviles, que se pueda descargar de las tiendas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7494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D1E1D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HU-D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000" dirty="0"/>
                        <a:t>Alta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rgbClr val="FF0000"/>
                          </a:solidFill>
                        </a:rPr>
                        <a:t>XL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000" dirty="0"/>
                        <a:t>Almacenamiento de los datos climatológicos en el terminal, y presentación de los mismos definida por el usuario de forma flexible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80775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D1E1D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HU-E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000" dirty="0"/>
                        <a:t>Media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rgbClr val="FF0000"/>
                          </a:solidFill>
                        </a:rPr>
                        <a:t>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000" dirty="0"/>
                        <a:t>Obtención de los datos climatológicos de fuentes fiables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01442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D1E1D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HU-F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000" dirty="0"/>
                        <a:t>Media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rgbClr val="FF0000"/>
                          </a:solidFill>
                        </a:rPr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000" dirty="0"/>
                        <a:t>Aplicación compatible con la Guía de Estilo de la empresa y con un juego de pantallas a definir con sus comerciales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32665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D1E1D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HU-G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000" dirty="0"/>
                        <a:t>Baja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rgbClr val="FF0000"/>
                          </a:solidFill>
                        </a:rPr>
                        <a:t>XS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000" dirty="0"/>
                        <a:t>Aplicación sensible a la localización del móvil y a los datos de su entorno físico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15542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D1E1D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HU-H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000" dirty="0"/>
                        <a:t>Baja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rgbClr val="FF0000"/>
                          </a:solidFill>
                        </a:rPr>
                        <a:t>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000" dirty="0"/>
                        <a:t>Se podrá seleccionar cualquier ciudad y además posicionarla en los mapas del móvil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1811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D1E1D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HU-I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000" dirty="0"/>
                        <a:t>Media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600" dirty="0">
                          <a:solidFill>
                            <a:srgbClr val="FF0000"/>
                          </a:solidFill>
                        </a:rPr>
                        <a:t>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000" dirty="0"/>
                        <a:t>La aplicación estará protegida contra los delincuentes cibernéticos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4671152"/>
                  </a:ext>
                </a:extLst>
              </a:tr>
            </a:tbl>
          </a:graphicData>
        </a:graphic>
      </p:graphicFrame>
      <p:sp>
        <p:nvSpPr>
          <p:cNvPr id="46" name="Rectángulo: esquinas redondeadas 45">
            <a:extLst>
              <a:ext uri="{FF2B5EF4-FFF2-40B4-BE49-F238E27FC236}">
                <a16:creationId xmlns:a16="http://schemas.microsoft.com/office/drawing/2014/main" id="{95BC658E-2F5F-478A-8C89-2437A0562EAE}"/>
              </a:ext>
            </a:extLst>
          </p:cNvPr>
          <p:cNvSpPr/>
          <p:nvPr/>
        </p:nvSpPr>
        <p:spPr>
          <a:xfrm>
            <a:off x="1956787" y="944423"/>
            <a:ext cx="1046922" cy="416118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7" name="Marcador de contenido 11">
            <a:extLst>
              <a:ext uri="{FF2B5EF4-FFF2-40B4-BE49-F238E27FC236}">
                <a16:creationId xmlns:a16="http://schemas.microsoft.com/office/drawing/2014/main" id="{26CB66E6-33F8-4D97-9D6F-3DFEEB0CD24C}"/>
              </a:ext>
            </a:extLst>
          </p:cNvPr>
          <p:cNvSpPr txBox="1">
            <a:spLocks/>
          </p:cNvSpPr>
          <p:nvPr/>
        </p:nvSpPr>
        <p:spPr>
          <a:xfrm>
            <a:off x="750838" y="5072295"/>
            <a:ext cx="6347792" cy="417623"/>
          </a:xfrm>
          <a:prstGeom prst="rect">
            <a:avLst/>
          </a:prstGeom>
        </p:spPr>
        <p:txBody>
          <a:bodyPr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s-ES" sz="2000" dirty="0">
                <a:solidFill>
                  <a:srgbClr val="FF0000"/>
                </a:solidFill>
              </a:rPr>
              <a:t>Clasificación Preliminar por Tallas de Camisa en el Product Backlog</a:t>
            </a:r>
            <a:endParaRPr lang="es-E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4102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47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A71EC7-670C-B543-A1F3-6A5CF8C0AE0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71848" y="109926"/>
            <a:ext cx="11010936" cy="706057"/>
          </a:xfrm>
          <a:prstGeom prst="rect">
            <a:avLst/>
          </a:prstGeom>
        </p:spPr>
        <p:txBody>
          <a:bodyPr anchor="ctr"/>
          <a:lstStyle/>
          <a:p>
            <a:r>
              <a:rPr lang="es-ES_tradnl" b="1" dirty="0">
                <a:solidFill>
                  <a:schemeClr val="accent3">
                    <a:lumMod val="50000"/>
                  </a:schemeClr>
                </a:solidFill>
              </a:rPr>
              <a:t>Clasificación por Tallas</a:t>
            </a:r>
          </a:p>
        </p:txBody>
      </p:sp>
      <p:sp>
        <p:nvSpPr>
          <p:cNvPr id="9" name="Rectángulo redondeado 8">
            <a:extLst>
              <a:ext uri="{FF2B5EF4-FFF2-40B4-BE49-F238E27FC236}">
                <a16:creationId xmlns:a16="http://schemas.microsoft.com/office/drawing/2014/main" id="{79F06994-6D64-3A4A-838D-06933DFDBC4B}"/>
              </a:ext>
            </a:extLst>
          </p:cNvPr>
          <p:cNvSpPr/>
          <p:nvPr/>
        </p:nvSpPr>
        <p:spPr>
          <a:xfrm>
            <a:off x="1257396" y="1281013"/>
            <a:ext cx="1254310" cy="7060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4800" dirty="0"/>
              <a:t>XS</a:t>
            </a:r>
          </a:p>
        </p:txBody>
      </p:sp>
      <p:sp>
        <p:nvSpPr>
          <p:cNvPr id="10" name="Rectángulo redondeado 9">
            <a:extLst>
              <a:ext uri="{FF2B5EF4-FFF2-40B4-BE49-F238E27FC236}">
                <a16:creationId xmlns:a16="http://schemas.microsoft.com/office/drawing/2014/main" id="{3D2D423A-6534-3347-9DC4-5191EA17CF6F}"/>
              </a:ext>
            </a:extLst>
          </p:cNvPr>
          <p:cNvSpPr/>
          <p:nvPr/>
        </p:nvSpPr>
        <p:spPr>
          <a:xfrm>
            <a:off x="2613563" y="1281013"/>
            <a:ext cx="1254310" cy="7060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4800" dirty="0"/>
              <a:t>S</a:t>
            </a:r>
          </a:p>
        </p:txBody>
      </p:sp>
      <p:sp>
        <p:nvSpPr>
          <p:cNvPr id="11" name="Rectángulo redondeado 10">
            <a:extLst>
              <a:ext uri="{FF2B5EF4-FFF2-40B4-BE49-F238E27FC236}">
                <a16:creationId xmlns:a16="http://schemas.microsoft.com/office/drawing/2014/main" id="{A02FCD09-1F1E-B144-9C30-91B914F248BB}"/>
              </a:ext>
            </a:extLst>
          </p:cNvPr>
          <p:cNvSpPr/>
          <p:nvPr/>
        </p:nvSpPr>
        <p:spPr>
          <a:xfrm>
            <a:off x="3969730" y="1281013"/>
            <a:ext cx="1254310" cy="7060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4800" dirty="0"/>
              <a:t>M</a:t>
            </a:r>
          </a:p>
        </p:txBody>
      </p:sp>
      <p:sp>
        <p:nvSpPr>
          <p:cNvPr id="12" name="Rectángulo redondeado 11">
            <a:extLst>
              <a:ext uri="{FF2B5EF4-FFF2-40B4-BE49-F238E27FC236}">
                <a16:creationId xmlns:a16="http://schemas.microsoft.com/office/drawing/2014/main" id="{E2DDB90E-3D8B-8D4D-AB13-BAFBBB57E92D}"/>
              </a:ext>
            </a:extLst>
          </p:cNvPr>
          <p:cNvSpPr/>
          <p:nvPr/>
        </p:nvSpPr>
        <p:spPr>
          <a:xfrm>
            <a:off x="5325897" y="1281013"/>
            <a:ext cx="1254310" cy="7060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4800" dirty="0"/>
              <a:t>L</a:t>
            </a:r>
          </a:p>
        </p:txBody>
      </p:sp>
      <p:sp>
        <p:nvSpPr>
          <p:cNvPr id="13" name="Rectángulo redondeado 12">
            <a:extLst>
              <a:ext uri="{FF2B5EF4-FFF2-40B4-BE49-F238E27FC236}">
                <a16:creationId xmlns:a16="http://schemas.microsoft.com/office/drawing/2014/main" id="{D7F4A380-CB70-8F4E-9169-AB5D1337DF27}"/>
              </a:ext>
            </a:extLst>
          </p:cNvPr>
          <p:cNvSpPr/>
          <p:nvPr/>
        </p:nvSpPr>
        <p:spPr>
          <a:xfrm>
            <a:off x="8040738" y="1281013"/>
            <a:ext cx="1254310" cy="7060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4800" dirty="0"/>
              <a:t>XXL</a:t>
            </a:r>
          </a:p>
        </p:txBody>
      </p:sp>
      <p:sp>
        <p:nvSpPr>
          <p:cNvPr id="14" name="Rectángulo redondeado 13">
            <a:extLst>
              <a:ext uri="{FF2B5EF4-FFF2-40B4-BE49-F238E27FC236}">
                <a16:creationId xmlns:a16="http://schemas.microsoft.com/office/drawing/2014/main" id="{8812EAFD-28AF-8B4F-8593-EBB8BC107DB6}"/>
              </a:ext>
            </a:extLst>
          </p:cNvPr>
          <p:cNvSpPr/>
          <p:nvPr/>
        </p:nvSpPr>
        <p:spPr>
          <a:xfrm>
            <a:off x="6682064" y="1281013"/>
            <a:ext cx="1254310" cy="7060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4800" dirty="0"/>
              <a:t>XL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51B7382B-9F0D-654A-BA5A-8EA07BAFEE42}"/>
              </a:ext>
            </a:extLst>
          </p:cNvPr>
          <p:cNvSpPr txBox="1"/>
          <p:nvPr/>
        </p:nvSpPr>
        <p:spPr>
          <a:xfrm>
            <a:off x="2000726" y="882402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s-ES_tradnl" dirty="0"/>
              <a:t>1/2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8D8507AF-7EBC-0243-9B9A-F7353F4EA7AD}"/>
              </a:ext>
            </a:extLst>
          </p:cNvPr>
          <p:cNvSpPr txBox="1"/>
          <p:nvPr/>
        </p:nvSpPr>
        <p:spPr>
          <a:xfrm>
            <a:off x="3562291" y="88240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s-ES_tradnl" dirty="0"/>
              <a:t>1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6068CFCB-18C1-8D47-BE37-0DAE6545CD46}"/>
              </a:ext>
            </a:extLst>
          </p:cNvPr>
          <p:cNvSpPr txBox="1"/>
          <p:nvPr/>
        </p:nvSpPr>
        <p:spPr>
          <a:xfrm>
            <a:off x="4917069" y="88240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s-ES_tradnl" dirty="0"/>
              <a:t>2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51BDED08-4343-F144-B10B-B51F2899F743}"/>
              </a:ext>
            </a:extLst>
          </p:cNvPr>
          <p:cNvSpPr txBox="1"/>
          <p:nvPr/>
        </p:nvSpPr>
        <p:spPr>
          <a:xfrm>
            <a:off x="6271847" y="88240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s-ES_tradnl" dirty="0"/>
              <a:t>3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422645E3-6A86-E945-9EA9-DC165EFBD3B4}"/>
              </a:ext>
            </a:extLst>
          </p:cNvPr>
          <p:cNvSpPr txBox="1"/>
          <p:nvPr/>
        </p:nvSpPr>
        <p:spPr>
          <a:xfrm>
            <a:off x="7626625" y="88240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s-ES_tradnl" dirty="0"/>
              <a:t>5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CD9972AE-C06D-2240-8FF5-99EDF92E1E61}"/>
              </a:ext>
            </a:extLst>
          </p:cNvPr>
          <p:cNvSpPr txBox="1"/>
          <p:nvPr/>
        </p:nvSpPr>
        <p:spPr>
          <a:xfrm>
            <a:off x="8981401" y="88240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s-ES_tradnl" dirty="0"/>
              <a:t>8</a:t>
            </a:r>
          </a:p>
        </p:txBody>
      </p:sp>
      <p:sp>
        <p:nvSpPr>
          <p:cNvPr id="33" name="Esquina doblada 32">
            <a:extLst>
              <a:ext uri="{FF2B5EF4-FFF2-40B4-BE49-F238E27FC236}">
                <a16:creationId xmlns:a16="http://schemas.microsoft.com/office/drawing/2014/main" id="{47A50A89-B7B2-724F-AFD3-4F6957F6D519}"/>
              </a:ext>
            </a:extLst>
          </p:cNvPr>
          <p:cNvSpPr/>
          <p:nvPr/>
        </p:nvSpPr>
        <p:spPr>
          <a:xfrm>
            <a:off x="1453986" y="2169370"/>
            <a:ext cx="914400" cy="914400"/>
          </a:xfrm>
          <a:prstGeom prst="foldedCorner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>
                <a:solidFill>
                  <a:schemeClr val="accent1"/>
                </a:solidFill>
              </a:rPr>
              <a:t>HU-G</a:t>
            </a: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E12572D8-608E-A044-B05B-C3A8BE92439C}"/>
              </a:ext>
            </a:extLst>
          </p:cNvPr>
          <p:cNvSpPr txBox="1"/>
          <p:nvPr/>
        </p:nvSpPr>
        <p:spPr>
          <a:xfrm>
            <a:off x="1492253" y="2737093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s-ES_tradnl" dirty="0"/>
              <a:t>1/2</a:t>
            </a:r>
          </a:p>
        </p:txBody>
      </p:sp>
      <p:sp>
        <p:nvSpPr>
          <p:cNvPr id="21" name="Esquina doblada 20">
            <a:extLst>
              <a:ext uri="{FF2B5EF4-FFF2-40B4-BE49-F238E27FC236}">
                <a16:creationId xmlns:a16="http://schemas.microsoft.com/office/drawing/2014/main" id="{DBC95D81-EC95-EE4B-95A3-5445979A967A}"/>
              </a:ext>
            </a:extLst>
          </p:cNvPr>
          <p:cNvSpPr/>
          <p:nvPr/>
        </p:nvSpPr>
        <p:spPr>
          <a:xfrm>
            <a:off x="2783518" y="2169370"/>
            <a:ext cx="914400" cy="914400"/>
          </a:xfrm>
          <a:prstGeom prst="foldedCorner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>
                <a:solidFill>
                  <a:schemeClr val="accent1"/>
                </a:solidFill>
              </a:rPr>
              <a:t>HU-A</a:t>
            </a: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58C69B0B-FA0D-0945-AC8E-25AF89A57E3E}"/>
              </a:ext>
            </a:extLst>
          </p:cNvPr>
          <p:cNvSpPr txBox="1"/>
          <p:nvPr/>
        </p:nvSpPr>
        <p:spPr>
          <a:xfrm>
            <a:off x="2812261" y="271522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s-ES_tradnl" dirty="0"/>
              <a:t>1</a:t>
            </a:r>
          </a:p>
        </p:txBody>
      </p:sp>
      <p:sp>
        <p:nvSpPr>
          <p:cNvPr id="34" name="Esquina doblada 33">
            <a:extLst>
              <a:ext uri="{FF2B5EF4-FFF2-40B4-BE49-F238E27FC236}">
                <a16:creationId xmlns:a16="http://schemas.microsoft.com/office/drawing/2014/main" id="{BACED646-9D16-3C41-8A8A-D6D02DF90647}"/>
              </a:ext>
            </a:extLst>
          </p:cNvPr>
          <p:cNvSpPr/>
          <p:nvPr/>
        </p:nvSpPr>
        <p:spPr>
          <a:xfrm>
            <a:off x="2783518" y="3295008"/>
            <a:ext cx="914400" cy="914400"/>
          </a:xfrm>
          <a:prstGeom prst="foldedCorner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>
                <a:solidFill>
                  <a:schemeClr val="accent1"/>
                </a:solidFill>
              </a:rPr>
              <a:t>HU-H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17EE3AAA-3E0A-BC46-B396-ABD44FEC66BD}"/>
              </a:ext>
            </a:extLst>
          </p:cNvPr>
          <p:cNvSpPr txBox="1"/>
          <p:nvPr/>
        </p:nvSpPr>
        <p:spPr>
          <a:xfrm>
            <a:off x="2814189" y="386304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s-ES_tradnl" dirty="0"/>
              <a:t>1</a:t>
            </a:r>
          </a:p>
        </p:txBody>
      </p:sp>
      <p:sp>
        <p:nvSpPr>
          <p:cNvPr id="28" name="Esquina doblada 27">
            <a:extLst>
              <a:ext uri="{FF2B5EF4-FFF2-40B4-BE49-F238E27FC236}">
                <a16:creationId xmlns:a16="http://schemas.microsoft.com/office/drawing/2014/main" id="{3AF70B1B-C971-5140-B8FD-92E362539D0C}"/>
              </a:ext>
            </a:extLst>
          </p:cNvPr>
          <p:cNvSpPr/>
          <p:nvPr/>
        </p:nvSpPr>
        <p:spPr>
          <a:xfrm>
            <a:off x="4153512" y="2169370"/>
            <a:ext cx="914400" cy="914400"/>
          </a:xfrm>
          <a:prstGeom prst="foldedCorner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>
                <a:solidFill>
                  <a:schemeClr val="accent1"/>
                </a:solidFill>
              </a:rPr>
              <a:t>HU-B</a:t>
            </a:r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5B81C18D-BF18-5D43-BB6B-27AE032DD3B8}"/>
              </a:ext>
            </a:extLst>
          </p:cNvPr>
          <p:cNvSpPr txBox="1"/>
          <p:nvPr/>
        </p:nvSpPr>
        <p:spPr>
          <a:xfrm>
            <a:off x="4194059" y="269997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s-ES_tradnl" dirty="0"/>
              <a:t>2</a:t>
            </a:r>
          </a:p>
        </p:txBody>
      </p:sp>
      <p:sp>
        <p:nvSpPr>
          <p:cNvPr id="32" name="Esquina doblada 31">
            <a:extLst>
              <a:ext uri="{FF2B5EF4-FFF2-40B4-BE49-F238E27FC236}">
                <a16:creationId xmlns:a16="http://schemas.microsoft.com/office/drawing/2014/main" id="{2FD2E4C3-4149-774A-AB70-2301E0B8ABD7}"/>
              </a:ext>
            </a:extLst>
          </p:cNvPr>
          <p:cNvSpPr/>
          <p:nvPr/>
        </p:nvSpPr>
        <p:spPr>
          <a:xfrm>
            <a:off x="4153512" y="3266071"/>
            <a:ext cx="914400" cy="914400"/>
          </a:xfrm>
          <a:prstGeom prst="foldedCorner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>
                <a:solidFill>
                  <a:schemeClr val="accent1"/>
                </a:solidFill>
              </a:rPr>
              <a:t>HU-F</a:t>
            </a:r>
          </a:p>
        </p:txBody>
      </p:sp>
      <p:sp>
        <p:nvSpPr>
          <p:cNvPr id="37" name="CuadroTexto 36">
            <a:extLst>
              <a:ext uri="{FF2B5EF4-FFF2-40B4-BE49-F238E27FC236}">
                <a16:creationId xmlns:a16="http://schemas.microsoft.com/office/drawing/2014/main" id="{45C41BC4-1592-C948-BDBF-C8D4A4536C25}"/>
              </a:ext>
            </a:extLst>
          </p:cNvPr>
          <p:cNvSpPr txBox="1"/>
          <p:nvPr/>
        </p:nvSpPr>
        <p:spPr>
          <a:xfrm>
            <a:off x="4194059" y="381113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s-ES_tradnl" dirty="0"/>
              <a:t>2</a:t>
            </a:r>
          </a:p>
        </p:txBody>
      </p:sp>
      <p:sp>
        <p:nvSpPr>
          <p:cNvPr id="35" name="Esquina doblada 34">
            <a:extLst>
              <a:ext uri="{FF2B5EF4-FFF2-40B4-BE49-F238E27FC236}">
                <a16:creationId xmlns:a16="http://schemas.microsoft.com/office/drawing/2014/main" id="{64826F0B-A179-B245-B0EA-B2EE68417618}"/>
              </a:ext>
            </a:extLst>
          </p:cNvPr>
          <p:cNvSpPr/>
          <p:nvPr/>
        </p:nvSpPr>
        <p:spPr>
          <a:xfrm>
            <a:off x="4153512" y="4388100"/>
            <a:ext cx="914400" cy="914400"/>
          </a:xfrm>
          <a:prstGeom prst="foldedCorner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>
                <a:solidFill>
                  <a:schemeClr val="accent1"/>
                </a:solidFill>
              </a:rPr>
              <a:t>HU-I</a:t>
            </a:r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66C0CA63-D1AE-F84D-94E6-978E0963A0CA}"/>
              </a:ext>
            </a:extLst>
          </p:cNvPr>
          <p:cNvSpPr txBox="1"/>
          <p:nvPr/>
        </p:nvSpPr>
        <p:spPr>
          <a:xfrm>
            <a:off x="4194059" y="49331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s-ES_tradnl" dirty="0"/>
              <a:t>2</a:t>
            </a:r>
          </a:p>
        </p:txBody>
      </p:sp>
      <p:sp>
        <p:nvSpPr>
          <p:cNvPr id="31" name="Esquina doblada 30">
            <a:extLst>
              <a:ext uri="{FF2B5EF4-FFF2-40B4-BE49-F238E27FC236}">
                <a16:creationId xmlns:a16="http://schemas.microsoft.com/office/drawing/2014/main" id="{AF58D4B5-5563-F245-90BD-017685061341}"/>
              </a:ext>
            </a:extLst>
          </p:cNvPr>
          <p:cNvSpPr/>
          <p:nvPr/>
        </p:nvSpPr>
        <p:spPr>
          <a:xfrm>
            <a:off x="5533536" y="2169370"/>
            <a:ext cx="914400" cy="914400"/>
          </a:xfrm>
          <a:prstGeom prst="foldedCorner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>
                <a:solidFill>
                  <a:schemeClr val="accent1"/>
                </a:solidFill>
              </a:rPr>
              <a:t>HU-E</a:t>
            </a:r>
          </a:p>
        </p:txBody>
      </p:sp>
      <p:sp>
        <p:nvSpPr>
          <p:cNvPr id="39" name="CuadroTexto 38">
            <a:extLst>
              <a:ext uri="{FF2B5EF4-FFF2-40B4-BE49-F238E27FC236}">
                <a16:creationId xmlns:a16="http://schemas.microsoft.com/office/drawing/2014/main" id="{2B3A9832-AB94-5641-A5FD-E12B2EF05852}"/>
              </a:ext>
            </a:extLst>
          </p:cNvPr>
          <p:cNvSpPr txBox="1"/>
          <p:nvPr/>
        </p:nvSpPr>
        <p:spPr>
          <a:xfrm>
            <a:off x="5509847" y="277100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s-ES_tradnl" dirty="0"/>
              <a:t>3</a:t>
            </a:r>
          </a:p>
        </p:txBody>
      </p:sp>
      <p:sp>
        <p:nvSpPr>
          <p:cNvPr id="30" name="Esquina doblada 29">
            <a:extLst>
              <a:ext uri="{FF2B5EF4-FFF2-40B4-BE49-F238E27FC236}">
                <a16:creationId xmlns:a16="http://schemas.microsoft.com/office/drawing/2014/main" id="{54BBF0D5-4D40-7B44-85CA-BB03B9F77EAC}"/>
              </a:ext>
            </a:extLst>
          </p:cNvPr>
          <p:cNvSpPr/>
          <p:nvPr/>
        </p:nvSpPr>
        <p:spPr>
          <a:xfrm>
            <a:off x="6863068" y="2169370"/>
            <a:ext cx="914400" cy="914400"/>
          </a:xfrm>
          <a:prstGeom prst="foldedCorner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>
                <a:solidFill>
                  <a:schemeClr val="accent1"/>
                </a:solidFill>
              </a:rPr>
              <a:t>HU-D</a:t>
            </a:r>
          </a:p>
        </p:txBody>
      </p:sp>
      <p:sp>
        <p:nvSpPr>
          <p:cNvPr id="40" name="CuadroTexto 39">
            <a:extLst>
              <a:ext uri="{FF2B5EF4-FFF2-40B4-BE49-F238E27FC236}">
                <a16:creationId xmlns:a16="http://schemas.microsoft.com/office/drawing/2014/main" id="{8C6F96BD-6FAB-894B-84A1-38EC95C57F8B}"/>
              </a:ext>
            </a:extLst>
          </p:cNvPr>
          <p:cNvSpPr txBox="1"/>
          <p:nvPr/>
        </p:nvSpPr>
        <p:spPr>
          <a:xfrm>
            <a:off x="6864625" y="277100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s-ES_tradnl" dirty="0"/>
              <a:t>5</a:t>
            </a:r>
          </a:p>
        </p:txBody>
      </p:sp>
      <p:sp>
        <p:nvSpPr>
          <p:cNvPr id="29" name="Esquina doblada 28">
            <a:extLst>
              <a:ext uri="{FF2B5EF4-FFF2-40B4-BE49-F238E27FC236}">
                <a16:creationId xmlns:a16="http://schemas.microsoft.com/office/drawing/2014/main" id="{FD586686-97B8-134E-A9C2-6DBEC010A55E}"/>
              </a:ext>
            </a:extLst>
          </p:cNvPr>
          <p:cNvSpPr/>
          <p:nvPr/>
        </p:nvSpPr>
        <p:spPr>
          <a:xfrm>
            <a:off x="8221832" y="2154902"/>
            <a:ext cx="914400" cy="914400"/>
          </a:xfrm>
          <a:prstGeom prst="foldedCorner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>
                <a:solidFill>
                  <a:schemeClr val="accent1"/>
                </a:solidFill>
              </a:rPr>
              <a:t>HU-C</a:t>
            </a:r>
          </a:p>
        </p:txBody>
      </p:sp>
      <p:sp>
        <p:nvSpPr>
          <p:cNvPr id="41" name="CuadroTexto 40">
            <a:extLst>
              <a:ext uri="{FF2B5EF4-FFF2-40B4-BE49-F238E27FC236}">
                <a16:creationId xmlns:a16="http://schemas.microsoft.com/office/drawing/2014/main" id="{87DC8584-CC4B-7246-9AE6-06DDAC4E6376}"/>
              </a:ext>
            </a:extLst>
          </p:cNvPr>
          <p:cNvSpPr txBox="1"/>
          <p:nvPr/>
        </p:nvSpPr>
        <p:spPr>
          <a:xfrm>
            <a:off x="8219401" y="277100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s-ES_tradnl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1854552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27" grpId="0"/>
      <p:bldP spid="36" grpId="0"/>
      <p:bldP spid="37" grpId="0"/>
      <p:bldP spid="38" grpId="0"/>
      <p:bldP spid="39" grpId="0"/>
      <p:bldP spid="40" grpId="0"/>
      <p:bldP spid="41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16C87FEA-9D50-4427-9555-F5CAB400B85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27189" y="149290"/>
            <a:ext cx="11010936" cy="586970"/>
          </a:xfrm>
          <a:prstGeom prst="rect">
            <a:avLst/>
          </a:prstGeom>
        </p:spPr>
        <p:txBody>
          <a:bodyPr anchor="ctr"/>
          <a:lstStyle/>
          <a:p>
            <a:r>
              <a:rPr lang="es-ES_tradnl" b="1" dirty="0">
                <a:solidFill>
                  <a:schemeClr val="accent3">
                    <a:lumMod val="50000"/>
                  </a:schemeClr>
                </a:solidFill>
              </a:rPr>
              <a:t>Clasificación por Tallas</a:t>
            </a:r>
          </a:p>
        </p:txBody>
      </p:sp>
      <p:graphicFrame>
        <p:nvGraphicFramePr>
          <p:cNvPr id="2" name="Tabla 7">
            <a:extLst>
              <a:ext uri="{FF2B5EF4-FFF2-40B4-BE49-F238E27FC236}">
                <a16:creationId xmlns:a16="http://schemas.microsoft.com/office/drawing/2014/main" id="{99ABE038-6756-62C3-7BF2-356A177403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0290483"/>
              </p:ext>
            </p:extLst>
          </p:nvPr>
        </p:nvGraphicFramePr>
        <p:xfrm>
          <a:off x="624497" y="1104055"/>
          <a:ext cx="10457804" cy="386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4993">
                  <a:extLst>
                    <a:ext uri="{9D8B030D-6E8A-4147-A177-3AD203B41FA5}">
                      <a16:colId xmlns:a16="http://schemas.microsoft.com/office/drawing/2014/main" val="652596036"/>
                    </a:ext>
                  </a:extLst>
                </a:gridCol>
                <a:gridCol w="875030">
                  <a:extLst>
                    <a:ext uri="{9D8B030D-6E8A-4147-A177-3AD203B41FA5}">
                      <a16:colId xmlns:a16="http://schemas.microsoft.com/office/drawing/2014/main" val="2308783710"/>
                    </a:ext>
                  </a:extLst>
                </a:gridCol>
                <a:gridCol w="775018">
                  <a:extLst>
                    <a:ext uri="{9D8B030D-6E8A-4147-A177-3AD203B41FA5}">
                      <a16:colId xmlns:a16="http://schemas.microsoft.com/office/drawing/2014/main" val="3706645731"/>
                    </a:ext>
                  </a:extLst>
                </a:gridCol>
                <a:gridCol w="3769359">
                  <a:extLst>
                    <a:ext uri="{9D8B030D-6E8A-4147-A177-3AD203B41FA5}">
                      <a16:colId xmlns:a16="http://schemas.microsoft.com/office/drawing/2014/main" val="840411681"/>
                    </a:ext>
                  </a:extLst>
                </a:gridCol>
                <a:gridCol w="4463404">
                  <a:extLst>
                    <a:ext uri="{9D8B030D-6E8A-4147-A177-3AD203B41FA5}">
                      <a16:colId xmlns:a16="http://schemas.microsoft.com/office/drawing/2014/main" val="24732604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000" dirty="0"/>
                        <a:t>Código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000" dirty="0"/>
                        <a:t>Complejidad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000" dirty="0"/>
                        <a:t>Valoración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000" dirty="0"/>
                        <a:t>Historia de Usuario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000" dirty="0"/>
                        <a:t>Requisito Técnico de Alto Nivel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26383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000" dirty="0"/>
                        <a:t>HU-A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000" dirty="0"/>
                        <a:t>Baja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000" dirty="0"/>
                        <a:t>Calendario para pronósticos sincronizado con el móvil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30047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D1E1D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HU-B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000" dirty="0"/>
                        <a:t>Media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000" dirty="0"/>
                        <a:t>Manejo sencillo para el usuario medio, con respuestas y mensajes claros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90976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D1E1D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HU-C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000" dirty="0"/>
                        <a:t>Alta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000" dirty="0"/>
                        <a:t>Aplicación compatible con todos los móviles, que se pueda descargar de las tiendas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7494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D1E1D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HU-D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000" dirty="0"/>
                        <a:t>Alta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000" dirty="0"/>
                        <a:t>Almacenamiento de los datos climatológicos en el terminal, y presentación de los mismos definida por el usuario de forma flexible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80775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D1E1D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HU-E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000" dirty="0"/>
                        <a:t>Media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000" dirty="0"/>
                        <a:t>Obtención de los datos climatológicos de fuentes fiables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01442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D1E1D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HU-F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000" dirty="0"/>
                        <a:t>Media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000" dirty="0"/>
                        <a:t>Aplicación compatible con la Guía de Estilo de la empresa y con un juego de pantallas a definir con sus comerciales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32665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D1E1D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HU-G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000" dirty="0"/>
                        <a:t>Baja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000" dirty="0"/>
                        <a:t>Aplicación sensible a la localización del móvil y a los datos de su entorno físico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15542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D1E1D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HU-H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000" dirty="0"/>
                        <a:t>Baja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000" dirty="0"/>
                        <a:t>Se podrá seleccionar cualquier ciudad y además posicionarla en los mapas del móvil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1811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D1E1D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HU-I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000" dirty="0"/>
                        <a:t>Media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000" dirty="0"/>
                        <a:t>La aplicación estará protegida contra los delincuentes cibernéticos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46711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77375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60484005-C072-444F-AC9B-65781A7DF5E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27189" y="130628"/>
            <a:ext cx="11010936" cy="577639"/>
          </a:xfrm>
          <a:prstGeom prst="rect">
            <a:avLst/>
          </a:prstGeom>
        </p:spPr>
        <p:txBody>
          <a:bodyPr anchor="ctr"/>
          <a:lstStyle/>
          <a:p>
            <a:r>
              <a:rPr lang="es-ES_tradnl" b="1" dirty="0">
                <a:solidFill>
                  <a:schemeClr val="accent3">
                    <a:lumMod val="50000"/>
                  </a:schemeClr>
                </a:solidFill>
              </a:rPr>
              <a:t>Clasificación por Tallas</a:t>
            </a:r>
          </a:p>
        </p:txBody>
      </p:sp>
      <p:graphicFrame>
        <p:nvGraphicFramePr>
          <p:cNvPr id="2" name="Tabla 7">
            <a:extLst>
              <a:ext uri="{FF2B5EF4-FFF2-40B4-BE49-F238E27FC236}">
                <a16:creationId xmlns:a16="http://schemas.microsoft.com/office/drawing/2014/main" id="{39E774A7-B86B-9825-5984-1BBAF9CEBF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6837003"/>
              </p:ext>
            </p:extLst>
          </p:nvPr>
        </p:nvGraphicFramePr>
        <p:xfrm>
          <a:off x="624497" y="1104066"/>
          <a:ext cx="10457804" cy="3886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4993">
                  <a:extLst>
                    <a:ext uri="{9D8B030D-6E8A-4147-A177-3AD203B41FA5}">
                      <a16:colId xmlns:a16="http://schemas.microsoft.com/office/drawing/2014/main" val="652596036"/>
                    </a:ext>
                  </a:extLst>
                </a:gridCol>
                <a:gridCol w="875030">
                  <a:extLst>
                    <a:ext uri="{9D8B030D-6E8A-4147-A177-3AD203B41FA5}">
                      <a16:colId xmlns:a16="http://schemas.microsoft.com/office/drawing/2014/main" val="2308783710"/>
                    </a:ext>
                  </a:extLst>
                </a:gridCol>
                <a:gridCol w="775018">
                  <a:extLst>
                    <a:ext uri="{9D8B030D-6E8A-4147-A177-3AD203B41FA5}">
                      <a16:colId xmlns:a16="http://schemas.microsoft.com/office/drawing/2014/main" val="3706645731"/>
                    </a:ext>
                  </a:extLst>
                </a:gridCol>
                <a:gridCol w="3769359">
                  <a:extLst>
                    <a:ext uri="{9D8B030D-6E8A-4147-A177-3AD203B41FA5}">
                      <a16:colId xmlns:a16="http://schemas.microsoft.com/office/drawing/2014/main" val="840411681"/>
                    </a:ext>
                  </a:extLst>
                </a:gridCol>
                <a:gridCol w="4463404">
                  <a:extLst>
                    <a:ext uri="{9D8B030D-6E8A-4147-A177-3AD203B41FA5}">
                      <a16:colId xmlns:a16="http://schemas.microsoft.com/office/drawing/2014/main" val="24732604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000" dirty="0"/>
                        <a:t>Código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000" dirty="0"/>
                        <a:t>Complejidad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000" dirty="0"/>
                        <a:t>Valoración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000" dirty="0"/>
                        <a:t>Historia de Usuario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000" dirty="0"/>
                        <a:t>Requisito Técnico de Alto Nivel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26383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000" dirty="0"/>
                        <a:t>HU-A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000" dirty="0"/>
                        <a:t>Baja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000" dirty="0"/>
                        <a:t>Calendario para pronósticos sincronizado con el móvil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000" dirty="0">
                          <a:solidFill>
                            <a:srgbClr val="FF0000"/>
                          </a:solidFill>
                        </a:rPr>
                        <a:t>Interfaz con el Sistema Operativo para captura de fecha/hora y elaboración del calendario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30047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D1E1D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HU-B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000" dirty="0"/>
                        <a:t>Media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000" dirty="0"/>
                        <a:t>Manejo sencillo para el usuario medio, con respuestas y mensajes claros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000" dirty="0">
                          <a:solidFill>
                            <a:srgbClr val="FF0000"/>
                          </a:solidFill>
                        </a:rPr>
                        <a:t>Interfaz Hombre/Máquina sencillo: comandos, respuestas, mensajes de aviso y de error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90976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D1E1D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HU-C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000" dirty="0"/>
                        <a:t>Alta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000" dirty="0"/>
                        <a:t>Aplicación compatible con todos los móviles, que se pueda descargar de las tiendas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000" dirty="0">
                          <a:solidFill>
                            <a:srgbClr val="FF0000"/>
                          </a:solidFill>
                        </a:rPr>
                        <a:t>Desarrollo de la App base para iOS y Android, y alojamiento en ambas Apple Store y Google Play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7494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D1E1D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HU-D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000" dirty="0"/>
                        <a:t>Alta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000" dirty="0"/>
                        <a:t>Almacenamiento de los datos climatológicos en el terminal, y presentación de los mismos definida por el usuario de forma flexible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000" dirty="0">
                          <a:solidFill>
                            <a:srgbClr val="FF0000"/>
                          </a:solidFill>
                        </a:rPr>
                        <a:t>Proceso de los datos de </a:t>
                      </a:r>
                      <a:r>
                        <a:rPr lang="es-ES" sz="1000" dirty="0" err="1">
                          <a:solidFill>
                            <a:srgbClr val="FF0000"/>
                          </a:solidFill>
                        </a:rPr>
                        <a:t>The</a:t>
                      </a:r>
                      <a:r>
                        <a:rPr lang="es-ES" sz="10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s-ES" sz="1000" dirty="0" err="1">
                          <a:solidFill>
                            <a:srgbClr val="FF0000"/>
                          </a:solidFill>
                        </a:rPr>
                        <a:t>Weather</a:t>
                      </a:r>
                      <a:r>
                        <a:rPr lang="es-ES" sz="10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s-ES" sz="1000" dirty="0" err="1">
                          <a:solidFill>
                            <a:srgbClr val="FF0000"/>
                          </a:solidFill>
                        </a:rPr>
                        <a:t>Channel</a:t>
                      </a:r>
                      <a:r>
                        <a:rPr lang="es-ES" sz="1000" dirty="0">
                          <a:solidFill>
                            <a:srgbClr val="FF0000"/>
                          </a:solidFill>
                        </a:rPr>
                        <a:t>, almacenamiento en BD, elaboración de informes detallados a petición de usuario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80775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D1E1D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HU-E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000" dirty="0"/>
                        <a:t>Media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000" dirty="0"/>
                        <a:t>Obtención de los datos climatológicos de fuentes fiables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000" dirty="0">
                          <a:solidFill>
                            <a:srgbClr val="FF0000"/>
                          </a:solidFill>
                        </a:rPr>
                        <a:t>Módulo de comunicación con los Web </a:t>
                      </a:r>
                      <a:r>
                        <a:rPr lang="es-ES" sz="1000" dirty="0" err="1">
                          <a:solidFill>
                            <a:srgbClr val="FF0000"/>
                          </a:solidFill>
                        </a:rPr>
                        <a:t>Services</a:t>
                      </a:r>
                      <a:r>
                        <a:rPr lang="es-ES" sz="1000" dirty="0">
                          <a:solidFill>
                            <a:srgbClr val="FF0000"/>
                          </a:solidFill>
                        </a:rPr>
                        <a:t> de </a:t>
                      </a:r>
                      <a:r>
                        <a:rPr lang="es-ES" sz="1000" dirty="0" err="1">
                          <a:solidFill>
                            <a:srgbClr val="FF0000"/>
                          </a:solidFill>
                        </a:rPr>
                        <a:t>The</a:t>
                      </a:r>
                      <a:r>
                        <a:rPr lang="es-ES" sz="10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s-ES" sz="1000" dirty="0" err="1">
                          <a:solidFill>
                            <a:srgbClr val="FF0000"/>
                          </a:solidFill>
                        </a:rPr>
                        <a:t>Weather</a:t>
                      </a:r>
                      <a:r>
                        <a:rPr lang="es-ES" sz="10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s-ES" sz="1000" dirty="0" err="1">
                          <a:solidFill>
                            <a:srgbClr val="FF0000"/>
                          </a:solidFill>
                        </a:rPr>
                        <a:t>Channel</a:t>
                      </a:r>
                      <a:endParaRPr lang="es-ES" sz="10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01442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D1E1D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HU-F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000" dirty="0"/>
                        <a:t>Media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000" dirty="0"/>
                        <a:t>Aplicación compatible con la Guía de Estilo de la empresa y con un juego de pantallas a definir con sus comerciales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000" dirty="0">
                          <a:solidFill>
                            <a:srgbClr val="FF0000"/>
                          </a:solidFill>
                        </a:rPr>
                        <a:t>Interfaz Gráfica de Usuario y su presentación en el terminal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32665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D1E1D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HU-G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000" dirty="0"/>
                        <a:t>Baja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000" dirty="0"/>
                        <a:t>Aplicación sensible a la localización del móvil y a los datos de su entorno físico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000" dirty="0">
                          <a:solidFill>
                            <a:srgbClr val="FF0000"/>
                          </a:solidFill>
                        </a:rPr>
                        <a:t>Interfaces con los dispositivos de posicionamiento y ambiente del terminal móvil (GPS, termómetro, altímetro)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15542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D1E1D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HU-H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000" dirty="0"/>
                        <a:t>Baja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000" dirty="0"/>
                        <a:t>Se podrá seleccionar cualquier ciudad y además posicionarla en los mapas del móvil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000" dirty="0">
                          <a:solidFill>
                            <a:srgbClr val="FF0000"/>
                          </a:solidFill>
                        </a:rPr>
                        <a:t>Interfaces con las aplicaciones de cartografía del terminal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1811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D1E1D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HU-I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000" dirty="0"/>
                        <a:t>Media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000" dirty="0"/>
                        <a:t>La aplicación estará protegida contra los delincuentes cibernéticos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000" dirty="0">
                          <a:solidFill>
                            <a:srgbClr val="FF0000"/>
                          </a:solidFill>
                        </a:rPr>
                        <a:t>Blindaje </a:t>
                      </a:r>
                      <a:r>
                        <a:rPr lang="es-ES" sz="1000" dirty="0" err="1">
                          <a:solidFill>
                            <a:srgbClr val="FF0000"/>
                          </a:solidFill>
                        </a:rPr>
                        <a:t>anti-hacking</a:t>
                      </a:r>
                      <a:endParaRPr lang="es-ES" sz="10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46711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958555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60484005-C072-444F-AC9B-65781A7DF5E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27189" y="149289"/>
            <a:ext cx="11010936" cy="540317"/>
          </a:xfrm>
          <a:prstGeom prst="rect">
            <a:avLst/>
          </a:prstGeom>
        </p:spPr>
        <p:txBody>
          <a:bodyPr anchor="ctr"/>
          <a:lstStyle/>
          <a:p>
            <a:r>
              <a:rPr lang="es-ES_tradnl" b="1" dirty="0">
                <a:solidFill>
                  <a:schemeClr val="accent3">
                    <a:lumMod val="50000"/>
                  </a:schemeClr>
                </a:solidFill>
              </a:rPr>
              <a:t>Clasificación por Tallas</a:t>
            </a:r>
          </a:p>
        </p:txBody>
      </p:sp>
      <p:graphicFrame>
        <p:nvGraphicFramePr>
          <p:cNvPr id="2" name="Tabla 7">
            <a:extLst>
              <a:ext uri="{FF2B5EF4-FFF2-40B4-BE49-F238E27FC236}">
                <a16:creationId xmlns:a16="http://schemas.microsoft.com/office/drawing/2014/main" id="{B6E34B16-3D4D-6A49-75AC-71461EC937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8043671"/>
              </p:ext>
            </p:extLst>
          </p:nvPr>
        </p:nvGraphicFramePr>
        <p:xfrm>
          <a:off x="624498" y="1104063"/>
          <a:ext cx="10457804" cy="3886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4993">
                  <a:extLst>
                    <a:ext uri="{9D8B030D-6E8A-4147-A177-3AD203B41FA5}">
                      <a16:colId xmlns:a16="http://schemas.microsoft.com/office/drawing/2014/main" val="652596036"/>
                    </a:ext>
                  </a:extLst>
                </a:gridCol>
                <a:gridCol w="875030">
                  <a:extLst>
                    <a:ext uri="{9D8B030D-6E8A-4147-A177-3AD203B41FA5}">
                      <a16:colId xmlns:a16="http://schemas.microsoft.com/office/drawing/2014/main" val="2308783710"/>
                    </a:ext>
                  </a:extLst>
                </a:gridCol>
                <a:gridCol w="775018">
                  <a:extLst>
                    <a:ext uri="{9D8B030D-6E8A-4147-A177-3AD203B41FA5}">
                      <a16:colId xmlns:a16="http://schemas.microsoft.com/office/drawing/2014/main" val="3706645731"/>
                    </a:ext>
                  </a:extLst>
                </a:gridCol>
                <a:gridCol w="3769359">
                  <a:extLst>
                    <a:ext uri="{9D8B030D-6E8A-4147-A177-3AD203B41FA5}">
                      <a16:colId xmlns:a16="http://schemas.microsoft.com/office/drawing/2014/main" val="840411681"/>
                    </a:ext>
                  </a:extLst>
                </a:gridCol>
                <a:gridCol w="4463404">
                  <a:extLst>
                    <a:ext uri="{9D8B030D-6E8A-4147-A177-3AD203B41FA5}">
                      <a16:colId xmlns:a16="http://schemas.microsoft.com/office/drawing/2014/main" val="24732604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000" dirty="0"/>
                        <a:t>Código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000" dirty="0"/>
                        <a:t>Complejidad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000" dirty="0"/>
                        <a:t>Valoración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000" dirty="0"/>
                        <a:t>Historia de Usuario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000" dirty="0"/>
                        <a:t>Requisito Técnico de Alto Nivel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26383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000" dirty="0"/>
                        <a:t>HU-A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000" dirty="0"/>
                        <a:t>Baja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0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000" dirty="0"/>
                        <a:t>Calendario para pronósticos sincronizado con el móvil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000" dirty="0">
                          <a:solidFill>
                            <a:srgbClr val="FF0000"/>
                          </a:solidFill>
                        </a:rPr>
                        <a:t>Interfaz con el Sistema Operativo para captura de fecha/hora y elaboración del calendario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30047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D1E1D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HU-B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000" dirty="0"/>
                        <a:t>Media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000" b="1" dirty="0">
                          <a:solidFill>
                            <a:srgbClr val="FF0000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000" dirty="0"/>
                        <a:t>Manejo sencillo para el usuario medio, con respuestas y mensajes claros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000" dirty="0">
                          <a:solidFill>
                            <a:srgbClr val="FF0000"/>
                          </a:solidFill>
                        </a:rPr>
                        <a:t>Interfaz Hombre/Máquina sencillo: comandos, respuestas, mensajes de aviso y de error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90976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D1E1D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HU-C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000" dirty="0"/>
                        <a:t>Alta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000" b="1" dirty="0">
                          <a:solidFill>
                            <a:srgbClr val="FF0000"/>
                          </a:solidFill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000" dirty="0"/>
                        <a:t>Aplicación compatible con todos los móviles, que se pueda descargar de las tiendas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000" dirty="0">
                          <a:solidFill>
                            <a:srgbClr val="FF0000"/>
                          </a:solidFill>
                        </a:rPr>
                        <a:t>Desarrollo de la App base para iOS y Android, y alojamiento en ambas Apple Store y Google Play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7494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D1E1D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HU-D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000" dirty="0"/>
                        <a:t>Alta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000" b="1" dirty="0">
                          <a:solidFill>
                            <a:srgbClr val="FF0000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000" dirty="0"/>
                        <a:t>Almacenamiento de los datos climatológicos en el terminal, y presentación de los mismos definida por el usuario de forma flexible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000" dirty="0">
                          <a:solidFill>
                            <a:srgbClr val="FF0000"/>
                          </a:solidFill>
                        </a:rPr>
                        <a:t>Proceso de los datos de </a:t>
                      </a:r>
                      <a:r>
                        <a:rPr lang="es-ES" sz="1000" dirty="0" err="1">
                          <a:solidFill>
                            <a:srgbClr val="FF0000"/>
                          </a:solidFill>
                        </a:rPr>
                        <a:t>The</a:t>
                      </a:r>
                      <a:r>
                        <a:rPr lang="es-ES" sz="10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s-ES" sz="1000" dirty="0" err="1">
                          <a:solidFill>
                            <a:srgbClr val="FF0000"/>
                          </a:solidFill>
                        </a:rPr>
                        <a:t>Weather</a:t>
                      </a:r>
                      <a:r>
                        <a:rPr lang="es-ES" sz="10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s-ES" sz="1000" dirty="0" err="1">
                          <a:solidFill>
                            <a:srgbClr val="FF0000"/>
                          </a:solidFill>
                        </a:rPr>
                        <a:t>Channel</a:t>
                      </a:r>
                      <a:r>
                        <a:rPr lang="es-ES" sz="1000" dirty="0">
                          <a:solidFill>
                            <a:srgbClr val="FF0000"/>
                          </a:solidFill>
                        </a:rPr>
                        <a:t>, almacenamiento en BD, elaboración de informes detallados a petición de usuario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80775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D1E1D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HU-E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000" dirty="0"/>
                        <a:t>Media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000" b="1" dirty="0">
                          <a:solidFill>
                            <a:srgbClr val="FF0000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000" dirty="0"/>
                        <a:t>Obtención de los datos climatológicos de fuentes fiables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000" dirty="0">
                          <a:solidFill>
                            <a:srgbClr val="FF0000"/>
                          </a:solidFill>
                        </a:rPr>
                        <a:t>Módulo de comunicación con los Web </a:t>
                      </a:r>
                      <a:r>
                        <a:rPr lang="es-ES" sz="1000" dirty="0" err="1">
                          <a:solidFill>
                            <a:srgbClr val="FF0000"/>
                          </a:solidFill>
                        </a:rPr>
                        <a:t>Services</a:t>
                      </a:r>
                      <a:r>
                        <a:rPr lang="es-ES" sz="1000" dirty="0">
                          <a:solidFill>
                            <a:srgbClr val="FF0000"/>
                          </a:solidFill>
                        </a:rPr>
                        <a:t> de </a:t>
                      </a:r>
                      <a:r>
                        <a:rPr lang="es-ES" sz="1000" dirty="0" err="1">
                          <a:solidFill>
                            <a:srgbClr val="FF0000"/>
                          </a:solidFill>
                        </a:rPr>
                        <a:t>The</a:t>
                      </a:r>
                      <a:r>
                        <a:rPr lang="es-ES" sz="10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s-ES" sz="1000" dirty="0" err="1">
                          <a:solidFill>
                            <a:srgbClr val="FF0000"/>
                          </a:solidFill>
                        </a:rPr>
                        <a:t>Weather</a:t>
                      </a:r>
                      <a:r>
                        <a:rPr lang="es-ES" sz="100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s-ES" sz="1000" dirty="0" err="1">
                          <a:solidFill>
                            <a:srgbClr val="FF0000"/>
                          </a:solidFill>
                        </a:rPr>
                        <a:t>Channel</a:t>
                      </a:r>
                      <a:endParaRPr lang="es-ES" sz="10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01442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D1E1D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HU-F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000" dirty="0"/>
                        <a:t>Media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000" b="1" dirty="0">
                          <a:solidFill>
                            <a:srgbClr val="FF0000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000" dirty="0"/>
                        <a:t>Aplicación compatible con la Guía de Estilo de la empresa y con un juego de pantallas a definir con sus comerciales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000" dirty="0">
                          <a:solidFill>
                            <a:srgbClr val="FF0000"/>
                          </a:solidFill>
                        </a:rPr>
                        <a:t>Interfaz Gráfica de Usuario y su presentación en el terminal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32665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D1E1D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HU-G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000" dirty="0"/>
                        <a:t>Baja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000" b="1" dirty="0">
                          <a:solidFill>
                            <a:srgbClr val="FF0000"/>
                          </a:solidFill>
                        </a:rPr>
                        <a:t>1/2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000" dirty="0"/>
                        <a:t>Aplicación sensible a la localización del móvil y a los datos de su entorno físico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000" dirty="0">
                          <a:solidFill>
                            <a:srgbClr val="FF0000"/>
                          </a:solidFill>
                        </a:rPr>
                        <a:t>Interfaces con los dispositivos de posicionamiento y ambiente del terminal móvil (GPS, termómetro, altímetro)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15542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D1E1D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HU-H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000" dirty="0"/>
                        <a:t>Baja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0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000" dirty="0"/>
                        <a:t>Se podrá seleccionar cualquier ciudad y además posicionarla en los mapas del móvil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000" dirty="0">
                          <a:solidFill>
                            <a:srgbClr val="FF0000"/>
                          </a:solidFill>
                        </a:rPr>
                        <a:t>Interfaces con las aplicaciones de cartografía del terminal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1811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D1E1D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HU-I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000" dirty="0"/>
                        <a:t>Media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000" b="1" dirty="0">
                          <a:solidFill>
                            <a:srgbClr val="FF0000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000" dirty="0"/>
                        <a:t>La aplicación estará protegida contra los delincuentes cibernéticos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000" dirty="0">
                          <a:solidFill>
                            <a:srgbClr val="FF0000"/>
                          </a:solidFill>
                        </a:rPr>
                        <a:t>Blindaje </a:t>
                      </a:r>
                      <a:r>
                        <a:rPr lang="es-ES" sz="1000" dirty="0" err="1">
                          <a:solidFill>
                            <a:srgbClr val="FF0000"/>
                          </a:solidFill>
                        </a:rPr>
                        <a:t>anti-hacking</a:t>
                      </a:r>
                      <a:endParaRPr lang="es-ES" sz="10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4671152"/>
                  </a:ext>
                </a:extLst>
              </a:tr>
            </a:tbl>
          </a:graphicData>
        </a:graphic>
      </p:graphicFrame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5E9CCE15-5A45-0E42-87AF-CF9152704129}"/>
              </a:ext>
            </a:extLst>
          </p:cNvPr>
          <p:cNvSpPr/>
          <p:nvPr/>
        </p:nvSpPr>
        <p:spPr>
          <a:xfrm>
            <a:off x="1957262" y="953749"/>
            <a:ext cx="1046922" cy="416118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Marcador de contenido 11">
            <a:extLst>
              <a:ext uri="{FF2B5EF4-FFF2-40B4-BE49-F238E27FC236}">
                <a16:creationId xmlns:a16="http://schemas.microsoft.com/office/drawing/2014/main" id="{0F0733F6-7838-F203-F680-30A55AEADED4}"/>
              </a:ext>
            </a:extLst>
          </p:cNvPr>
          <p:cNvSpPr txBox="1">
            <a:spLocks/>
          </p:cNvSpPr>
          <p:nvPr/>
        </p:nvSpPr>
        <p:spPr>
          <a:xfrm>
            <a:off x="751313" y="5081621"/>
            <a:ext cx="6347792" cy="417623"/>
          </a:xfrm>
          <a:prstGeom prst="rect">
            <a:avLst/>
          </a:prstGeom>
        </p:spPr>
        <p:txBody>
          <a:bodyPr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s-ES" sz="2000" dirty="0">
                <a:solidFill>
                  <a:srgbClr val="FF0000"/>
                </a:solidFill>
              </a:rPr>
              <a:t>Clasificación Preliminar por Tallas de Camisa en el Product Backlog</a:t>
            </a:r>
            <a:endParaRPr lang="es-E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12842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2A82235-B4C0-8849-8AFA-774EAF10AB0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3831" y="111650"/>
            <a:ext cx="11010936" cy="578380"/>
          </a:xfrm>
          <a:prstGeom prst="rect">
            <a:avLst/>
          </a:prstGeom>
        </p:spPr>
        <p:txBody>
          <a:bodyPr anchor="ctr"/>
          <a:lstStyle/>
          <a:p>
            <a:r>
              <a:rPr lang="es-ES_tradnl" b="1" dirty="0">
                <a:solidFill>
                  <a:schemeClr val="accent3">
                    <a:lumMod val="50000"/>
                  </a:schemeClr>
                </a:solidFill>
              </a:rPr>
              <a:t>Determinación del Alcance de los Próximos Sprints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28428488-63DE-C541-BCBB-DE2AE5EF5D0E}"/>
              </a:ext>
            </a:extLst>
          </p:cNvPr>
          <p:cNvSpPr txBox="1"/>
          <p:nvPr/>
        </p:nvSpPr>
        <p:spPr>
          <a:xfrm>
            <a:off x="680321" y="964282"/>
            <a:ext cx="1414900" cy="36933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indent="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/>
            </a:lvl1pPr>
            <a:lvl2pPr indent="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/>
            </a:lvl2pPr>
            <a:lvl3pPr indent="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b="1"/>
            </a:lvl3pPr>
            <a:lvl4pPr indent="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/>
            </a:lvl4pPr>
            <a:lvl5pPr indent="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/>
            </a:lvl5pPr>
            <a:lvl6pPr indent="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/>
            </a:lvl6pPr>
            <a:lvl7pPr indent="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/>
            </a:lvl7pPr>
            <a:lvl8pPr indent="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/>
            </a:lvl8pPr>
            <a:lvl9pPr indent="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/>
            </a:lvl9pPr>
          </a:lstStyle>
          <a:p>
            <a:r>
              <a:rPr lang="es-ES_tradnl" dirty="0" err="1"/>
              <a:t>Backlog</a:t>
            </a:r>
            <a:endParaRPr lang="es-ES_tradnl" dirty="0"/>
          </a:p>
        </p:txBody>
      </p:sp>
      <p:sp>
        <p:nvSpPr>
          <p:cNvPr id="11" name="Esquina doblada 10">
            <a:extLst>
              <a:ext uri="{FF2B5EF4-FFF2-40B4-BE49-F238E27FC236}">
                <a16:creationId xmlns:a16="http://schemas.microsoft.com/office/drawing/2014/main" id="{4A63B683-C21C-504D-BF42-026325E6F7C5}"/>
              </a:ext>
            </a:extLst>
          </p:cNvPr>
          <p:cNvSpPr/>
          <p:nvPr/>
        </p:nvSpPr>
        <p:spPr>
          <a:xfrm>
            <a:off x="6724178" y="1484674"/>
            <a:ext cx="914400" cy="914400"/>
          </a:xfrm>
          <a:prstGeom prst="foldedCorner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>
                <a:solidFill>
                  <a:schemeClr val="accent1"/>
                </a:solidFill>
              </a:rPr>
              <a:t>HU-G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D8E0C017-71E9-264F-806A-3988512B67DD}"/>
              </a:ext>
            </a:extLst>
          </p:cNvPr>
          <p:cNvSpPr txBox="1"/>
          <p:nvPr/>
        </p:nvSpPr>
        <p:spPr>
          <a:xfrm>
            <a:off x="6762445" y="2012641"/>
            <a:ext cx="5084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s-ES_tradnl" dirty="0"/>
              <a:t>1/2</a:t>
            </a:r>
          </a:p>
        </p:txBody>
      </p:sp>
      <p:sp>
        <p:nvSpPr>
          <p:cNvPr id="14" name="Esquina doblada 13">
            <a:extLst>
              <a:ext uri="{FF2B5EF4-FFF2-40B4-BE49-F238E27FC236}">
                <a16:creationId xmlns:a16="http://schemas.microsoft.com/office/drawing/2014/main" id="{1EDD5FCF-CCCF-744D-972B-98739386AB60}"/>
              </a:ext>
            </a:extLst>
          </p:cNvPr>
          <p:cNvSpPr/>
          <p:nvPr/>
        </p:nvSpPr>
        <p:spPr>
          <a:xfrm>
            <a:off x="763974" y="1484674"/>
            <a:ext cx="914400" cy="914400"/>
          </a:xfrm>
          <a:prstGeom prst="foldedCorner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>
                <a:solidFill>
                  <a:schemeClr val="accent1"/>
                </a:solidFill>
              </a:rPr>
              <a:t>HU-A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6F5EA7B8-6F3B-F64A-B3C5-534203AF5166}"/>
              </a:ext>
            </a:extLst>
          </p:cNvPr>
          <p:cNvSpPr txBox="1"/>
          <p:nvPr/>
        </p:nvSpPr>
        <p:spPr>
          <a:xfrm>
            <a:off x="792717" y="203053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s-ES_tradnl" dirty="0"/>
              <a:t>1</a:t>
            </a:r>
          </a:p>
        </p:txBody>
      </p:sp>
      <p:sp>
        <p:nvSpPr>
          <p:cNvPr id="17" name="Esquina doblada 16">
            <a:extLst>
              <a:ext uri="{FF2B5EF4-FFF2-40B4-BE49-F238E27FC236}">
                <a16:creationId xmlns:a16="http://schemas.microsoft.com/office/drawing/2014/main" id="{D862B47D-B9F6-5540-800D-B9F64E13C3FC}"/>
              </a:ext>
            </a:extLst>
          </p:cNvPr>
          <p:cNvSpPr/>
          <p:nvPr/>
        </p:nvSpPr>
        <p:spPr>
          <a:xfrm>
            <a:off x="7713192" y="1484674"/>
            <a:ext cx="914400" cy="914400"/>
          </a:xfrm>
          <a:prstGeom prst="foldedCorner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>
                <a:solidFill>
                  <a:schemeClr val="accent1"/>
                </a:solidFill>
              </a:rPr>
              <a:t>HU-H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911148EE-12D0-D446-80F4-97DB226E1B64}"/>
              </a:ext>
            </a:extLst>
          </p:cNvPr>
          <p:cNvSpPr txBox="1"/>
          <p:nvPr/>
        </p:nvSpPr>
        <p:spPr>
          <a:xfrm>
            <a:off x="7743863" y="201295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s-ES_tradnl" dirty="0"/>
              <a:t>1</a:t>
            </a:r>
          </a:p>
        </p:txBody>
      </p:sp>
      <p:sp>
        <p:nvSpPr>
          <p:cNvPr id="20" name="Esquina doblada 19">
            <a:extLst>
              <a:ext uri="{FF2B5EF4-FFF2-40B4-BE49-F238E27FC236}">
                <a16:creationId xmlns:a16="http://schemas.microsoft.com/office/drawing/2014/main" id="{440F9A70-04B1-E34E-972A-56436BD007C8}"/>
              </a:ext>
            </a:extLst>
          </p:cNvPr>
          <p:cNvSpPr/>
          <p:nvPr/>
        </p:nvSpPr>
        <p:spPr>
          <a:xfrm>
            <a:off x="1752988" y="1484674"/>
            <a:ext cx="914400" cy="914400"/>
          </a:xfrm>
          <a:prstGeom prst="foldedCorner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>
                <a:solidFill>
                  <a:schemeClr val="accent1"/>
                </a:solidFill>
              </a:rPr>
              <a:t>HU-B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18FD5459-B90A-F94E-B021-73F77436E6B8}"/>
              </a:ext>
            </a:extLst>
          </p:cNvPr>
          <p:cNvSpPr txBox="1"/>
          <p:nvPr/>
        </p:nvSpPr>
        <p:spPr>
          <a:xfrm>
            <a:off x="1793535" y="204177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s-ES_tradnl" dirty="0"/>
              <a:t>2</a:t>
            </a:r>
          </a:p>
        </p:txBody>
      </p:sp>
      <p:sp>
        <p:nvSpPr>
          <p:cNvPr id="23" name="Esquina doblada 22">
            <a:extLst>
              <a:ext uri="{FF2B5EF4-FFF2-40B4-BE49-F238E27FC236}">
                <a16:creationId xmlns:a16="http://schemas.microsoft.com/office/drawing/2014/main" id="{811AD9CA-9583-FE42-835A-C0D60E42025F}"/>
              </a:ext>
            </a:extLst>
          </p:cNvPr>
          <p:cNvSpPr/>
          <p:nvPr/>
        </p:nvSpPr>
        <p:spPr>
          <a:xfrm>
            <a:off x="5735164" y="1484674"/>
            <a:ext cx="914400" cy="914400"/>
          </a:xfrm>
          <a:prstGeom prst="foldedCorner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>
                <a:solidFill>
                  <a:schemeClr val="accent1"/>
                </a:solidFill>
              </a:rPr>
              <a:t>HU-F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781C774C-9303-A943-9E86-D07A8FA370E6}"/>
              </a:ext>
            </a:extLst>
          </p:cNvPr>
          <p:cNvSpPr txBox="1"/>
          <p:nvPr/>
        </p:nvSpPr>
        <p:spPr>
          <a:xfrm>
            <a:off x="5775711" y="202974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s-ES_tradnl" dirty="0"/>
              <a:t>2</a:t>
            </a:r>
          </a:p>
        </p:txBody>
      </p:sp>
      <p:sp>
        <p:nvSpPr>
          <p:cNvPr id="26" name="Esquina doblada 25">
            <a:extLst>
              <a:ext uri="{FF2B5EF4-FFF2-40B4-BE49-F238E27FC236}">
                <a16:creationId xmlns:a16="http://schemas.microsoft.com/office/drawing/2014/main" id="{D1BA6573-B13D-6147-816F-648FDC08CBCD}"/>
              </a:ext>
            </a:extLst>
          </p:cNvPr>
          <p:cNvSpPr/>
          <p:nvPr/>
        </p:nvSpPr>
        <p:spPr>
          <a:xfrm>
            <a:off x="8702208" y="1484674"/>
            <a:ext cx="914400" cy="914400"/>
          </a:xfrm>
          <a:prstGeom prst="foldedCorner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>
                <a:solidFill>
                  <a:schemeClr val="accent1"/>
                </a:solidFill>
              </a:rPr>
              <a:t>HU-I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D5E3E870-531A-FE4E-AAE7-00CE8DBB7377}"/>
              </a:ext>
            </a:extLst>
          </p:cNvPr>
          <p:cNvSpPr txBox="1"/>
          <p:nvPr/>
        </p:nvSpPr>
        <p:spPr>
          <a:xfrm>
            <a:off x="8742755" y="200323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s-ES_tradnl" dirty="0"/>
              <a:t>2</a:t>
            </a:r>
          </a:p>
        </p:txBody>
      </p:sp>
      <p:sp>
        <p:nvSpPr>
          <p:cNvPr id="29" name="Esquina doblada 28">
            <a:extLst>
              <a:ext uri="{FF2B5EF4-FFF2-40B4-BE49-F238E27FC236}">
                <a16:creationId xmlns:a16="http://schemas.microsoft.com/office/drawing/2014/main" id="{B490621B-14E8-B34E-A07F-DB8129661237}"/>
              </a:ext>
            </a:extLst>
          </p:cNvPr>
          <p:cNvSpPr/>
          <p:nvPr/>
        </p:nvSpPr>
        <p:spPr>
          <a:xfrm>
            <a:off x="4746150" y="1484674"/>
            <a:ext cx="914400" cy="914400"/>
          </a:xfrm>
          <a:prstGeom prst="foldedCorner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>
                <a:solidFill>
                  <a:schemeClr val="accent1"/>
                </a:solidFill>
              </a:rPr>
              <a:t>HU-E</a:t>
            </a: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8596BFA3-FE2D-304A-8F6A-0DE44BCD5CBB}"/>
              </a:ext>
            </a:extLst>
          </p:cNvPr>
          <p:cNvSpPr txBox="1"/>
          <p:nvPr/>
        </p:nvSpPr>
        <p:spPr>
          <a:xfrm>
            <a:off x="4722461" y="204655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s-ES_tradnl" dirty="0"/>
              <a:t>3</a:t>
            </a:r>
          </a:p>
        </p:txBody>
      </p:sp>
      <p:sp>
        <p:nvSpPr>
          <p:cNvPr id="32" name="Esquina doblada 31">
            <a:extLst>
              <a:ext uri="{FF2B5EF4-FFF2-40B4-BE49-F238E27FC236}">
                <a16:creationId xmlns:a16="http://schemas.microsoft.com/office/drawing/2014/main" id="{36653E14-2923-0F40-B471-BFC0BAA8ECBC}"/>
              </a:ext>
            </a:extLst>
          </p:cNvPr>
          <p:cNvSpPr/>
          <p:nvPr/>
        </p:nvSpPr>
        <p:spPr>
          <a:xfrm>
            <a:off x="3733447" y="1484674"/>
            <a:ext cx="914400" cy="914400"/>
          </a:xfrm>
          <a:prstGeom prst="foldedCorner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>
                <a:solidFill>
                  <a:schemeClr val="accent1"/>
                </a:solidFill>
              </a:rPr>
              <a:t>HU-D</a:t>
            </a:r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4A3A31D8-A8E4-004C-A709-5E31C99349B3}"/>
              </a:ext>
            </a:extLst>
          </p:cNvPr>
          <p:cNvSpPr txBox="1"/>
          <p:nvPr/>
        </p:nvSpPr>
        <p:spPr>
          <a:xfrm>
            <a:off x="3735004" y="204655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s-ES_tradnl" dirty="0"/>
              <a:t>5</a:t>
            </a:r>
          </a:p>
        </p:txBody>
      </p:sp>
      <p:sp>
        <p:nvSpPr>
          <p:cNvPr id="35" name="Esquina doblada 34">
            <a:extLst>
              <a:ext uri="{FF2B5EF4-FFF2-40B4-BE49-F238E27FC236}">
                <a16:creationId xmlns:a16="http://schemas.microsoft.com/office/drawing/2014/main" id="{0FB3C97D-394A-9848-9C51-D4B918DB0DFD}"/>
              </a:ext>
            </a:extLst>
          </p:cNvPr>
          <p:cNvSpPr/>
          <p:nvPr/>
        </p:nvSpPr>
        <p:spPr>
          <a:xfrm>
            <a:off x="2744433" y="1484674"/>
            <a:ext cx="914400" cy="914400"/>
          </a:xfrm>
          <a:prstGeom prst="foldedCorner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>
                <a:solidFill>
                  <a:schemeClr val="accent1"/>
                </a:solidFill>
              </a:rPr>
              <a:t>HU-C</a:t>
            </a:r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0E306C1F-5FE9-124B-9DA4-4C01E4244996}"/>
              </a:ext>
            </a:extLst>
          </p:cNvPr>
          <p:cNvSpPr txBox="1"/>
          <p:nvPr/>
        </p:nvSpPr>
        <p:spPr>
          <a:xfrm>
            <a:off x="2742002" y="204777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s-ES_tradnl" dirty="0"/>
              <a:t>8</a:t>
            </a:r>
          </a:p>
        </p:txBody>
      </p:sp>
      <p:sp>
        <p:nvSpPr>
          <p:cNvPr id="37" name="CuadroTexto 36">
            <a:extLst>
              <a:ext uri="{FF2B5EF4-FFF2-40B4-BE49-F238E27FC236}">
                <a16:creationId xmlns:a16="http://schemas.microsoft.com/office/drawing/2014/main" id="{A5AE1E20-4099-CD48-9C73-8108822373B0}"/>
              </a:ext>
            </a:extLst>
          </p:cNvPr>
          <p:cNvSpPr txBox="1"/>
          <p:nvPr/>
        </p:nvSpPr>
        <p:spPr>
          <a:xfrm>
            <a:off x="6945439" y="964282"/>
            <a:ext cx="2099002" cy="42473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defPPr>
              <a:defRPr lang="en-US"/>
            </a:defPPr>
            <a:lvl1pPr indent="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/>
            </a:lvl1pPr>
            <a:lvl2pPr indent="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/>
            </a:lvl2pPr>
            <a:lvl3pPr indent="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b="1"/>
            </a:lvl3pPr>
            <a:lvl4pPr indent="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/>
            </a:lvl4pPr>
            <a:lvl5pPr indent="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/>
            </a:lvl5pPr>
            <a:lvl6pPr indent="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/>
            </a:lvl6pPr>
            <a:lvl7pPr indent="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/>
            </a:lvl7pPr>
            <a:lvl8pPr indent="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/>
            </a:lvl8pPr>
            <a:lvl9pPr indent="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/>
            </a:lvl9pPr>
          </a:lstStyle>
          <a:p>
            <a:r>
              <a:rPr lang="es-ES_tradnl" dirty="0"/>
              <a:t>Velocidad: 11*</a:t>
            </a:r>
          </a:p>
        </p:txBody>
      </p:sp>
      <p:sp>
        <p:nvSpPr>
          <p:cNvPr id="38" name="Flecha derecha 37">
            <a:extLst>
              <a:ext uri="{FF2B5EF4-FFF2-40B4-BE49-F238E27FC236}">
                <a16:creationId xmlns:a16="http://schemas.microsoft.com/office/drawing/2014/main" id="{CF9D5ADC-987D-D640-A780-8A1D52ED9C7F}"/>
              </a:ext>
            </a:extLst>
          </p:cNvPr>
          <p:cNvSpPr/>
          <p:nvPr/>
        </p:nvSpPr>
        <p:spPr>
          <a:xfrm>
            <a:off x="763973" y="2354618"/>
            <a:ext cx="2894859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Sprint 1</a:t>
            </a:r>
          </a:p>
        </p:txBody>
      </p:sp>
      <p:sp>
        <p:nvSpPr>
          <p:cNvPr id="39" name="Flecha derecha 38">
            <a:extLst>
              <a:ext uri="{FF2B5EF4-FFF2-40B4-BE49-F238E27FC236}">
                <a16:creationId xmlns:a16="http://schemas.microsoft.com/office/drawing/2014/main" id="{5BF55879-366D-B341-890C-4FD528488805}"/>
              </a:ext>
            </a:extLst>
          </p:cNvPr>
          <p:cNvSpPr/>
          <p:nvPr/>
        </p:nvSpPr>
        <p:spPr>
          <a:xfrm>
            <a:off x="3755920" y="2353828"/>
            <a:ext cx="388265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Sprint 2</a:t>
            </a:r>
          </a:p>
        </p:txBody>
      </p:sp>
      <p:sp>
        <p:nvSpPr>
          <p:cNvPr id="40" name="Flecha derecha 39">
            <a:extLst>
              <a:ext uri="{FF2B5EF4-FFF2-40B4-BE49-F238E27FC236}">
                <a16:creationId xmlns:a16="http://schemas.microsoft.com/office/drawing/2014/main" id="{5285048E-3B1F-4348-A10A-565EFE9A8404}"/>
              </a:ext>
            </a:extLst>
          </p:cNvPr>
          <p:cNvSpPr/>
          <p:nvPr/>
        </p:nvSpPr>
        <p:spPr>
          <a:xfrm>
            <a:off x="7737984" y="2353828"/>
            <a:ext cx="1878624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Sprint 3</a:t>
            </a:r>
          </a:p>
        </p:txBody>
      </p:sp>
      <p:sp>
        <p:nvSpPr>
          <p:cNvPr id="42" name="Marcador de contenido 11">
            <a:extLst>
              <a:ext uri="{FF2B5EF4-FFF2-40B4-BE49-F238E27FC236}">
                <a16:creationId xmlns:a16="http://schemas.microsoft.com/office/drawing/2014/main" id="{7BDF1940-4F5A-4289-87D0-BA71352A5666}"/>
              </a:ext>
            </a:extLst>
          </p:cNvPr>
          <p:cNvSpPr txBox="1">
            <a:spLocks/>
          </p:cNvSpPr>
          <p:nvPr/>
        </p:nvSpPr>
        <p:spPr>
          <a:xfrm>
            <a:off x="3302468" y="3402814"/>
            <a:ext cx="6021977" cy="1335016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>
                <a:solidFill>
                  <a:srgbClr val="C00000"/>
                </a:solidFill>
              </a:rPr>
              <a:t>Pendiente de refinar</a:t>
            </a:r>
          </a:p>
          <a:p>
            <a:r>
              <a:rPr lang="es-ES" dirty="0">
                <a:solidFill>
                  <a:srgbClr val="C00000"/>
                </a:solidFill>
              </a:rPr>
              <a:t>HU-C y HU-D parecen ser dos ÉPICAS</a:t>
            </a:r>
          </a:p>
          <a:p>
            <a:r>
              <a:rPr lang="es-ES" dirty="0">
                <a:solidFill>
                  <a:srgbClr val="C00000"/>
                </a:solidFill>
              </a:rPr>
              <a:t>HU-E aparenta estar sobrevalorada</a:t>
            </a:r>
          </a:p>
          <a:p>
            <a:r>
              <a:rPr lang="es-ES" dirty="0">
                <a:solidFill>
                  <a:srgbClr val="C00000"/>
                </a:solidFill>
              </a:rPr>
              <a:t>Es el momento de usar el Planning Poker para refinar</a:t>
            </a:r>
          </a:p>
        </p:txBody>
      </p:sp>
      <p:grpSp>
        <p:nvGrpSpPr>
          <p:cNvPr id="43" name="Grupo 42">
            <a:extLst>
              <a:ext uri="{FF2B5EF4-FFF2-40B4-BE49-F238E27FC236}">
                <a16:creationId xmlns:a16="http://schemas.microsoft.com/office/drawing/2014/main" id="{094B3CFE-AA87-4EB2-A8E0-399700C97E02}"/>
              </a:ext>
            </a:extLst>
          </p:cNvPr>
          <p:cNvGrpSpPr/>
          <p:nvPr/>
        </p:nvGrpSpPr>
        <p:grpSpPr>
          <a:xfrm rot="16200000">
            <a:off x="2299687" y="3367485"/>
            <a:ext cx="715697" cy="1304943"/>
            <a:chOff x="8626552" y="1394884"/>
            <a:chExt cx="484996" cy="484996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44" name="Flecha: hacia abajo 43">
              <a:extLst>
                <a:ext uri="{FF2B5EF4-FFF2-40B4-BE49-F238E27FC236}">
                  <a16:creationId xmlns:a16="http://schemas.microsoft.com/office/drawing/2014/main" id="{045B8DEC-E2CF-49DF-8217-F4B8E0E36869}"/>
                </a:ext>
              </a:extLst>
            </p:cNvPr>
            <p:cNvSpPr/>
            <p:nvPr/>
          </p:nvSpPr>
          <p:spPr>
            <a:xfrm>
              <a:off x="8626552" y="1394884"/>
              <a:ext cx="484996" cy="484996"/>
            </a:xfrm>
            <a:prstGeom prst="downArrow">
              <a:avLst>
                <a:gd name="adj1" fmla="val 55000"/>
                <a:gd name="adj2" fmla="val 45000"/>
              </a:avLst>
            </a:prstGeom>
            <a:grpFill/>
            <a:ln w="9525" cap="flat" cmpd="sng" algn="ctr">
              <a:solidFill>
                <a:srgbClr val="0070C0">
                  <a:alpha val="90000"/>
                </a:srgbClr>
              </a:solidFill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s-ES"/>
            </a:p>
          </p:txBody>
        </p:sp>
        <p:sp>
          <p:nvSpPr>
            <p:cNvPr id="45" name="Flecha: hacia abajo 4">
              <a:extLst>
                <a:ext uri="{FF2B5EF4-FFF2-40B4-BE49-F238E27FC236}">
                  <a16:creationId xmlns:a16="http://schemas.microsoft.com/office/drawing/2014/main" id="{B13CBD7B-4A3E-437C-99F6-49D0E5BE163D}"/>
                </a:ext>
              </a:extLst>
            </p:cNvPr>
            <p:cNvSpPr txBox="1"/>
            <p:nvPr/>
          </p:nvSpPr>
          <p:spPr>
            <a:xfrm>
              <a:off x="8735676" y="1394884"/>
              <a:ext cx="266748" cy="364959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7940" tIns="27940" rIns="27940" bIns="27940" numCol="1" spcCol="1270" anchor="ctr" anchorCtr="0">
              <a:noAutofit/>
            </a:bodyPr>
            <a:lstStyle/>
            <a:p>
              <a:pPr marL="0" lvl="0" indent="0" algn="ctr" defTabSz="9779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s-ES" sz="2200" kern="1200">
                <a:solidFill>
                  <a:srgbClr val="1D1E1D">
                    <a:hueOff val="0"/>
                    <a:satOff val="0"/>
                    <a:lumOff val="0"/>
                    <a:alphaOff val="0"/>
                  </a:srgbClr>
                </a:solidFill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1" name="CuadroTexto 30">
            <a:extLst>
              <a:ext uri="{FF2B5EF4-FFF2-40B4-BE49-F238E27FC236}">
                <a16:creationId xmlns:a16="http://schemas.microsoft.com/office/drawing/2014/main" id="{7422B014-95C4-41B8-858F-1728EEF181C1}"/>
              </a:ext>
            </a:extLst>
          </p:cNvPr>
          <p:cNvSpPr txBox="1"/>
          <p:nvPr/>
        </p:nvSpPr>
        <p:spPr>
          <a:xfrm>
            <a:off x="924844" y="4777199"/>
            <a:ext cx="9110406" cy="91249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10000"/>
          </a:bodyPr>
          <a:lstStyle>
            <a:defPPr>
              <a:defRPr lang="en-US"/>
            </a:defPPr>
            <a:lvl1pPr indent="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/>
            </a:lvl1pPr>
            <a:lvl2pPr indent="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/>
            </a:lvl2pPr>
            <a:lvl3pPr indent="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b="1"/>
            </a:lvl3pPr>
            <a:lvl4pPr indent="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/>
            </a:lvl4pPr>
            <a:lvl5pPr indent="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/>
            </a:lvl5pPr>
            <a:lvl6pPr indent="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/>
            </a:lvl6pPr>
            <a:lvl7pPr indent="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/>
            </a:lvl7pPr>
            <a:lvl8pPr indent="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/>
            </a:lvl8pPr>
            <a:lvl9pPr indent="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/>
            </a:lvl9pPr>
          </a:lstStyle>
          <a:p>
            <a:r>
              <a:rPr lang="es-ES_tradnl" b="0" dirty="0"/>
              <a:t>*No es obligatorio ajustar la velocidad del equipo a la serie de Fibonacci</a:t>
            </a:r>
          </a:p>
          <a:p>
            <a:r>
              <a:rPr lang="es-ES_tradnl" b="0" dirty="0"/>
              <a:t>**El peso de las HUs en un Sprint debe ser igual o menor que la velocidad del equipo</a:t>
            </a:r>
          </a:p>
        </p:txBody>
      </p:sp>
      <p:sp>
        <p:nvSpPr>
          <p:cNvPr id="34" name="CuadroTexto 33">
            <a:extLst>
              <a:ext uri="{FF2B5EF4-FFF2-40B4-BE49-F238E27FC236}">
                <a16:creationId xmlns:a16="http://schemas.microsoft.com/office/drawing/2014/main" id="{B3B389F6-DDC9-4E75-946D-407EE75E68FE}"/>
              </a:ext>
            </a:extLst>
          </p:cNvPr>
          <p:cNvSpPr txBox="1"/>
          <p:nvPr/>
        </p:nvSpPr>
        <p:spPr>
          <a:xfrm>
            <a:off x="9595409" y="2456872"/>
            <a:ext cx="531816" cy="42473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defPPr>
              <a:defRPr lang="en-US"/>
            </a:defPPr>
            <a:lvl1pPr indent="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/>
            </a:lvl1pPr>
            <a:lvl2pPr indent="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/>
            </a:lvl2pPr>
            <a:lvl3pPr indent="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b="1"/>
            </a:lvl3pPr>
            <a:lvl4pPr indent="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/>
            </a:lvl4pPr>
            <a:lvl5pPr indent="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/>
            </a:lvl5pPr>
            <a:lvl6pPr indent="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/>
            </a:lvl6pPr>
            <a:lvl7pPr indent="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/>
            </a:lvl7pPr>
            <a:lvl8pPr indent="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/>
            </a:lvl8pPr>
            <a:lvl9pPr indent="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/>
            </a:lvl9pPr>
          </a:lstStyle>
          <a:p>
            <a:r>
              <a:rPr lang="es-ES_tradnl" dirty="0"/>
              <a:t>**</a:t>
            </a:r>
          </a:p>
        </p:txBody>
      </p:sp>
    </p:spTree>
    <p:extLst>
      <p:ext uri="{BB962C8B-B14F-4D97-AF65-F5344CB8AC3E}">
        <p14:creationId xmlns:p14="http://schemas.microsoft.com/office/powerpoint/2010/main" val="265110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854537-19AB-DC46-88D2-D02F201258D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48476" y="159747"/>
            <a:ext cx="11010936" cy="605631"/>
          </a:xfrm>
          <a:prstGeom prst="rect">
            <a:avLst/>
          </a:prstGeom>
        </p:spPr>
        <p:txBody>
          <a:bodyPr anchor="ctr"/>
          <a:lstStyle/>
          <a:p>
            <a:r>
              <a:rPr lang="es-ES_tradnl" b="1" dirty="0">
                <a:solidFill>
                  <a:schemeClr val="accent3">
                    <a:lumMod val="50000"/>
                  </a:schemeClr>
                </a:solidFill>
              </a:rPr>
              <a:t>Momento de usar el Planning Poker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1177AA54-85B6-F14C-9648-CCF2714EA5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25"/>
          <a:stretch/>
        </p:blipFill>
        <p:spPr>
          <a:xfrm>
            <a:off x="457424" y="2669657"/>
            <a:ext cx="4312789" cy="2072682"/>
          </a:xfrm>
          <a:prstGeom prst="rect">
            <a:avLst/>
          </a:prstGeom>
        </p:spPr>
      </p:pic>
      <p:sp>
        <p:nvSpPr>
          <p:cNvPr id="8" name="Elipse 7">
            <a:extLst>
              <a:ext uri="{FF2B5EF4-FFF2-40B4-BE49-F238E27FC236}">
                <a16:creationId xmlns:a16="http://schemas.microsoft.com/office/drawing/2014/main" id="{97513781-47A9-3E44-A04B-7ABAA22A2C14}"/>
              </a:ext>
            </a:extLst>
          </p:cNvPr>
          <p:cNvSpPr/>
          <p:nvPr/>
        </p:nvSpPr>
        <p:spPr>
          <a:xfrm>
            <a:off x="1603446" y="2609162"/>
            <a:ext cx="3307977" cy="219367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20" name="Grupo 19">
            <a:extLst>
              <a:ext uri="{FF2B5EF4-FFF2-40B4-BE49-F238E27FC236}">
                <a16:creationId xmlns:a16="http://schemas.microsoft.com/office/drawing/2014/main" id="{40E973AF-970D-8247-83D7-DB7E4616108F}"/>
              </a:ext>
            </a:extLst>
          </p:cNvPr>
          <p:cNvGrpSpPr/>
          <p:nvPr/>
        </p:nvGrpSpPr>
        <p:grpSpPr>
          <a:xfrm>
            <a:off x="1603446" y="1161204"/>
            <a:ext cx="1349493" cy="1173671"/>
            <a:chOff x="7788135" y="4160265"/>
            <a:chExt cx="1698812" cy="1477478"/>
          </a:xfrm>
        </p:grpSpPr>
        <p:pic>
          <p:nvPicPr>
            <p:cNvPr id="22" name="Imagen 21">
              <a:extLst>
                <a:ext uri="{FF2B5EF4-FFF2-40B4-BE49-F238E27FC236}">
                  <a16:creationId xmlns:a16="http://schemas.microsoft.com/office/drawing/2014/main" id="{8254C83B-E4AC-0F4F-B9C3-E23F8BE9395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20616" y="4160265"/>
              <a:ext cx="1242005" cy="1477478"/>
            </a:xfrm>
            <a:prstGeom prst="rect">
              <a:avLst/>
            </a:prstGeom>
          </p:spPr>
        </p:pic>
        <p:sp>
          <p:nvSpPr>
            <p:cNvPr id="23" name="Lata 22">
              <a:extLst>
                <a:ext uri="{FF2B5EF4-FFF2-40B4-BE49-F238E27FC236}">
                  <a16:creationId xmlns:a16="http://schemas.microsoft.com/office/drawing/2014/main" id="{DA02CD43-0E73-FE4F-934A-88244934CFBA}"/>
                </a:ext>
              </a:extLst>
            </p:cNvPr>
            <p:cNvSpPr/>
            <p:nvPr/>
          </p:nvSpPr>
          <p:spPr>
            <a:xfrm>
              <a:off x="7788135" y="4572000"/>
              <a:ext cx="361703" cy="866196"/>
            </a:xfrm>
            <a:prstGeom prst="can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24" name="Lata 23">
              <a:extLst>
                <a:ext uri="{FF2B5EF4-FFF2-40B4-BE49-F238E27FC236}">
                  <a16:creationId xmlns:a16="http://schemas.microsoft.com/office/drawing/2014/main" id="{739F073F-B0BA-654B-86F9-ABBC25A3B0DD}"/>
                </a:ext>
              </a:extLst>
            </p:cNvPr>
            <p:cNvSpPr/>
            <p:nvPr/>
          </p:nvSpPr>
          <p:spPr>
            <a:xfrm>
              <a:off x="9125244" y="5099529"/>
              <a:ext cx="361703" cy="338667"/>
            </a:xfrm>
            <a:prstGeom prst="can">
              <a:avLst>
                <a:gd name="adj" fmla="val 50000"/>
              </a:avLst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sp>
        <p:nvSpPr>
          <p:cNvPr id="41" name="CuadroTexto 40">
            <a:extLst>
              <a:ext uri="{FF2B5EF4-FFF2-40B4-BE49-F238E27FC236}">
                <a16:creationId xmlns:a16="http://schemas.microsoft.com/office/drawing/2014/main" id="{25D17375-B76C-1A49-8F19-13BDBC31E8B2}"/>
              </a:ext>
            </a:extLst>
          </p:cNvPr>
          <p:cNvSpPr txBox="1"/>
          <p:nvPr/>
        </p:nvSpPr>
        <p:spPr>
          <a:xfrm>
            <a:off x="1351868" y="2250591"/>
            <a:ext cx="18045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000" b="1" dirty="0">
                <a:solidFill>
                  <a:schemeClr val="bg1"/>
                </a:solidFill>
              </a:rPr>
              <a:t>Sprint </a:t>
            </a:r>
            <a:r>
              <a:rPr lang="es-ES_tradnl" sz="2000" b="1" dirty="0" err="1">
                <a:solidFill>
                  <a:schemeClr val="bg1"/>
                </a:solidFill>
              </a:rPr>
              <a:t>planning</a:t>
            </a:r>
            <a:endParaRPr lang="es-ES_tradnl" sz="2000" b="1" dirty="0">
              <a:solidFill>
                <a:schemeClr val="bg1"/>
              </a:solidFill>
            </a:endParaRPr>
          </a:p>
        </p:txBody>
      </p:sp>
      <p:pic>
        <p:nvPicPr>
          <p:cNvPr id="15" name="Imagen 14" descr="Imagen que contiene captura de pantalla&#10;&#10;Descripción generada automáticamente">
            <a:extLst>
              <a:ext uri="{FF2B5EF4-FFF2-40B4-BE49-F238E27FC236}">
                <a16:creationId xmlns:a16="http://schemas.microsoft.com/office/drawing/2014/main" id="{3580D003-1D51-44FD-8E1B-868BAC2FCF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9338" y="1364872"/>
            <a:ext cx="6509561" cy="1714838"/>
          </a:xfrm>
          <a:prstGeom prst="rect">
            <a:avLst/>
          </a:prstGeom>
        </p:spPr>
      </p:pic>
      <p:sp>
        <p:nvSpPr>
          <p:cNvPr id="16" name="Marcador de contenido 11">
            <a:extLst>
              <a:ext uri="{FF2B5EF4-FFF2-40B4-BE49-F238E27FC236}">
                <a16:creationId xmlns:a16="http://schemas.microsoft.com/office/drawing/2014/main" id="{656E73CB-5A15-492D-A5E9-3D4CB2A7B5F3}"/>
              </a:ext>
            </a:extLst>
          </p:cNvPr>
          <p:cNvSpPr txBox="1">
            <a:spLocks/>
          </p:cNvSpPr>
          <p:nvPr/>
        </p:nvSpPr>
        <p:spPr>
          <a:xfrm>
            <a:off x="5349025" y="3978185"/>
            <a:ext cx="6021977" cy="1335016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>
                <a:solidFill>
                  <a:srgbClr val="C00000"/>
                </a:solidFill>
              </a:rPr>
              <a:t>Refinar es mejorar el Product Backlog</a:t>
            </a:r>
          </a:p>
          <a:p>
            <a:r>
              <a:rPr lang="es-ES" dirty="0">
                <a:solidFill>
                  <a:srgbClr val="C00000"/>
                </a:solidFill>
              </a:rPr>
              <a:t>El Equipo decide cómo y cuándo se hace</a:t>
            </a:r>
          </a:p>
          <a:p>
            <a:r>
              <a:rPr lang="es-ES" dirty="0">
                <a:solidFill>
                  <a:srgbClr val="C00000"/>
                </a:solidFill>
              </a:rPr>
              <a:t>Consume un máximo del 10% de capacidad del equipo</a:t>
            </a:r>
          </a:p>
          <a:p>
            <a:r>
              <a:rPr lang="es-ES" dirty="0">
                <a:solidFill>
                  <a:srgbClr val="C00000"/>
                </a:solidFill>
              </a:rPr>
              <a:t>El Product Owner puede refinar en cualquier momento</a:t>
            </a:r>
          </a:p>
        </p:txBody>
      </p:sp>
      <p:sp>
        <p:nvSpPr>
          <p:cNvPr id="17" name="Flecha derecha 39">
            <a:extLst>
              <a:ext uri="{FF2B5EF4-FFF2-40B4-BE49-F238E27FC236}">
                <a16:creationId xmlns:a16="http://schemas.microsoft.com/office/drawing/2014/main" id="{9F3F5D5D-F218-473B-B9B0-51F5F5072C41}"/>
              </a:ext>
            </a:extLst>
          </p:cNvPr>
          <p:cNvSpPr/>
          <p:nvPr/>
        </p:nvSpPr>
        <p:spPr>
          <a:xfrm rot="5400000">
            <a:off x="7842230" y="3125930"/>
            <a:ext cx="748176" cy="6557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132018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94B151-57E9-F44F-B45D-FFBFD602B05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6330" y="139959"/>
            <a:ext cx="11010938" cy="540540"/>
          </a:xfrm>
          <a:prstGeom prst="rect">
            <a:avLst/>
          </a:prstGeom>
        </p:spPr>
        <p:txBody>
          <a:bodyPr anchor="ctr"/>
          <a:lstStyle/>
          <a:p>
            <a:r>
              <a:rPr lang="es-ES_tradnl" b="1" dirty="0">
                <a:solidFill>
                  <a:schemeClr val="accent3">
                    <a:lumMod val="50000"/>
                  </a:schemeClr>
                </a:solidFill>
              </a:rPr>
              <a:t>Planning Poker en el Sprint Planning o Refinamiento</a:t>
            </a:r>
          </a:p>
        </p:txBody>
      </p:sp>
      <p:sp>
        <p:nvSpPr>
          <p:cNvPr id="12" name="Marcador de texto 11">
            <a:extLst>
              <a:ext uri="{FF2B5EF4-FFF2-40B4-BE49-F238E27FC236}">
                <a16:creationId xmlns:a16="http://schemas.microsoft.com/office/drawing/2014/main" id="{9C77FF6F-6D5F-4F44-90E9-C3CE25A1C053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999426" y="965511"/>
            <a:ext cx="1945316" cy="459957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s-ES_tradnl" dirty="0">
                <a:solidFill>
                  <a:srgbClr val="C00000"/>
                </a:solidFill>
              </a:rPr>
              <a:t>Objetivo</a:t>
            </a:r>
          </a:p>
        </p:txBody>
      </p:sp>
      <p:graphicFrame>
        <p:nvGraphicFramePr>
          <p:cNvPr id="10" name="Marcador de contenido 9">
            <a:extLst>
              <a:ext uri="{FF2B5EF4-FFF2-40B4-BE49-F238E27FC236}">
                <a16:creationId xmlns:a16="http://schemas.microsoft.com/office/drawing/2014/main" id="{5DCAE9C1-DB31-334C-82E0-79DFE23ABEC0}"/>
              </a:ext>
            </a:extLst>
          </p:cNvPr>
          <p:cNvGraphicFramePr>
            <a:graphicFrameLocks noGrp="1"/>
          </p:cNvGraphicFramePr>
          <p:nvPr>
            <p:ph sz="half" idx="4294967295"/>
            <p:extLst>
              <p:ext uri="{D42A27DB-BD31-4B8C-83A1-F6EECF244321}">
                <p14:modId xmlns:p14="http://schemas.microsoft.com/office/powerpoint/2010/main" val="257339449"/>
              </p:ext>
            </p:extLst>
          </p:nvPr>
        </p:nvGraphicFramePr>
        <p:xfrm>
          <a:off x="503040" y="2164130"/>
          <a:ext cx="5436000" cy="32933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3" name="Marcador de texto 12">
            <a:extLst>
              <a:ext uri="{FF2B5EF4-FFF2-40B4-BE49-F238E27FC236}">
                <a16:creationId xmlns:a16="http://schemas.microsoft.com/office/drawing/2014/main" id="{8E99A018-D61C-5D4D-AF27-F4BC6E8A668D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077976" y="965511"/>
            <a:ext cx="5436000" cy="459958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s-ES_tradnl" dirty="0">
                <a:solidFill>
                  <a:srgbClr val="C00000"/>
                </a:solidFill>
              </a:rPr>
              <a:t>Proceso</a:t>
            </a:r>
          </a:p>
        </p:txBody>
      </p:sp>
      <p:sp>
        <p:nvSpPr>
          <p:cNvPr id="14" name="Marcador de contenido 13">
            <a:extLst>
              <a:ext uri="{FF2B5EF4-FFF2-40B4-BE49-F238E27FC236}">
                <a16:creationId xmlns:a16="http://schemas.microsoft.com/office/drawing/2014/main" id="{A631999B-4D37-7D45-90FF-98906296F6FB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6077976" y="1632284"/>
            <a:ext cx="5436000" cy="4703202"/>
          </a:xfrm>
          <a:prstGeom prst="rect">
            <a:avLst/>
          </a:prstGeom>
        </p:spPr>
        <p:txBody>
          <a:bodyPr>
            <a:normAutofit fontScale="85000"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es-ES" dirty="0"/>
              <a:t>Cada experto en una materia requerida proporciona una breve introducción sobre cada elemento</a:t>
            </a:r>
          </a:p>
          <a:p>
            <a:pPr marL="457200" indent="-457200">
              <a:buFont typeface="+mj-lt"/>
              <a:buAutoNum type="arabicPeriod"/>
            </a:pPr>
            <a:r>
              <a:rPr lang="es-ES" dirty="0"/>
              <a:t>Se discute sobre las características</a:t>
            </a:r>
          </a:p>
          <a:p>
            <a:pPr marL="457200" indent="-457200">
              <a:buFont typeface="+mj-lt"/>
              <a:buAutoNum type="arabicPeriod"/>
            </a:pPr>
            <a:r>
              <a:rPr lang="es-ES" dirty="0"/>
              <a:t>Cada persona vota en secreto el esfuerzo (o bien en las unidades acordadas, o bien unidades virtuales)</a:t>
            </a:r>
          </a:p>
          <a:p>
            <a:pPr marL="457200" indent="-457200">
              <a:buFont typeface="+mj-lt"/>
              <a:buAutoNum type="arabicPeriod"/>
            </a:pPr>
            <a:r>
              <a:rPr lang="es-ES" dirty="0"/>
              <a:t>Se levantan las cartas</a:t>
            </a:r>
          </a:p>
          <a:p>
            <a:pPr marL="457200" indent="-457200">
              <a:buFont typeface="+mj-lt"/>
              <a:buAutoNum type="arabicPeriod"/>
            </a:pPr>
            <a:r>
              <a:rPr lang="es-ES" dirty="0"/>
              <a:t>Los autores de estimaciones de mayor y menor puntuación justificarán dichas estimaciones</a:t>
            </a:r>
          </a:p>
          <a:p>
            <a:pPr marL="457200" indent="-457200">
              <a:buFont typeface="+mj-lt"/>
              <a:buAutoNum type="arabicPeriod"/>
            </a:pPr>
            <a:r>
              <a:rPr lang="es-ES" dirty="0"/>
              <a:t>Se discuten las estimaciones</a:t>
            </a:r>
          </a:p>
          <a:p>
            <a:pPr marL="457200" indent="-457200">
              <a:buFont typeface="+mj-lt"/>
              <a:buAutoNum type="arabicPeriod"/>
            </a:pPr>
            <a:r>
              <a:rPr lang="es-ES" dirty="0"/>
              <a:t>Se vuelve al punto 4 hasta tener un consenso</a:t>
            </a:r>
          </a:p>
          <a:p>
            <a:pPr marL="457200" indent="-457200">
              <a:buFont typeface="+mj-lt"/>
              <a:buAutoNum type="arabicPeriod"/>
            </a:pPr>
            <a:r>
              <a:rPr lang="es-ES_tradnl" dirty="0"/>
              <a:t>Time-Boxing es importante durante el proceso</a:t>
            </a:r>
          </a:p>
        </p:txBody>
      </p:sp>
    </p:spTree>
    <p:extLst>
      <p:ext uri="{BB962C8B-B14F-4D97-AF65-F5344CB8AC3E}">
        <p14:creationId xmlns:p14="http://schemas.microsoft.com/office/powerpoint/2010/main" val="3545925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60484005-C072-444F-AC9B-65781A7DF5E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27189" y="127619"/>
            <a:ext cx="11010936" cy="521656"/>
          </a:xfrm>
          <a:prstGeom prst="rect">
            <a:avLst/>
          </a:prstGeom>
        </p:spPr>
        <p:txBody>
          <a:bodyPr anchor="ctr"/>
          <a:lstStyle/>
          <a:p>
            <a:r>
              <a:rPr lang="es-ES_tradnl" b="1" dirty="0">
                <a:solidFill>
                  <a:schemeClr val="accent3">
                    <a:lumMod val="50000"/>
                  </a:schemeClr>
                </a:solidFill>
              </a:rPr>
              <a:t>Después del Refinamiento con Planning Poker</a:t>
            </a:r>
          </a:p>
        </p:txBody>
      </p:sp>
      <p:graphicFrame>
        <p:nvGraphicFramePr>
          <p:cNvPr id="2" name="Tabla 7">
            <a:extLst>
              <a:ext uri="{FF2B5EF4-FFF2-40B4-BE49-F238E27FC236}">
                <a16:creationId xmlns:a16="http://schemas.microsoft.com/office/drawing/2014/main" id="{6BE46B45-F0A3-C95E-CD0B-994FC6AF3E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5919454"/>
              </p:ext>
            </p:extLst>
          </p:nvPr>
        </p:nvGraphicFramePr>
        <p:xfrm>
          <a:off x="624498" y="1113397"/>
          <a:ext cx="10457804" cy="3886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4993">
                  <a:extLst>
                    <a:ext uri="{9D8B030D-6E8A-4147-A177-3AD203B41FA5}">
                      <a16:colId xmlns:a16="http://schemas.microsoft.com/office/drawing/2014/main" val="652596036"/>
                    </a:ext>
                  </a:extLst>
                </a:gridCol>
                <a:gridCol w="875030">
                  <a:extLst>
                    <a:ext uri="{9D8B030D-6E8A-4147-A177-3AD203B41FA5}">
                      <a16:colId xmlns:a16="http://schemas.microsoft.com/office/drawing/2014/main" val="2308783710"/>
                    </a:ext>
                  </a:extLst>
                </a:gridCol>
                <a:gridCol w="775018">
                  <a:extLst>
                    <a:ext uri="{9D8B030D-6E8A-4147-A177-3AD203B41FA5}">
                      <a16:colId xmlns:a16="http://schemas.microsoft.com/office/drawing/2014/main" val="3706645731"/>
                    </a:ext>
                  </a:extLst>
                </a:gridCol>
                <a:gridCol w="3769359">
                  <a:extLst>
                    <a:ext uri="{9D8B030D-6E8A-4147-A177-3AD203B41FA5}">
                      <a16:colId xmlns:a16="http://schemas.microsoft.com/office/drawing/2014/main" val="840411681"/>
                    </a:ext>
                  </a:extLst>
                </a:gridCol>
                <a:gridCol w="4463404">
                  <a:extLst>
                    <a:ext uri="{9D8B030D-6E8A-4147-A177-3AD203B41FA5}">
                      <a16:colId xmlns:a16="http://schemas.microsoft.com/office/drawing/2014/main" val="24732604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000" dirty="0"/>
                        <a:t>Código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000" dirty="0"/>
                        <a:t>Complejidad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000" dirty="0"/>
                        <a:t>Valoración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000" dirty="0"/>
                        <a:t>Historia de Usuario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000" dirty="0"/>
                        <a:t>Requisito Técnico de Alto Nivel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26383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000" dirty="0"/>
                        <a:t>HU-A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000" dirty="0"/>
                        <a:t>Baja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000" b="1" dirty="0">
                          <a:solidFill>
                            <a:srgbClr val="00B050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000" dirty="0"/>
                        <a:t>Calendario para pronósticos sincronizado con el móvil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000" dirty="0">
                          <a:solidFill>
                            <a:schemeClr val="tx1"/>
                          </a:solidFill>
                        </a:rPr>
                        <a:t>Interfaz con el Sistema Operativo para captura de fecha/hora y elaboración del calendario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30047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D1E1D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HU-B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000" dirty="0"/>
                        <a:t>Media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000" b="1" dirty="0">
                          <a:solidFill>
                            <a:srgbClr val="00B050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000" dirty="0"/>
                        <a:t>Manejo sencillo para el usuario medio, con respuestas y mensajes claros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000" dirty="0">
                          <a:solidFill>
                            <a:schemeClr val="tx1"/>
                          </a:solidFill>
                        </a:rPr>
                        <a:t>Interfaz Hombre/Máquina sencillo: comandos, respuestas, mensajes de aviso y de error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90976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D1E1D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HU-C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000" dirty="0"/>
                        <a:t>Alta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000" b="1" dirty="0">
                          <a:solidFill>
                            <a:srgbClr val="FF0000"/>
                          </a:solidFill>
                        </a:rPr>
                        <a:t>8 -&gt; 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000" dirty="0"/>
                        <a:t>Aplicación compatible con todos los móviles, que se pueda descargar de las tiendas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000" dirty="0">
                          <a:solidFill>
                            <a:schemeClr val="tx1"/>
                          </a:solidFill>
                        </a:rPr>
                        <a:t>Desarrollo de la App base para iOS y Android, y alojamiento en ambas Apple Store y Google Play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7494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D1E1D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HU-D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000" dirty="0"/>
                        <a:t>Alta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000" b="1" dirty="0">
                          <a:solidFill>
                            <a:srgbClr val="FF0000"/>
                          </a:solidFill>
                        </a:rPr>
                        <a:t>5 -&gt; 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000" dirty="0"/>
                        <a:t>Almacenamiento de los datos climatológicos en el terminal, y presentación de los mismos definida por el usuario de forma flexible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000" dirty="0">
                          <a:solidFill>
                            <a:schemeClr val="tx1"/>
                          </a:solidFill>
                        </a:rPr>
                        <a:t>Proceso de los datos de </a:t>
                      </a:r>
                      <a:r>
                        <a:rPr lang="es-ES" sz="1000" dirty="0" err="1">
                          <a:solidFill>
                            <a:schemeClr val="tx1"/>
                          </a:solidFill>
                        </a:rPr>
                        <a:t>The</a:t>
                      </a:r>
                      <a:r>
                        <a:rPr lang="es-ES" sz="10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s-ES" sz="1000" dirty="0" err="1">
                          <a:solidFill>
                            <a:schemeClr val="tx1"/>
                          </a:solidFill>
                        </a:rPr>
                        <a:t>Weather</a:t>
                      </a:r>
                      <a:r>
                        <a:rPr lang="es-ES" sz="10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s-ES" sz="1000" dirty="0" err="1">
                          <a:solidFill>
                            <a:schemeClr val="tx1"/>
                          </a:solidFill>
                        </a:rPr>
                        <a:t>Channel</a:t>
                      </a:r>
                      <a:r>
                        <a:rPr lang="es-ES" sz="1000" dirty="0">
                          <a:solidFill>
                            <a:schemeClr val="tx1"/>
                          </a:solidFill>
                        </a:rPr>
                        <a:t>, almacenamiento en BD, elaboración de informes detallados a petición de usuario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80775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D1E1D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HU-E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000" dirty="0"/>
                        <a:t>Media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000" b="1" dirty="0">
                          <a:solidFill>
                            <a:srgbClr val="FF0000"/>
                          </a:solidFill>
                        </a:rPr>
                        <a:t>3 -&gt;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000" dirty="0"/>
                        <a:t>Obtención de los datos climatológicos de fuentes fiables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000" dirty="0">
                          <a:solidFill>
                            <a:schemeClr val="tx1"/>
                          </a:solidFill>
                        </a:rPr>
                        <a:t>Módulo de comunicación con los Web </a:t>
                      </a:r>
                      <a:r>
                        <a:rPr lang="es-ES" sz="1000" dirty="0" err="1">
                          <a:solidFill>
                            <a:schemeClr val="tx1"/>
                          </a:solidFill>
                        </a:rPr>
                        <a:t>Services</a:t>
                      </a:r>
                      <a:r>
                        <a:rPr lang="es-ES" sz="1000" dirty="0">
                          <a:solidFill>
                            <a:schemeClr val="tx1"/>
                          </a:solidFill>
                        </a:rPr>
                        <a:t> de </a:t>
                      </a:r>
                      <a:r>
                        <a:rPr lang="es-ES" sz="1000" dirty="0" err="1">
                          <a:solidFill>
                            <a:schemeClr val="tx1"/>
                          </a:solidFill>
                        </a:rPr>
                        <a:t>The</a:t>
                      </a:r>
                      <a:r>
                        <a:rPr lang="es-ES" sz="10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s-ES" sz="1000" dirty="0" err="1">
                          <a:solidFill>
                            <a:schemeClr val="tx1"/>
                          </a:solidFill>
                        </a:rPr>
                        <a:t>Weather</a:t>
                      </a:r>
                      <a:r>
                        <a:rPr lang="es-ES" sz="10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s-ES" sz="1000" dirty="0" err="1">
                          <a:solidFill>
                            <a:schemeClr val="tx1"/>
                          </a:solidFill>
                        </a:rPr>
                        <a:t>Channel</a:t>
                      </a:r>
                      <a:endParaRPr lang="es-ES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01442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D1E1D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HU-F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000" dirty="0"/>
                        <a:t>Media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000" b="1" dirty="0">
                          <a:solidFill>
                            <a:srgbClr val="00B050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000" dirty="0"/>
                        <a:t>Aplicación compatible con la Guía de Estilo de la empresa y con un juego de pantallas a definir con sus comerciales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000" dirty="0">
                          <a:solidFill>
                            <a:schemeClr val="tx1"/>
                          </a:solidFill>
                        </a:rPr>
                        <a:t>Interfaz Gráfica de Usuario y su presentación en el terminal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32665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D1E1D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HU-G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000" dirty="0"/>
                        <a:t>Baja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000" b="1" dirty="0">
                          <a:solidFill>
                            <a:srgbClr val="00B050"/>
                          </a:solidFill>
                        </a:rPr>
                        <a:t>1/2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000" dirty="0"/>
                        <a:t>Aplicación sensible a la localización del móvil y a los datos de su entorno físico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000" dirty="0">
                          <a:solidFill>
                            <a:schemeClr val="tx1"/>
                          </a:solidFill>
                        </a:rPr>
                        <a:t>Interfaces con los dispositivos de posicionamiento y ambiente del terminal móvil (GPS, termómetro, altímetro)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15542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D1E1D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HU-H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000" dirty="0"/>
                        <a:t>Baja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000" b="1" dirty="0">
                          <a:solidFill>
                            <a:srgbClr val="00B050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000" dirty="0"/>
                        <a:t>Se podrá seleccionar cualquier ciudad y además posicionarla en los mapas del móvil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000" dirty="0">
                          <a:solidFill>
                            <a:schemeClr val="tx1"/>
                          </a:solidFill>
                        </a:rPr>
                        <a:t>Interfaces con las aplicaciones de cartografía del terminal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1811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D1E1D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HU-I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000" dirty="0"/>
                        <a:t>Media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000" b="1" dirty="0">
                          <a:solidFill>
                            <a:srgbClr val="00B050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000" dirty="0"/>
                        <a:t>La aplicación estará protegida contra los delincuentes cibernéticos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000" dirty="0">
                          <a:solidFill>
                            <a:schemeClr val="tx1"/>
                          </a:solidFill>
                        </a:rPr>
                        <a:t>Blindaje </a:t>
                      </a:r>
                      <a:r>
                        <a:rPr lang="es-ES" sz="1000" dirty="0" err="1">
                          <a:solidFill>
                            <a:schemeClr val="tx1"/>
                          </a:solidFill>
                        </a:rPr>
                        <a:t>anti-hacking</a:t>
                      </a:r>
                      <a:endParaRPr lang="es-ES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4671152"/>
                  </a:ext>
                </a:extLst>
              </a:tr>
            </a:tbl>
          </a:graphicData>
        </a:graphic>
      </p:graphicFrame>
      <p:sp>
        <p:nvSpPr>
          <p:cNvPr id="6" name="Marcador de contenido 11">
            <a:extLst>
              <a:ext uri="{FF2B5EF4-FFF2-40B4-BE49-F238E27FC236}">
                <a16:creationId xmlns:a16="http://schemas.microsoft.com/office/drawing/2014/main" id="{7C3128EC-A836-FE50-6E71-EDE2F32F59E0}"/>
              </a:ext>
            </a:extLst>
          </p:cNvPr>
          <p:cNvSpPr txBox="1">
            <a:spLocks/>
          </p:cNvSpPr>
          <p:nvPr/>
        </p:nvSpPr>
        <p:spPr>
          <a:xfrm>
            <a:off x="751313" y="5044655"/>
            <a:ext cx="6347792" cy="417623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s-ES" sz="2000" dirty="0">
                <a:solidFill>
                  <a:srgbClr val="00B050"/>
                </a:solidFill>
              </a:rPr>
              <a:t>Tras refinar con </a:t>
            </a:r>
            <a:r>
              <a:rPr lang="es-ES" sz="2000" dirty="0" err="1">
                <a:solidFill>
                  <a:srgbClr val="00B050"/>
                </a:solidFill>
              </a:rPr>
              <a:t>Planning</a:t>
            </a:r>
            <a:r>
              <a:rPr lang="es-ES" sz="2000" dirty="0">
                <a:solidFill>
                  <a:srgbClr val="00B050"/>
                </a:solidFill>
              </a:rPr>
              <a:t> Póker, cambian algunos valores</a:t>
            </a:r>
            <a:endParaRPr lang="es-ES" sz="2000" b="1" dirty="0">
              <a:solidFill>
                <a:srgbClr val="00B050"/>
              </a:solidFill>
            </a:endParaRPr>
          </a:p>
        </p:txBody>
      </p:sp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1B2FE1BA-55B1-3533-F5F2-E2E12921335B}"/>
              </a:ext>
            </a:extLst>
          </p:cNvPr>
          <p:cNvSpPr/>
          <p:nvPr/>
        </p:nvSpPr>
        <p:spPr>
          <a:xfrm>
            <a:off x="1957262" y="963083"/>
            <a:ext cx="1046922" cy="4161183"/>
          </a:xfrm>
          <a:prstGeom prst="round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48288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>
            <a:extLst>
              <a:ext uri="{FF2B5EF4-FFF2-40B4-BE49-F238E27FC236}">
                <a16:creationId xmlns:a16="http://schemas.microsoft.com/office/drawing/2014/main" id="{60484005-C072-444F-AC9B-65781A7DF5E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27189" y="118289"/>
            <a:ext cx="11010936" cy="530986"/>
          </a:xfrm>
          <a:prstGeom prst="rect">
            <a:avLst/>
          </a:prstGeom>
        </p:spPr>
        <p:txBody>
          <a:bodyPr anchor="ctr"/>
          <a:lstStyle/>
          <a:p>
            <a:r>
              <a:rPr lang="es-ES_tradnl" b="1" dirty="0">
                <a:solidFill>
                  <a:schemeClr val="accent3">
                    <a:lumMod val="50000"/>
                  </a:schemeClr>
                </a:solidFill>
              </a:rPr>
              <a:t>Ajuste de las Nuevas Estimaciones a Fibonacci</a:t>
            </a:r>
          </a:p>
        </p:txBody>
      </p:sp>
      <p:graphicFrame>
        <p:nvGraphicFramePr>
          <p:cNvPr id="2" name="Tabla 7">
            <a:extLst>
              <a:ext uri="{FF2B5EF4-FFF2-40B4-BE49-F238E27FC236}">
                <a16:creationId xmlns:a16="http://schemas.microsoft.com/office/drawing/2014/main" id="{AAEB2E52-2D82-8DE5-8296-13762E6336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2203999"/>
              </p:ext>
            </p:extLst>
          </p:nvPr>
        </p:nvGraphicFramePr>
        <p:xfrm>
          <a:off x="624502" y="1122722"/>
          <a:ext cx="10457804" cy="3886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4993">
                  <a:extLst>
                    <a:ext uri="{9D8B030D-6E8A-4147-A177-3AD203B41FA5}">
                      <a16:colId xmlns:a16="http://schemas.microsoft.com/office/drawing/2014/main" val="652596036"/>
                    </a:ext>
                  </a:extLst>
                </a:gridCol>
                <a:gridCol w="875030">
                  <a:extLst>
                    <a:ext uri="{9D8B030D-6E8A-4147-A177-3AD203B41FA5}">
                      <a16:colId xmlns:a16="http://schemas.microsoft.com/office/drawing/2014/main" val="2308783710"/>
                    </a:ext>
                  </a:extLst>
                </a:gridCol>
                <a:gridCol w="775018">
                  <a:extLst>
                    <a:ext uri="{9D8B030D-6E8A-4147-A177-3AD203B41FA5}">
                      <a16:colId xmlns:a16="http://schemas.microsoft.com/office/drawing/2014/main" val="3706645731"/>
                    </a:ext>
                  </a:extLst>
                </a:gridCol>
                <a:gridCol w="3769359">
                  <a:extLst>
                    <a:ext uri="{9D8B030D-6E8A-4147-A177-3AD203B41FA5}">
                      <a16:colId xmlns:a16="http://schemas.microsoft.com/office/drawing/2014/main" val="840411681"/>
                    </a:ext>
                  </a:extLst>
                </a:gridCol>
                <a:gridCol w="4463404">
                  <a:extLst>
                    <a:ext uri="{9D8B030D-6E8A-4147-A177-3AD203B41FA5}">
                      <a16:colId xmlns:a16="http://schemas.microsoft.com/office/drawing/2014/main" val="24732604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000" dirty="0"/>
                        <a:t>Código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000" dirty="0"/>
                        <a:t>Complejidad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000" dirty="0"/>
                        <a:t>Valoración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000" dirty="0"/>
                        <a:t>Historia de Usuario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000" dirty="0"/>
                        <a:t>Requisito Técnico de Alto Nivel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26383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ES" sz="1000" dirty="0"/>
                        <a:t>HU-A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000" dirty="0"/>
                        <a:t>Baja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000" b="1" dirty="0">
                          <a:solidFill>
                            <a:srgbClr val="00B050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000" dirty="0"/>
                        <a:t>Calendario para pronósticos sincronizado con el móvil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000" dirty="0">
                          <a:solidFill>
                            <a:schemeClr val="tx1"/>
                          </a:solidFill>
                        </a:rPr>
                        <a:t>Interfaz con el Sistema Operativo para captura de fecha/hora y elaboración del calendario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30047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D1E1D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HU-B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000" dirty="0"/>
                        <a:t>Media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000" b="1" dirty="0">
                          <a:solidFill>
                            <a:srgbClr val="00B050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000" dirty="0"/>
                        <a:t>Manejo sencillo para el usuario medio, con respuestas y mensajes claros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000" dirty="0">
                          <a:solidFill>
                            <a:schemeClr val="tx1"/>
                          </a:solidFill>
                        </a:rPr>
                        <a:t>Interfaz Hombre/Máquina sencillo: comandos, respuestas, mensajes de aviso y de error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90976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D1E1D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HU-C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000" dirty="0"/>
                        <a:t>Alta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000" b="1" dirty="0">
                          <a:solidFill>
                            <a:srgbClr val="0070C0"/>
                          </a:solidFill>
                        </a:rPr>
                        <a:t>8 -&gt; 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000" dirty="0"/>
                        <a:t>Aplicación compatible con todos los móviles, que se pueda descargar de las tiendas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000" dirty="0">
                          <a:solidFill>
                            <a:schemeClr val="tx1"/>
                          </a:solidFill>
                        </a:rPr>
                        <a:t>Desarrollo de la App base para iOS y Android, y alojamiento en ambas Apple Store y Google Play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7494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D1E1D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HU-D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000" dirty="0"/>
                        <a:t>Alta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000" b="1" dirty="0">
                          <a:solidFill>
                            <a:srgbClr val="0070C0"/>
                          </a:solidFill>
                        </a:rPr>
                        <a:t>5 -&gt;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000" dirty="0"/>
                        <a:t>Almacenamiento de los datos climatológicos en el terminal, y presentación de los mismos definida por el usuario de forma flexible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000" dirty="0">
                          <a:solidFill>
                            <a:schemeClr val="tx1"/>
                          </a:solidFill>
                        </a:rPr>
                        <a:t>Proceso de los datos de </a:t>
                      </a:r>
                      <a:r>
                        <a:rPr lang="es-ES" sz="1000" dirty="0" err="1">
                          <a:solidFill>
                            <a:schemeClr val="tx1"/>
                          </a:solidFill>
                        </a:rPr>
                        <a:t>The</a:t>
                      </a:r>
                      <a:r>
                        <a:rPr lang="es-ES" sz="10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s-ES" sz="1000" dirty="0" err="1">
                          <a:solidFill>
                            <a:schemeClr val="tx1"/>
                          </a:solidFill>
                        </a:rPr>
                        <a:t>Weather</a:t>
                      </a:r>
                      <a:r>
                        <a:rPr lang="es-ES" sz="10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s-ES" sz="1000" dirty="0" err="1">
                          <a:solidFill>
                            <a:schemeClr val="tx1"/>
                          </a:solidFill>
                        </a:rPr>
                        <a:t>Channel</a:t>
                      </a:r>
                      <a:r>
                        <a:rPr lang="es-ES" sz="1000" dirty="0">
                          <a:solidFill>
                            <a:schemeClr val="tx1"/>
                          </a:solidFill>
                        </a:rPr>
                        <a:t>, almacenamiento en BD, elaboración de informes detallados a petición de usuario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80775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D1E1D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HU-E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000" dirty="0"/>
                        <a:t>Media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000" b="1" dirty="0">
                          <a:solidFill>
                            <a:srgbClr val="FF0000"/>
                          </a:solidFill>
                        </a:rPr>
                        <a:t>3 -&gt;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000" dirty="0"/>
                        <a:t>Obtención de los datos climatológicos de fuentes fiables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000" dirty="0">
                          <a:solidFill>
                            <a:schemeClr val="tx1"/>
                          </a:solidFill>
                        </a:rPr>
                        <a:t>Módulo de comunicación con los Web </a:t>
                      </a:r>
                      <a:r>
                        <a:rPr lang="es-ES" sz="1000" dirty="0" err="1">
                          <a:solidFill>
                            <a:schemeClr val="tx1"/>
                          </a:solidFill>
                        </a:rPr>
                        <a:t>Services</a:t>
                      </a:r>
                      <a:r>
                        <a:rPr lang="es-ES" sz="1000" dirty="0">
                          <a:solidFill>
                            <a:schemeClr val="tx1"/>
                          </a:solidFill>
                        </a:rPr>
                        <a:t> de </a:t>
                      </a:r>
                      <a:r>
                        <a:rPr lang="es-ES" sz="1000" dirty="0" err="1">
                          <a:solidFill>
                            <a:schemeClr val="tx1"/>
                          </a:solidFill>
                        </a:rPr>
                        <a:t>The</a:t>
                      </a:r>
                      <a:r>
                        <a:rPr lang="es-ES" sz="10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s-ES" sz="1000" dirty="0" err="1">
                          <a:solidFill>
                            <a:schemeClr val="tx1"/>
                          </a:solidFill>
                        </a:rPr>
                        <a:t>Weather</a:t>
                      </a:r>
                      <a:r>
                        <a:rPr lang="es-ES" sz="10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s-ES" sz="1000" dirty="0" err="1">
                          <a:solidFill>
                            <a:schemeClr val="tx1"/>
                          </a:solidFill>
                        </a:rPr>
                        <a:t>Channel</a:t>
                      </a:r>
                      <a:endParaRPr lang="es-ES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01442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D1E1D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HU-F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000" dirty="0"/>
                        <a:t>Media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000" b="1" dirty="0">
                          <a:solidFill>
                            <a:srgbClr val="00B050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000" dirty="0"/>
                        <a:t>Aplicación compatible con la Guía de Estilo de la empresa y con un juego de pantallas a definir con sus comerciales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000" dirty="0">
                          <a:solidFill>
                            <a:schemeClr val="tx1"/>
                          </a:solidFill>
                        </a:rPr>
                        <a:t>Interfaz Gráfica de Usuario y su presentación en el terminal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32665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D1E1D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HU-G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000" dirty="0"/>
                        <a:t>Baja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000" b="1" dirty="0">
                          <a:solidFill>
                            <a:srgbClr val="00B050"/>
                          </a:solidFill>
                        </a:rPr>
                        <a:t>1/2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000" dirty="0"/>
                        <a:t>Aplicación sensible a la localización del móvil y a los datos de su entorno físico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000" dirty="0">
                          <a:solidFill>
                            <a:schemeClr val="tx1"/>
                          </a:solidFill>
                        </a:rPr>
                        <a:t>Interfaces con los dispositivos de posicionamiento y ambiente del terminal móvil (GPS, termómetro, altímetro)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15542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D1E1D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HU-H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000" dirty="0"/>
                        <a:t>Baja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000" b="1" dirty="0">
                          <a:solidFill>
                            <a:srgbClr val="00B050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000" dirty="0"/>
                        <a:t>Se podrá seleccionar cualquier ciudad y además posicionarla en los mapas del móvil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000" dirty="0">
                          <a:solidFill>
                            <a:schemeClr val="tx1"/>
                          </a:solidFill>
                        </a:rPr>
                        <a:t>Interfaces con las aplicaciones de cartografía del terminal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1811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ES" sz="1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D1E1D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HU-I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000" dirty="0"/>
                        <a:t>Media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000" b="1" dirty="0">
                          <a:solidFill>
                            <a:srgbClr val="00B050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000" dirty="0"/>
                        <a:t>La aplicación estará protegida contra los delincuentes cibernéticos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000" dirty="0">
                          <a:solidFill>
                            <a:schemeClr val="tx1"/>
                          </a:solidFill>
                        </a:rPr>
                        <a:t>Blindaje </a:t>
                      </a:r>
                      <a:r>
                        <a:rPr lang="es-ES" sz="1000" dirty="0" err="1">
                          <a:solidFill>
                            <a:schemeClr val="tx1"/>
                          </a:solidFill>
                        </a:rPr>
                        <a:t>anti-hacking</a:t>
                      </a:r>
                      <a:endParaRPr lang="es-ES" sz="1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4671152"/>
                  </a:ext>
                </a:extLst>
              </a:tr>
            </a:tbl>
          </a:graphicData>
        </a:graphic>
      </p:graphicFrame>
      <p:sp>
        <p:nvSpPr>
          <p:cNvPr id="6" name="Marcador de contenido 11">
            <a:extLst>
              <a:ext uri="{FF2B5EF4-FFF2-40B4-BE49-F238E27FC236}">
                <a16:creationId xmlns:a16="http://schemas.microsoft.com/office/drawing/2014/main" id="{B5DFDBDF-F39F-4C35-148E-AC4EA15ACA59}"/>
              </a:ext>
            </a:extLst>
          </p:cNvPr>
          <p:cNvSpPr txBox="1">
            <a:spLocks/>
          </p:cNvSpPr>
          <p:nvPr/>
        </p:nvSpPr>
        <p:spPr>
          <a:xfrm>
            <a:off x="751317" y="5053980"/>
            <a:ext cx="6347792" cy="417623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s-ES" sz="2000" dirty="0">
                <a:solidFill>
                  <a:srgbClr val="00B050"/>
                </a:solidFill>
              </a:rPr>
              <a:t>Tras refinar con </a:t>
            </a:r>
            <a:r>
              <a:rPr lang="es-ES" sz="2000" dirty="0" err="1">
                <a:solidFill>
                  <a:srgbClr val="00B050"/>
                </a:solidFill>
              </a:rPr>
              <a:t>Planning</a:t>
            </a:r>
            <a:r>
              <a:rPr lang="es-ES" sz="2000" dirty="0">
                <a:solidFill>
                  <a:srgbClr val="00B050"/>
                </a:solidFill>
              </a:rPr>
              <a:t> Póker, cambian algunos valores</a:t>
            </a:r>
            <a:endParaRPr lang="es-ES" sz="2000" b="1" dirty="0">
              <a:solidFill>
                <a:srgbClr val="00B050"/>
              </a:solidFill>
            </a:endParaRPr>
          </a:p>
        </p:txBody>
      </p:sp>
      <p:sp>
        <p:nvSpPr>
          <p:cNvPr id="8" name="Rectángulo: esquinas redondeadas 7">
            <a:extLst>
              <a:ext uri="{FF2B5EF4-FFF2-40B4-BE49-F238E27FC236}">
                <a16:creationId xmlns:a16="http://schemas.microsoft.com/office/drawing/2014/main" id="{576127A8-EB75-B9CF-EDAC-C7007177FC30}"/>
              </a:ext>
            </a:extLst>
          </p:cNvPr>
          <p:cNvSpPr/>
          <p:nvPr/>
        </p:nvSpPr>
        <p:spPr>
          <a:xfrm>
            <a:off x="1957266" y="972408"/>
            <a:ext cx="1046922" cy="4161183"/>
          </a:xfrm>
          <a:prstGeom prst="round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93148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62C1E4E-C1DC-4E30-B462-E172D68B080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48476" y="199069"/>
            <a:ext cx="11010936" cy="661615"/>
          </a:xfrm>
          <a:prstGeom prst="rect">
            <a:avLst/>
          </a:prstGeom>
        </p:spPr>
        <p:txBody>
          <a:bodyPr anchor="ctr"/>
          <a:lstStyle/>
          <a:p>
            <a:r>
              <a:rPr lang="es-ES" b="1" dirty="0">
                <a:solidFill>
                  <a:schemeClr val="accent3">
                    <a:lumMod val="50000"/>
                  </a:schemeClr>
                </a:solidFill>
              </a:rPr>
              <a:t>Kanban – Tarjeta Visual – La Magia del Post-It</a:t>
            </a:r>
          </a:p>
        </p:txBody>
      </p:sp>
      <p:sp>
        <p:nvSpPr>
          <p:cNvPr id="4" name="Rectángulo: esquina doblada 3">
            <a:extLst>
              <a:ext uri="{FF2B5EF4-FFF2-40B4-BE49-F238E27FC236}">
                <a16:creationId xmlns:a16="http://schemas.microsoft.com/office/drawing/2014/main" id="{0AC13A7F-AA79-44F9-AA85-99DDE55B4F0D}"/>
              </a:ext>
            </a:extLst>
          </p:cNvPr>
          <p:cNvSpPr/>
          <p:nvPr/>
        </p:nvSpPr>
        <p:spPr>
          <a:xfrm>
            <a:off x="475034" y="1404146"/>
            <a:ext cx="4796694" cy="4024374"/>
          </a:xfrm>
          <a:prstGeom prst="foldedCorner">
            <a:avLst>
              <a:gd name="adj" fmla="val 30883"/>
            </a:avLst>
          </a:prstGeom>
          <a:solidFill>
            <a:srgbClr val="FF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800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reestyle Script" panose="030804020302050B0404" pitchFamily="66" charset="0"/>
                <a:ea typeface="+mn-ea"/>
                <a:cs typeface="+mn-cs"/>
              </a:rPr>
              <a:t>NombreTarea</a:t>
            </a:r>
            <a:endParaRPr kumimoji="0" lang="es-ES" sz="28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Freestyle Script" panose="030804020302050B0404" pitchFamily="66" charset="0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reestyle Script" panose="030804020302050B0404" pitchFamily="66" charset="0"/>
                <a:ea typeface="+mn-ea"/>
                <a:cs typeface="+mn-cs"/>
              </a:rPr>
              <a:t>Responsable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80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reestyle Script" panose="030804020302050B0404" pitchFamily="66" charset="0"/>
                <a:ea typeface="+mn-ea"/>
                <a:cs typeface="+mn-cs"/>
              </a:rPr>
              <a:t>Premisas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Freestyle Script" panose="030804020302050B0404" pitchFamily="66" charset="0"/>
                <a:ea typeface="+mn-ea"/>
                <a:cs typeface="+mn-cs"/>
              </a:rPr>
              <a:t>Tareas de las que depende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8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Freestyle Script" panose="030804020302050B0404" pitchFamily="66" charset="0"/>
                <a:ea typeface="+mn-ea"/>
                <a:cs typeface="+mn-cs"/>
              </a:rPr>
              <a:t>Tareas que dependen de ella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8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Freestyle Script" panose="030804020302050B0404" pitchFamily="66" charset="0"/>
                <a:ea typeface="+mn-ea"/>
                <a:cs typeface="+mn-cs"/>
              </a:rPr>
              <a:t>Suministros necesarios y Ubicación en el almacén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8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Freestyle Script" panose="030804020302050B0404" pitchFamily="66" charset="0"/>
                <a:ea typeface="+mn-ea"/>
                <a:cs typeface="+mn-cs"/>
              </a:rPr>
              <a:t>Suministradores Homologados</a:t>
            </a:r>
          </a:p>
          <a:p>
            <a:r>
              <a:rPr lang="es-ES" sz="2800" dirty="0">
                <a:solidFill>
                  <a:schemeClr val="accent6">
                    <a:lumMod val="25000"/>
                  </a:schemeClr>
                </a:solidFill>
                <a:latin typeface="Freestyle Script" panose="030804020302050B0404" pitchFamily="66" charset="0"/>
              </a:rPr>
              <a:t>Consideraciones de Calidad</a:t>
            </a:r>
          </a:p>
          <a:p>
            <a:r>
              <a:rPr lang="es-ES" sz="2800" dirty="0">
                <a:solidFill>
                  <a:schemeClr val="accent6">
                    <a:lumMod val="25000"/>
                  </a:schemeClr>
                </a:solidFill>
                <a:latin typeface="Freestyle Script" panose="030804020302050B0404" pitchFamily="66" charset="0"/>
              </a:rPr>
              <a:t>Definición de HECHA (DONE)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8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Freestyle Script" panose="030804020302050B0404" pitchFamily="66" charset="0"/>
              <a:ea typeface="+mn-ea"/>
              <a:cs typeface="+mn-cs"/>
            </a:endParaRPr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869D7DF1-DFAB-4039-BBBD-5479F869DBF4}"/>
              </a:ext>
            </a:extLst>
          </p:cNvPr>
          <p:cNvSpPr txBox="1">
            <a:spLocks/>
          </p:cNvSpPr>
          <p:nvPr/>
        </p:nvSpPr>
        <p:spPr>
          <a:xfrm>
            <a:off x="5400138" y="1076515"/>
            <a:ext cx="6197816" cy="51563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/>
              <a:t>Cada </a:t>
            </a:r>
            <a:r>
              <a:rPr lang="es-ES" dirty="0">
                <a:solidFill>
                  <a:srgbClr val="C00000"/>
                </a:solidFill>
              </a:rPr>
              <a:t>tarjeta</a:t>
            </a:r>
            <a:r>
              <a:rPr lang="es-ES" dirty="0"/>
              <a:t> describe de forma concisa </a:t>
            </a:r>
            <a:r>
              <a:rPr lang="es-ES" dirty="0">
                <a:solidFill>
                  <a:srgbClr val="C00000"/>
                </a:solidFill>
              </a:rPr>
              <a:t>todo lo necesario para manejar una tarea</a:t>
            </a:r>
            <a:r>
              <a:rPr lang="es-ES" dirty="0"/>
              <a:t>.</a:t>
            </a:r>
          </a:p>
          <a:p>
            <a:r>
              <a:rPr lang="es-ES" dirty="0"/>
              <a:t>Se deberá </a:t>
            </a:r>
            <a:r>
              <a:rPr lang="es-ES" dirty="0">
                <a:solidFill>
                  <a:srgbClr val="C00000"/>
                </a:solidFill>
              </a:rPr>
              <a:t>definir el mínimo conjunto de columnas en el tablero </a:t>
            </a:r>
            <a:r>
              <a:rPr lang="es-ES" dirty="0"/>
              <a:t>para gobernar el proceso adecuadamente.</a:t>
            </a:r>
          </a:p>
          <a:p>
            <a:r>
              <a:rPr lang="es-ES" dirty="0"/>
              <a:t>Se deberá calcular la </a:t>
            </a:r>
            <a:r>
              <a:rPr lang="es-ES" dirty="0">
                <a:solidFill>
                  <a:srgbClr val="C00000"/>
                </a:solidFill>
              </a:rPr>
              <a:t>cantidad de trabajo </a:t>
            </a:r>
            <a:r>
              <a:rPr lang="es-ES" dirty="0"/>
              <a:t>que se puede manejar en </a:t>
            </a:r>
            <a:r>
              <a:rPr lang="es-ES" dirty="0">
                <a:solidFill>
                  <a:srgbClr val="C00000"/>
                </a:solidFill>
              </a:rPr>
              <a:t>cada una de las columnas.</a:t>
            </a:r>
          </a:p>
          <a:p>
            <a:r>
              <a:rPr lang="es-ES" dirty="0"/>
              <a:t>Se deberá </a:t>
            </a:r>
            <a:r>
              <a:rPr lang="es-ES" dirty="0">
                <a:solidFill>
                  <a:srgbClr val="C00000"/>
                </a:solidFill>
              </a:rPr>
              <a:t>estipular la periodicidad de la ceremonia de revisión</a:t>
            </a:r>
            <a:r>
              <a:rPr lang="es-ES" dirty="0"/>
              <a:t>, aunque lo ideal es que sea diaria.</a:t>
            </a:r>
          </a:p>
          <a:p>
            <a:r>
              <a:rPr lang="es-ES" dirty="0"/>
              <a:t>En Kanban </a:t>
            </a:r>
            <a:r>
              <a:rPr lang="es-ES" dirty="0">
                <a:solidFill>
                  <a:srgbClr val="C00000"/>
                </a:solidFill>
              </a:rPr>
              <a:t>el artefacto es el propio tablero</a:t>
            </a:r>
            <a:r>
              <a:rPr lang="es-ES" dirty="0"/>
              <a:t>, que pondrá a disposición de todo el equipo. </a:t>
            </a:r>
          </a:p>
        </p:txBody>
      </p:sp>
    </p:spTree>
    <p:extLst>
      <p:ext uri="{BB962C8B-B14F-4D97-AF65-F5344CB8AC3E}">
        <p14:creationId xmlns:p14="http://schemas.microsoft.com/office/powerpoint/2010/main" val="3776847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585D7D5-E136-0F4E-830F-5183F2351BA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89598" y="197779"/>
            <a:ext cx="11010938" cy="547638"/>
          </a:xfrm>
          <a:prstGeom prst="rect">
            <a:avLst/>
          </a:prstGeom>
        </p:spPr>
        <p:txBody>
          <a:bodyPr anchor="ctr"/>
          <a:lstStyle/>
          <a:p>
            <a:r>
              <a:rPr lang="es-ES_tradnl" b="1" dirty="0">
                <a:solidFill>
                  <a:schemeClr val="accent3">
                    <a:lumMod val="50000"/>
                  </a:schemeClr>
                </a:solidFill>
              </a:rPr>
              <a:t>Siguiendo con Nuestro Ejemplo …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B1EBCB71-2DDE-9B4A-A1BC-9B694A2B7EF6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549691" y="1030652"/>
            <a:ext cx="5436000" cy="828000"/>
          </a:xfrm>
          <a:prstGeom prst="rect">
            <a:avLst/>
          </a:prstGeom>
        </p:spPr>
        <p:txBody>
          <a:bodyPr/>
          <a:lstStyle/>
          <a:p>
            <a:r>
              <a:rPr lang="es-ES_tradnl" dirty="0"/>
              <a:t>Backlog de Producto</a:t>
            </a:r>
          </a:p>
        </p:txBody>
      </p:sp>
      <p:graphicFrame>
        <p:nvGraphicFramePr>
          <p:cNvPr id="3" name="Marcador de contenido 2">
            <a:extLst>
              <a:ext uri="{FF2B5EF4-FFF2-40B4-BE49-F238E27FC236}">
                <a16:creationId xmlns:a16="http://schemas.microsoft.com/office/drawing/2014/main" id="{3B3B373D-92D0-574F-8B63-F7006820F3E1}"/>
              </a:ext>
            </a:extLst>
          </p:cNvPr>
          <p:cNvGraphicFramePr>
            <a:graphicFrameLocks noGrp="1"/>
          </p:cNvGraphicFramePr>
          <p:nvPr>
            <p:ph sz="half" idx="4294967295"/>
            <p:extLst>
              <p:ext uri="{D42A27DB-BD31-4B8C-83A1-F6EECF244321}">
                <p14:modId xmlns:p14="http://schemas.microsoft.com/office/powerpoint/2010/main" val="2316786943"/>
              </p:ext>
            </p:extLst>
          </p:nvPr>
        </p:nvGraphicFramePr>
        <p:xfrm>
          <a:off x="550409" y="2065101"/>
          <a:ext cx="5435600" cy="32940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6BF8B284-3743-1D4B-8E63-91D4A5E7AAE9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124628" y="1030652"/>
            <a:ext cx="5436000" cy="828000"/>
          </a:xfrm>
          <a:prstGeom prst="rect">
            <a:avLst/>
          </a:prstGeom>
        </p:spPr>
        <p:txBody>
          <a:bodyPr/>
          <a:lstStyle/>
          <a:p>
            <a:r>
              <a:rPr lang="es-ES_tradnl" dirty="0"/>
              <a:t>Backlog de Producto </a:t>
            </a:r>
            <a:r>
              <a:rPr lang="es-ES_tradnl" dirty="0">
                <a:solidFill>
                  <a:srgbClr val="C00000"/>
                </a:solidFill>
              </a:rPr>
              <a:t>REFINADO</a:t>
            </a:r>
          </a:p>
        </p:txBody>
      </p:sp>
      <p:graphicFrame>
        <p:nvGraphicFramePr>
          <p:cNvPr id="4" name="Marcador de contenido 3">
            <a:extLst>
              <a:ext uri="{FF2B5EF4-FFF2-40B4-BE49-F238E27FC236}">
                <a16:creationId xmlns:a16="http://schemas.microsoft.com/office/drawing/2014/main" id="{B3A5AA4E-725E-B848-83B5-D8DA6DCC1C56}"/>
              </a:ext>
            </a:extLst>
          </p:cNvPr>
          <p:cNvGraphicFramePr>
            <a:graphicFrameLocks noGrp="1"/>
          </p:cNvGraphicFramePr>
          <p:nvPr>
            <p:ph sz="quarter" idx="4294967295"/>
            <p:extLst>
              <p:ext uri="{D42A27DB-BD31-4B8C-83A1-F6EECF244321}">
                <p14:modId xmlns:p14="http://schemas.microsoft.com/office/powerpoint/2010/main" val="25792460"/>
              </p:ext>
            </p:extLst>
          </p:nvPr>
        </p:nvGraphicFramePr>
        <p:xfrm>
          <a:off x="6124628" y="2065467"/>
          <a:ext cx="5436000" cy="32933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pSp>
        <p:nvGrpSpPr>
          <p:cNvPr id="9" name="Grupo 8">
            <a:extLst>
              <a:ext uri="{FF2B5EF4-FFF2-40B4-BE49-F238E27FC236}">
                <a16:creationId xmlns:a16="http://schemas.microsoft.com/office/drawing/2014/main" id="{A22A6E94-0404-C341-9E5E-87C1B9212D51}"/>
              </a:ext>
            </a:extLst>
          </p:cNvPr>
          <p:cNvGrpSpPr/>
          <p:nvPr/>
        </p:nvGrpSpPr>
        <p:grpSpPr>
          <a:xfrm>
            <a:off x="549690" y="2065101"/>
            <a:ext cx="914400" cy="915190"/>
            <a:chOff x="2783518" y="2971800"/>
            <a:chExt cx="914400" cy="915190"/>
          </a:xfrm>
        </p:grpSpPr>
        <p:sp>
          <p:nvSpPr>
            <p:cNvPr id="10" name="Esquina doblada 9">
              <a:extLst>
                <a:ext uri="{FF2B5EF4-FFF2-40B4-BE49-F238E27FC236}">
                  <a16:creationId xmlns:a16="http://schemas.microsoft.com/office/drawing/2014/main" id="{4DF91555-838F-1E4B-B0D9-0CF49961F492}"/>
                </a:ext>
              </a:extLst>
            </p:cNvPr>
            <p:cNvSpPr/>
            <p:nvPr/>
          </p:nvSpPr>
          <p:spPr>
            <a:xfrm>
              <a:off x="2783518" y="2971800"/>
              <a:ext cx="914400" cy="914400"/>
            </a:xfrm>
            <a:prstGeom prst="foldedCorner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_tradnl" dirty="0">
                  <a:solidFill>
                    <a:schemeClr val="accent1"/>
                  </a:solidFill>
                </a:rPr>
                <a:t>HU-A</a:t>
              </a:r>
            </a:p>
          </p:txBody>
        </p:sp>
        <p:sp>
          <p:nvSpPr>
            <p:cNvPr id="11" name="CuadroTexto 10">
              <a:extLst>
                <a:ext uri="{FF2B5EF4-FFF2-40B4-BE49-F238E27FC236}">
                  <a16:creationId xmlns:a16="http://schemas.microsoft.com/office/drawing/2014/main" id="{7A3AF023-DF60-7D4E-9239-B1270645453E}"/>
                </a:ext>
              </a:extLst>
            </p:cNvPr>
            <p:cNvSpPr txBox="1"/>
            <p:nvPr/>
          </p:nvSpPr>
          <p:spPr>
            <a:xfrm>
              <a:off x="2812261" y="351765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s-ES_tradnl" dirty="0"/>
                <a:t>1</a:t>
              </a:r>
            </a:p>
          </p:txBody>
        </p:sp>
      </p:grpSp>
      <p:grpSp>
        <p:nvGrpSpPr>
          <p:cNvPr id="12" name="Grupo 11">
            <a:extLst>
              <a:ext uri="{FF2B5EF4-FFF2-40B4-BE49-F238E27FC236}">
                <a16:creationId xmlns:a16="http://schemas.microsoft.com/office/drawing/2014/main" id="{B0E34DE8-2C06-F64D-B798-32BB07DD9F3E}"/>
              </a:ext>
            </a:extLst>
          </p:cNvPr>
          <p:cNvGrpSpPr/>
          <p:nvPr/>
        </p:nvGrpSpPr>
        <p:grpSpPr>
          <a:xfrm>
            <a:off x="1448786" y="2528680"/>
            <a:ext cx="914400" cy="914400"/>
            <a:chOff x="4153512" y="2971800"/>
            <a:chExt cx="914400" cy="914400"/>
          </a:xfrm>
        </p:grpSpPr>
        <p:sp>
          <p:nvSpPr>
            <p:cNvPr id="13" name="Esquina doblada 12">
              <a:extLst>
                <a:ext uri="{FF2B5EF4-FFF2-40B4-BE49-F238E27FC236}">
                  <a16:creationId xmlns:a16="http://schemas.microsoft.com/office/drawing/2014/main" id="{05F9663E-5438-9E42-BA65-CEBFE49D20D7}"/>
                </a:ext>
              </a:extLst>
            </p:cNvPr>
            <p:cNvSpPr/>
            <p:nvPr/>
          </p:nvSpPr>
          <p:spPr>
            <a:xfrm>
              <a:off x="4153512" y="2971800"/>
              <a:ext cx="914400" cy="914400"/>
            </a:xfrm>
            <a:prstGeom prst="foldedCorner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_tradnl" dirty="0">
                  <a:solidFill>
                    <a:schemeClr val="accent1"/>
                  </a:solidFill>
                </a:rPr>
                <a:t>HU-B</a:t>
              </a:r>
            </a:p>
          </p:txBody>
        </p:sp>
        <p:sp>
          <p:nvSpPr>
            <p:cNvPr id="14" name="CuadroTexto 13">
              <a:extLst>
                <a:ext uri="{FF2B5EF4-FFF2-40B4-BE49-F238E27FC236}">
                  <a16:creationId xmlns:a16="http://schemas.microsoft.com/office/drawing/2014/main" id="{442DED4E-AC87-FF43-8175-12E06E1AB9BD}"/>
                </a:ext>
              </a:extLst>
            </p:cNvPr>
            <p:cNvSpPr txBox="1"/>
            <p:nvPr/>
          </p:nvSpPr>
          <p:spPr>
            <a:xfrm>
              <a:off x="4194059" y="3502400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s-ES_tradnl" dirty="0"/>
                <a:t>2</a:t>
              </a:r>
            </a:p>
          </p:txBody>
        </p:sp>
      </p:grpSp>
      <p:grpSp>
        <p:nvGrpSpPr>
          <p:cNvPr id="15" name="Grupo 14">
            <a:extLst>
              <a:ext uri="{FF2B5EF4-FFF2-40B4-BE49-F238E27FC236}">
                <a16:creationId xmlns:a16="http://schemas.microsoft.com/office/drawing/2014/main" id="{E700B031-51C5-DB47-8913-CF53FEC0A373}"/>
              </a:ext>
            </a:extLst>
          </p:cNvPr>
          <p:cNvGrpSpPr/>
          <p:nvPr/>
        </p:nvGrpSpPr>
        <p:grpSpPr>
          <a:xfrm>
            <a:off x="5071291" y="4564012"/>
            <a:ext cx="914400" cy="914400"/>
            <a:chOff x="4153512" y="4068501"/>
            <a:chExt cx="914400" cy="914400"/>
          </a:xfrm>
        </p:grpSpPr>
        <p:sp>
          <p:nvSpPr>
            <p:cNvPr id="16" name="Esquina doblada 15">
              <a:extLst>
                <a:ext uri="{FF2B5EF4-FFF2-40B4-BE49-F238E27FC236}">
                  <a16:creationId xmlns:a16="http://schemas.microsoft.com/office/drawing/2014/main" id="{438FDB42-A4C9-5F4C-B1BB-0F8BCC525E82}"/>
                </a:ext>
              </a:extLst>
            </p:cNvPr>
            <p:cNvSpPr/>
            <p:nvPr/>
          </p:nvSpPr>
          <p:spPr>
            <a:xfrm>
              <a:off x="4153512" y="4068501"/>
              <a:ext cx="914400" cy="914400"/>
            </a:xfrm>
            <a:prstGeom prst="foldedCorner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_tradnl" dirty="0">
                  <a:solidFill>
                    <a:schemeClr val="accent1"/>
                  </a:solidFill>
                </a:rPr>
                <a:t>HU-F</a:t>
              </a:r>
            </a:p>
          </p:txBody>
        </p:sp>
        <p:sp>
          <p:nvSpPr>
            <p:cNvPr id="17" name="CuadroTexto 16">
              <a:extLst>
                <a:ext uri="{FF2B5EF4-FFF2-40B4-BE49-F238E27FC236}">
                  <a16:creationId xmlns:a16="http://schemas.microsoft.com/office/drawing/2014/main" id="{2AB41846-B6EF-C748-AE61-2E1C0E36A026}"/>
                </a:ext>
              </a:extLst>
            </p:cNvPr>
            <p:cNvSpPr txBox="1"/>
            <p:nvPr/>
          </p:nvSpPr>
          <p:spPr>
            <a:xfrm>
              <a:off x="4194059" y="461356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s-ES_tradnl" dirty="0"/>
                <a:t>2</a:t>
              </a:r>
            </a:p>
          </p:txBody>
        </p:sp>
      </p:grpSp>
      <p:sp>
        <p:nvSpPr>
          <p:cNvPr id="19" name="Esquina doblada 18">
            <a:extLst>
              <a:ext uri="{FF2B5EF4-FFF2-40B4-BE49-F238E27FC236}">
                <a16:creationId xmlns:a16="http://schemas.microsoft.com/office/drawing/2014/main" id="{BF3DED33-0DF7-2847-909B-A0B348880E69}"/>
              </a:ext>
            </a:extLst>
          </p:cNvPr>
          <p:cNvSpPr/>
          <p:nvPr/>
        </p:nvSpPr>
        <p:spPr>
          <a:xfrm>
            <a:off x="4172194" y="4044653"/>
            <a:ext cx="914400" cy="914400"/>
          </a:xfrm>
          <a:prstGeom prst="foldedCorner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>
                <a:solidFill>
                  <a:schemeClr val="accent1"/>
                </a:solidFill>
              </a:rPr>
              <a:t>HU-E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C865140C-705B-BA4F-B84E-1E1AB50776F4}"/>
              </a:ext>
            </a:extLst>
          </p:cNvPr>
          <p:cNvSpPr txBox="1"/>
          <p:nvPr/>
        </p:nvSpPr>
        <p:spPr>
          <a:xfrm>
            <a:off x="4201513" y="4580030"/>
            <a:ext cx="301686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algn="r"/>
            <a:r>
              <a:rPr lang="es-ES_tradnl" dirty="0"/>
              <a:t>3</a:t>
            </a:r>
          </a:p>
        </p:txBody>
      </p:sp>
      <p:sp>
        <p:nvSpPr>
          <p:cNvPr id="22" name="Esquina doblada 21">
            <a:extLst>
              <a:ext uri="{FF2B5EF4-FFF2-40B4-BE49-F238E27FC236}">
                <a16:creationId xmlns:a16="http://schemas.microsoft.com/office/drawing/2014/main" id="{57325302-EEA6-3940-AA49-4241AE38D020}"/>
              </a:ext>
            </a:extLst>
          </p:cNvPr>
          <p:cNvSpPr/>
          <p:nvPr/>
        </p:nvSpPr>
        <p:spPr>
          <a:xfrm>
            <a:off x="3249409" y="3525295"/>
            <a:ext cx="914400" cy="914400"/>
          </a:xfrm>
          <a:prstGeom prst="foldedCorner">
            <a:avLst/>
          </a:prstGeom>
          <a:solidFill>
            <a:srgbClr val="66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>
                <a:solidFill>
                  <a:schemeClr val="accent1"/>
                </a:solidFill>
              </a:rPr>
              <a:t>HU-D</a:t>
            </a: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0522F7B4-229C-4A4C-B546-9FF3872385FC}"/>
              </a:ext>
            </a:extLst>
          </p:cNvPr>
          <p:cNvSpPr txBox="1"/>
          <p:nvPr/>
        </p:nvSpPr>
        <p:spPr>
          <a:xfrm>
            <a:off x="3290722" y="4060672"/>
            <a:ext cx="301686" cy="369332"/>
          </a:xfrm>
          <a:prstGeom prst="rect">
            <a:avLst/>
          </a:prstGeom>
          <a:solidFill>
            <a:srgbClr val="66FF99"/>
          </a:solidFill>
        </p:spPr>
        <p:txBody>
          <a:bodyPr wrap="none" rtlCol="0">
            <a:spAutoFit/>
          </a:bodyPr>
          <a:lstStyle/>
          <a:p>
            <a:pPr algn="r"/>
            <a:r>
              <a:rPr lang="es-ES_tradnl" dirty="0"/>
              <a:t>5</a:t>
            </a:r>
          </a:p>
        </p:txBody>
      </p:sp>
      <p:sp>
        <p:nvSpPr>
          <p:cNvPr id="25" name="Esquina doblada 24">
            <a:extLst>
              <a:ext uri="{FF2B5EF4-FFF2-40B4-BE49-F238E27FC236}">
                <a16:creationId xmlns:a16="http://schemas.microsoft.com/office/drawing/2014/main" id="{0A71F2D4-E31D-9F43-B2FB-D0824916086A}"/>
              </a:ext>
            </a:extLst>
          </p:cNvPr>
          <p:cNvSpPr/>
          <p:nvPr/>
        </p:nvSpPr>
        <p:spPr>
          <a:xfrm>
            <a:off x="2350313" y="2991469"/>
            <a:ext cx="914400" cy="914400"/>
          </a:xfrm>
          <a:prstGeom prst="foldedCorner">
            <a:avLst/>
          </a:prstGeom>
          <a:solidFill>
            <a:schemeClr val="accent6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>
                <a:solidFill>
                  <a:schemeClr val="accent1"/>
                </a:solidFill>
              </a:rPr>
              <a:t>HU-C</a:t>
            </a: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62F69E98-0BA5-DA4E-9D7F-6F603EA1A8FE}"/>
              </a:ext>
            </a:extLst>
          </p:cNvPr>
          <p:cNvSpPr txBox="1"/>
          <p:nvPr/>
        </p:nvSpPr>
        <p:spPr>
          <a:xfrm>
            <a:off x="2400890" y="3514810"/>
            <a:ext cx="301686" cy="369332"/>
          </a:xfrm>
          <a:prstGeom prst="rect">
            <a:avLst/>
          </a:prstGeom>
          <a:solidFill>
            <a:schemeClr val="accent6">
              <a:lumMod val="90000"/>
            </a:schemeClr>
          </a:solidFill>
        </p:spPr>
        <p:txBody>
          <a:bodyPr wrap="none" rtlCol="0">
            <a:spAutoFit/>
          </a:bodyPr>
          <a:lstStyle/>
          <a:p>
            <a:pPr algn="r"/>
            <a:r>
              <a:rPr lang="es-ES_tradnl" dirty="0"/>
              <a:t>8</a:t>
            </a:r>
          </a:p>
        </p:txBody>
      </p:sp>
      <p:sp>
        <p:nvSpPr>
          <p:cNvPr id="7" name="Flecha derecha 6">
            <a:extLst>
              <a:ext uri="{FF2B5EF4-FFF2-40B4-BE49-F238E27FC236}">
                <a16:creationId xmlns:a16="http://schemas.microsoft.com/office/drawing/2014/main" id="{F6028CE0-3846-0A49-BBB8-2B109C1C4BC4}"/>
              </a:ext>
            </a:extLst>
          </p:cNvPr>
          <p:cNvSpPr/>
          <p:nvPr/>
        </p:nvSpPr>
        <p:spPr>
          <a:xfrm>
            <a:off x="1489332" y="2173553"/>
            <a:ext cx="4496359" cy="2360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grpSp>
        <p:nvGrpSpPr>
          <p:cNvPr id="27" name="Grupo 26">
            <a:extLst>
              <a:ext uri="{FF2B5EF4-FFF2-40B4-BE49-F238E27FC236}">
                <a16:creationId xmlns:a16="http://schemas.microsoft.com/office/drawing/2014/main" id="{1613028E-E9C1-9A4B-BF94-1CC56CE3F0FF}"/>
              </a:ext>
            </a:extLst>
          </p:cNvPr>
          <p:cNvGrpSpPr/>
          <p:nvPr/>
        </p:nvGrpSpPr>
        <p:grpSpPr>
          <a:xfrm>
            <a:off x="6124310" y="2064311"/>
            <a:ext cx="914400" cy="915190"/>
            <a:chOff x="2783518" y="2971800"/>
            <a:chExt cx="914400" cy="915190"/>
          </a:xfrm>
        </p:grpSpPr>
        <p:sp>
          <p:nvSpPr>
            <p:cNvPr id="28" name="Esquina doblada 27">
              <a:extLst>
                <a:ext uri="{FF2B5EF4-FFF2-40B4-BE49-F238E27FC236}">
                  <a16:creationId xmlns:a16="http://schemas.microsoft.com/office/drawing/2014/main" id="{2812F3F4-A568-E44B-B805-9BAA2D959350}"/>
                </a:ext>
              </a:extLst>
            </p:cNvPr>
            <p:cNvSpPr/>
            <p:nvPr/>
          </p:nvSpPr>
          <p:spPr>
            <a:xfrm>
              <a:off x="2783518" y="2971800"/>
              <a:ext cx="914400" cy="914400"/>
            </a:xfrm>
            <a:prstGeom prst="foldedCorner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_tradnl" dirty="0">
                  <a:solidFill>
                    <a:schemeClr val="accent1"/>
                  </a:solidFill>
                </a:rPr>
                <a:t>HU-A</a:t>
              </a:r>
            </a:p>
          </p:txBody>
        </p:sp>
        <p:sp>
          <p:nvSpPr>
            <p:cNvPr id="29" name="CuadroTexto 28">
              <a:extLst>
                <a:ext uri="{FF2B5EF4-FFF2-40B4-BE49-F238E27FC236}">
                  <a16:creationId xmlns:a16="http://schemas.microsoft.com/office/drawing/2014/main" id="{1EC3B7BA-EAB5-0046-9B3E-A474F6B7ED27}"/>
                </a:ext>
              </a:extLst>
            </p:cNvPr>
            <p:cNvSpPr txBox="1"/>
            <p:nvPr/>
          </p:nvSpPr>
          <p:spPr>
            <a:xfrm>
              <a:off x="2812261" y="351765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s-ES_tradnl" dirty="0"/>
                <a:t>1</a:t>
              </a:r>
            </a:p>
          </p:txBody>
        </p:sp>
      </p:grpSp>
      <p:grpSp>
        <p:nvGrpSpPr>
          <p:cNvPr id="30" name="Grupo 29">
            <a:extLst>
              <a:ext uri="{FF2B5EF4-FFF2-40B4-BE49-F238E27FC236}">
                <a16:creationId xmlns:a16="http://schemas.microsoft.com/office/drawing/2014/main" id="{27244AB8-D400-6D48-966D-8D7FD1FEB1BC}"/>
              </a:ext>
            </a:extLst>
          </p:cNvPr>
          <p:cNvGrpSpPr/>
          <p:nvPr/>
        </p:nvGrpSpPr>
        <p:grpSpPr>
          <a:xfrm>
            <a:off x="6997685" y="2354195"/>
            <a:ext cx="914400" cy="914400"/>
            <a:chOff x="4153512" y="2971800"/>
            <a:chExt cx="914400" cy="914400"/>
          </a:xfrm>
        </p:grpSpPr>
        <p:sp>
          <p:nvSpPr>
            <p:cNvPr id="31" name="Esquina doblada 30">
              <a:extLst>
                <a:ext uri="{FF2B5EF4-FFF2-40B4-BE49-F238E27FC236}">
                  <a16:creationId xmlns:a16="http://schemas.microsoft.com/office/drawing/2014/main" id="{0724BE5E-0359-3247-9E35-A36B6F1E7E5B}"/>
                </a:ext>
              </a:extLst>
            </p:cNvPr>
            <p:cNvSpPr/>
            <p:nvPr/>
          </p:nvSpPr>
          <p:spPr>
            <a:xfrm>
              <a:off x="4153512" y="2971800"/>
              <a:ext cx="914400" cy="914400"/>
            </a:xfrm>
            <a:prstGeom prst="foldedCorner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_tradnl" dirty="0">
                  <a:solidFill>
                    <a:schemeClr val="accent1"/>
                  </a:solidFill>
                </a:rPr>
                <a:t>HU-B</a:t>
              </a:r>
            </a:p>
          </p:txBody>
        </p:sp>
        <p:sp>
          <p:nvSpPr>
            <p:cNvPr id="32" name="CuadroTexto 31">
              <a:extLst>
                <a:ext uri="{FF2B5EF4-FFF2-40B4-BE49-F238E27FC236}">
                  <a16:creationId xmlns:a16="http://schemas.microsoft.com/office/drawing/2014/main" id="{E1B47B43-D93A-0748-97D8-148B9453B5FB}"/>
                </a:ext>
              </a:extLst>
            </p:cNvPr>
            <p:cNvSpPr txBox="1"/>
            <p:nvPr/>
          </p:nvSpPr>
          <p:spPr>
            <a:xfrm>
              <a:off x="4194059" y="3502400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s-ES_tradnl" dirty="0"/>
                <a:t>2</a:t>
              </a:r>
            </a:p>
          </p:txBody>
        </p:sp>
      </p:grpSp>
      <p:sp>
        <p:nvSpPr>
          <p:cNvPr id="33" name="Flecha derecha 32">
            <a:extLst>
              <a:ext uri="{FF2B5EF4-FFF2-40B4-BE49-F238E27FC236}">
                <a16:creationId xmlns:a16="http://schemas.microsoft.com/office/drawing/2014/main" id="{DE24A523-B223-A34B-BF37-295912263407}"/>
              </a:ext>
            </a:extLst>
          </p:cNvPr>
          <p:cNvSpPr/>
          <p:nvPr/>
        </p:nvSpPr>
        <p:spPr>
          <a:xfrm>
            <a:off x="2381214" y="2625063"/>
            <a:ext cx="4496359" cy="2360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34" name="Flecha derecha 33">
            <a:extLst>
              <a:ext uri="{FF2B5EF4-FFF2-40B4-BE49-F238E27FC236}">
                <a16:creationId xmlns:a16="http://schemas.microsoft.com/office/drawing/2014/main" id="{F071DF4B-4644-B741-8D4C-4DF1117AB10F}"/>
              </a:ext>
            </a:extLst>
          </p:cNvPr>
          <p:cNvSpPr/>
          <p:nvPr/>
        </p:nvSpPr>
        <p:spPr>
          <a:xfrm>
            <a:off x="3270576" y="3054567"/>
            <a:ext cx="4496359" cy="2360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grpSp>
        <p:nvGrpSpPr>
          <p:cNvPr id="35" name="Grupo 34">
            <a:extLst>
              <a:ext uri="{FF2B5EF4-FFF2-40B4-BE49-F238E27FC236}">
                <a16:creationId xmlns:a16="http://schemas.microsoft.com/office/drawing/2014/main" id="{E70691D5-2FF4-7F4D-B2FA-EFB1C2E20EA3}"/>
              </a:ext>
            </a:extLst>
          </p:cNvPr>
          <p:cNvGrpSpPr/>
          <p:nvPr/>
        </p:nvGrpSpPr>
        <p:grpSpPr>
          <a:xfrm>
            <a:off x="7842795" y="2648226"/>
            <a:ext cx="914400" cy="914400"/>
            <a:chOff x="4153512" y="2971800"/>
            <a:chExt cx="914400" cy="914400"/>
          </a:xfrm>
          <a:solidFill>
            <a:schemeClr val="accent6">
              <a:lumMod val="90000"/>
            </a:schemeClr>
          </a:solidFill>
        </p:grpSpPr>
        <p:sp>
          <p:nvSpPr>
            <p:cNvPr id="36" name="Esquina doblada 35">
              <a:extLst>
                <a:ext uri="{FF2B5EF4-FFF2-40B4-BE49-F238E27FC236}">
                  <a16:creationId xmlns:a16="http://schemas.microsoft.com/office/drawing/2014/main" id="{8A0BE30B-E11E-354C-94E4-C12D708D9073}"/>
                </a:ext>
              </a:extLst>
            </p:cNvPr>
            <p:cNvSpPr/>
            <p:nvPr/>
          </p:nvSpPr>
          <p:spPr>
            <a:xfrm>
              <a:off x="4153512" y="2971800"/>
              <a:ext cx="914400" cy="914400"/>
            </a:xfrm>
            <a:prstGeom prst="foldedCorner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_tradnl" dirty="0">
                  <a:solidFill>
                    <a:schemeClr val="accent1"/>
                  </a:solidFill>
                </a:rPr>
                <a:t>HU-C1</a:t>
              </a:r>
            </a:p>
          </p:txBody>
        </p:sp>
        <p:sp>
          <p:nvSpPr>
            <p:cNvPr id="37" name="CuadroTexto 36">
              <a:extLst>
                <a:ext uri="{FF2B5EF4-FFF2-40B4-BE49-F238E27FC236}">
                  <a16:creationId xmlns:a16="http://schemas.microsoft.com/office/drawing/2014/main" id="{F3A1274C-39CE-7440-B11A-F38F6719E19F}"/>
                </a:ext>
              </a:extLst>
            </p:cNvPr>
            <p:cNvSpPr txBox="1"/>
            <p:nvPr/>
          </p:nvSpPr>
          <p:spPr>
            <a:xfrm>
              <a:off x="4194059" y="3502400"/>
              <a:ext cx="301686" cy="3693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r"/>
              <a:r>
                <a:rPr lang="es-ES_tradnl" dirty="0"/>
                <a:t>2</a:t>
              </a:r>
            </a:p>
          </p:txBody>
        </p:sp>
      </p:grpSp>
      <p:grpSp>
        <p:nvGrpSpPr>
          <p:cNvPr id="38" name="Grupo 37">
            <a:extLst>
              <a:ext uri="{FF2B5EF4-FFF2-40B4-BE49-F238E27FC236}">
                <a16:creationId xmlns:a16="http://schemas.microsoft.com/office/drawing/2014/main" id="{89002D89-E532-1F42-8573-DC9A1A36FB03}"/>
              </a:ext>
            </a:extLst>
          </p:cNvPr>
          <p:cNvGrpSpPr/>
          <p:nvPr/>
        </p:nvGrpSpPr>
        <p:grpSpPr>
          <a:xfrm>
            <a:off x="8817342" y="2648226"/>
            <a:ext cx="914400" cy="914400"/>
            <a:chOff x="4153512" y="2971800"/>
            <a:chExt cx="914400" cy="914400"/>
          </a:xfrm>
          <a:solidFill>
            <a:schemeClr val="accent6">
              <a:lumMod val="90000"/>
            </a:schemeClr>
          </a:solidFill>
        </p:grpSpPr>
        <p:sp>
          <p:nvSpPr>
            <p:cNvPr id="39" name="Esquina doblada 38">
              <a:extLst>
                <a:ext uri="{FF2B5EF4-FFF2-40B4-BE49-F238E27FC236}">
                  <a16:creationId xmlns:a16="http://schemas.microsoft.com/office/drawing/2014/main" id="{A429660B-10B1-1647-BC50-ACA607DB79B5}"/>
                </a:ext>
              </a:extLst>
            </p:cNvPr>
            <p:cNvSpPr/>
            <p:nvPr/>
          </p:nvSpPr>
          <p:spPr>
            <a:xfrm>
              <a:off x="4153512" y="2971800"/>
              <a:ext cx="914400" cy="914400"/>
            </a:xfrm>
            <a:prstGeom prst="foldedCorner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_tradnl" dirty="0">
                  <a:solidFill>
                    <a:schemeClr val="accent1"/>
                  </a:solidFill>
                </a:rPr>
                <a:t>HU-C2</a:t>
              </a:r>
            </a:p>
          </p:txBody>
        </p:sp>
        <p:sp>
          <p:nvSpPr>
            <p:cNvPr id="40" name="CuadroTexto 39">
              <a:extLst>
                <a:ext uri="{FF2B5EF4-FFF2-40B4-BE49-F238E27FC236}">
                  <a16:creationId xmlns:a16="http://schemas.microsoft.com/office/drawing/2014/main" id="{6DE6C292-5F28-B84D-911F-C4D68D9D5220}"/>
                </a:ext>
              </a:extLst>
            </p:cNvPr>
            <p:cNvSpPr txBox="1"/>
            <p:nvPr/>
          </p:nvSpPr>
          <p:spPr>
            <a:xfrm>
              <a:off x="4194059" y="3502400"/>
              <a:ext cx="301686" cy="3693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r"/>
              <a:r>
                <a:rPr lang="es-ES_tradnl" dirty="0"/>
                <a:t>3</a:t>
              </a:r>
            </a:p>
          </p:txBody>
        </p:sp>
      </p:grpSp>
      <p:grpSp>
        <p:nvGrpSpPr>
          <p:cNvPr id="41" name="Grupo 40">
            <a:extLst>
              <a:ext uri="{FF2B5EF4-FFF2-40B4-BE49-F238E27FC236}">
                <a16:creationId xmlns:a16="http://schemas.microsoft.com/office/drawing/2014/main" id="{032366E0-574D-D04E-BD19-20B2B9D19CFD}"/>
              </a:ext>
            </a:extLst>
          </p:cNvPr>
          <p:cNvGrpSpPr/>
          <p:nvPr/>
        </p:nvGrpSpPr>
        <p:grpSpPr>
          <a:xfrm>
            <a:off x="9772289" y="2633758"/>
            <a:ext cx="914400" cy="914400"/>
            <a:chOff x="4153512" y="2971800"/>
            <a:chExt cx="914400" cy="914400"/>
          </a:xfrm>
          <a:solidFill>
            <a:schemeClr val="accent6">
              <a:lumMod val="90000"/>
            </a:schemeClr>
          </a:solidFill>
        </p:grpSpPr>
        <p:sp>
          <p:nvSpPr>
            <p:cNvPr id="42" name="Esquina doblada 41">
              <a:extLst>
                <a:ext uri="{FF2B5EF4-FFF2-40B4-BE49-F238E27FC236}">
                  <a16:creationId xmlns:a16="http://schemas.microsoft.com/office/drawing/2014/main" id="{29FAA799-D360-D843-91AE-2FEF56CB265A}"/>
                </a:ext>
              </a:extLst>
            </p:cNvPr>
            <p:cNvSpPr/>
            <p:nvPr/>
          </p:nvSpPr>
          <p:spPr>
            <a:xfrm>
              <a:off x="4153512" y="2971800"/>
              <a:ext cx="914400" cy="914400"/>
            </a:xfrm>
            <a:prstGeom prst="foldedCorner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_tradnl" dirty="0">
                  <a:solidFill>
                    <a:schemeClr val="accent1"/>
                  </a:solidFill>
                </a:rPr>
                <a:t>HU-C3</a:t>
              </a:r>
            </a:p>
          </p:txBody>
        </p:sp>
        <p:sp>
          <p:nvSpPr>
            <p:cNvPr id="43" name="CuadroTexto 42">
              <a:extLst>
                <a:ext uri="{FF2B5EF4-FFF2-40B4-BE49-F238E27FC236}">
                  <a16:creationId xmlns:a16="http://schemas.microsoft.com/office/drawing/2014/main" id="{32F1CC7C-41FD-8649-BCC6-0277E61E4585}"/>
                </a:ext>
              </a:extLst>
            </p:cNvPr>
            <p:cNvSpPr txBox="1"/>
            <p:nvPr/>
          </p:nvSpPr>
          <p:spPr>
            <a:xfrm>
              <a:off x="4194059" y="3502400"/>
              <a:ext cx="301686" cy="3693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r"/>
              <a:r>
                <a:rPr lang="es-ES_tradnl" dirty="0"/>
                <a:t>3</a:t>
              </a:r>
            </a:p>
          </p:txBody>
        </p:sp>
      </p:grpSp>
      <p:grpSp>
        <p:nvGrpSpPr>
          <p:cNvPr id="44" name="Grupo 43">
            <a:extLst>
              <a:ext uri="{FF2B5EF4-FFF2-40B4-BE49-F238E27FC236}">
                <a16:creationId xmlns:a16="http://schemas.microsoft.com/office/drawing/2014/main" id="{9537FC60-E1E9-A847-9F23-DFE81F837194}"/>
              </a:ext>
            </a:extLst>
          </p:cNvPr>
          <p:cNvGrpSpPr/>
          <p:nvPr/>
        </p:nvGrpSpPr>
        <p:grpSpPr>
          <a:xfrm>
            <a:off x="10727674" y="2621632"/>
            <a:ext cx="914400" cy="914400"/>
            <a:chOff x="4153512" y="2971800"/>
            <a:chExt cx="914400" cy="914400"/>
          </a:xfrm>
          <a:solidFill>
            <a:schemeClr val="accent6">
              <a:lumMod val="90000"/>
            </a:schemeClr>
          </a:solidFill>
        </p:grpSpPr>
        <p:sp>
          <p:nvSpPr>
            <p:cNvPr id="45" name="Esquina doblada 44">
              <a:extLst>
                <a:ext uri="{FF2B5EF4-FFF2-40B4-BE49-F238E27FC236}">
                  <a16:creationId xmlns:a16="http://schemas.microsoft.com/office/drawing/2014/main" id="{1DA82AD2-1813-F048-BB6A-466CBB9266D6}"/>
                </a:ext>
              </a:extLst>
            </p:cNvPr>
            <p:cNvSpPr/>
            <p:nvPr/>
          </p:nvSpPr>
          <p:spPr>
            <a:xfrm>
              <a:off x="4153512" y="2971800"/>
              <a:ext cx="914400" cy="914400"/>
            </a:xfrm>
            <a:prstGeom prst="foldedCorner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_tradnl" dirty="0">
                  <a:solidFill>
                    <a:schemeClr val="accent1"/>
                  </a:solidFill>
                </a:rPr>
                <a:t>HU-C4</a:t>
              </a:r>
            </a:p>
          </p:txBody>
        </p:sp>
        <p:sp>
          <p:nvSpPr>
            <p:cNvPr id="46" name="CuadroTexto 45">
              <a:extLst>
                <a:ext uri="{FF2B5EF4-FFF2-40B4-BE49-F238E27FC236}">
                  <a16:creationId xmlns:a16="http://schemas.microsoft.com/office/drawing/2014/main" id="{60CA41D1-E600-5D4C-979A-3E35728410DA}"/>
                </a:ext>
              </a:extLst>
            </p:cNvPr>
            <p:cNvSpPr txBox="1"/>
            <p:nvPr/>
          </p:nvSpPr>
          <p:spPr>
            <a:xfrm>
              <a:off x="4194059" y="3502400"/>
              <a:ext cx="301686" cy="3693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r"/>
              <a:r>
                <a:rPr lang="es-ES_tradnl" dirty="0"/>
                <a:t>5</a:t>
              </a:r>
            </a:p>
          </p:txBody>
        </p:sp>
      </p:grpSp>
      <p:sp>
        <p:nvSpPr>
          <p:cNvPr id="47" name="Flecha derecha 46">
            <a:extLst>
              <a:ext uri="{FF2B5EF4-FFF2-40B4-BE49-F238E27FC236}">
                <a16:creationId xmlns:a16="http://schemas.microsoft.com/office/drawing/2014/main" id="{7553860A-63BD-3C48-9861-76D413AE50CF}"/>
              </a:ext>
            </a:extLst>
          </p:cNvPr>
          <p:cNvSpPr/>
          <p:nvPr/>
        </p:nvSpPr>
        <p:spPr>
          <a:xfrm>
            <a:off x="4187379" y="3798223"/>
            <a:ext cx="1905050" cy="23605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49" name="Esquina doblada 48">
            <a:extLst>
              <a:ext uri="{FF2B5EF4-FFF2-40B4-BE49-F238E27FC236}">
                <a16:creationId xmlns:a16="http://schemas.microsoft.com/office/drawing/2014/main" id="{E4BEFD7D-91BD-F34B-B7D7-F307463CB4B7}"/>
              </a:ext>
            </a:extLst>
          </p:cNvPr>
          <p:cNvSpPr/>
          <p:nvPr/>
        </p:nvSpPr>
        <p:spPr>
          <a:xfrm>
            <a:off x="6133015" y="3526349"/>
            <a:ext cx="914400" cy="914400"/>
          </a:xfrm>
          <a:prstGeom prst="foldedCorner">
            <a:avLst/>
          </a:prstGeom>
          <a:solidFill>
            <a:srgbClr val="66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>
                <a:solidFill>
                  <a:schemeClr val="accent1"/>
                </a:solidFill>
              </a:rPr>
              <a:t>HU-D1</a:t>
            </a:r>
          </a:p>
        </p:txBody>
      </p:sp>
      <p:sp>
        <p:nvSpPr>
          <p:cNvPr id="50" name="CuadroTexto 49">
            <a:extLst>
              <a:ext uri="{FF2B5EF4-FFF2-40B4-BE49-F238E27FC236}">
                <a16:creationId xmlns:a16="http://schemas.microsoft.com/office/drawing/2014/main" id="{CA1C29FE-BFC0-1F4C-AEF4-59DFCC57202B}"/>
              </a:ext>
            </a:extLst>
          </p:cNvPr>
          <p:cNvSpPr txBox="1"/>
          <p:nvPr/>
        </p:nvSpPr>
        <p:spPr>
          <a:xfrm>
            <a:off x="6174328" y="4061726"/>
            <a:ext cx="301686" cy="369332"/>
          </a:xfrm>
          <a:prstGeom prst="rect">
            <a:avLst/>
          </a:prstGeom>
          <a:solidFill>
            <a:srgbClr val="66FF99"/>
          </a:solidFill>
        </p:spPr>
        <p:txBody>
          <a:bodyPr wrap="none" rtlCol="0">
            <a:spAutoFit/>
          </a:bodyPr>
          <a:lstStyle/>
          <a:p>
            <a:pPr algn="r"/>
            <a:r>
              <a:rPr lang="es-ES_tradnl" dirty="0"/>
              <a:t>2</a:t>
            </a:r>
          </a:p>
        </p:txBody>
      </p:sp>
      <p:sp>
        <p:nvSpPr>
          <p:cNvPr id="52" name="Esquina doblada 51">
            <a:extLst>
              <a:ext uri="{FF2B5EF4-FFF2-40B4-BE49-F238E27FC236}">
                <a16:creationId xmlns:a16="http://schemas.microsoft.com/office/drawing/2014/main" id="{40B3F5B7-8E46-D846-86AE-BA4E43D71C1F}"/>
              </a:ext>
            </a:extLst>
          </p:cNvPr>
          <p:cNvSpPr/>
          <p:nvPr/>
        </p:nvSpPr>
        <p:spPr>
          <a:xfrm>
            <a:off x="7096911" y="3528790"/>
            <a:ext cx="914400" cy="914400"/>
          </a:xfrm>
          <a:prstGeom prst="foldedCorner">
            <a:avLst/>
          </a:prstGeom>
          <a:solidFill>
            <a:srgbClr val="66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>
                <a:solidFill>
                  <a:schemeClr val="accent1"/>
                </a:solidFill>
              </a:rPr>
              <a:t>HU-D2</a:t>
            </a:r>
          </a:p>
        </p:txBody>
      </p:sp>
      <p:sp>
        <p:nvSpPr>
          <p:cNvPr id="53" name="CuadroTexto 52">
            <a:extLst>
              <a:ext uri="{FF2B5EF4-FFF2-40B4-BE49-F238E27FC236}">
                <a16:creationId xmlns:a16="http://schemas.microsoft.com/office/drawing/2014/main" id="{D77B4FE5-17D9-3C4A-8755-54A76E4AEE4D}"/>
              </a:ext>
            </a:extLst>
          </p:cNvPr>
          <p:cNvSpPr txBox="1"/>
          <p:nvPr/>
        </p:nvSpPr>
        <p:spPr>
          <a:xfrm>
            <a:off x="7138224" y="4064167"/>
            <a:ext cx="301686" cy="369332"/>
          </a:xfrm>
          <a:prstGeom prst="rect">
            <a:avLst/>
          </a:prstGeom>
          <a:solidFill>
            <a:srgbClr val="66FF99"/>
          </a:solidFill>
        </p:spPr>
        <p:txBody>
          <a:bodyPr wrap="none" rtlCol="0">
            <a:spAutoFit/>
          </a:bodyPr>
          <a:lstStyle/>
          <a:p>
            <a:pPr algn="r"/>
            <a:r>
              <a:rPr lang="es-ES_tradnl" dirty="0"/>
              <a:t>3</a:t>
            </a:r>
          </a:p>
        </p:txBody>
      </p:sp>
      <p:sp>
        <p:nvSpPr>
          <p:cNvPr id="55" name="Esquina doblada 54">
            <a:extLst>
              <a:ext uri="{FF2B5EF4-FFF2-40B4-BE49-F238E27FC236}">
                <a16:creationId xmlns:a16="http://schemas.microsoft.com/office/drawing/2014/main" id="{AB28CFD6-B28F-764E-B96D-C26D5C2C7E43}"/>
              </a:ext>
            </a:extLst>
          </p:cNvPr>
          <p:cNvSpPr/>
          <p:nvPr/>
        </p:nvSpPr>
        <p:spPr>
          <a:xfrm>
            <a:off x="8034185" y="3522115"/>
            <a:ext cx="914400" cy="914400"/>
          </a:xfrm>
          <a:prstGeom prst="foldedCorner">
            <a:avLst/>
          </a:prstGeom>
          <a:solidFill>
            <a:srgbClr val="66FF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>
                <a:solidFill>
                  <a:schemeClr val="accent1"/>
                </a:solidFill>
              </a:rPr>
              <a:t>HU-D3</a:t>
            </a:r>
          </a:p>
        </p:txBody>
      </p:sp>
      <p:sp>
        <p:nvSpPr>
          <p:cNvPr id="56" name="CuadroTexto 55">
            <a:extLst>
              <a:ext uri="{FF2B5EF4-FFF2-40B4-BE49-F238E27FC236}">
                <a16:creationId xmlns:a16="http://schemas.microsoft.com/office/drawing/2014/main" id="{CCB4EE99-9FEB-9243-8228-13F56475C58C}"/>
              </a:ext>
            </a:extLst>
          </p:cNvPr>
          <p:cNvSpPr txBox="1"/>
          <p:nvPr/>
        </p:nvSpPr>
        <p:spPr>
          <a:xfrm>
            <a:off x="8075498" y="4057492"/>
            <a:ext cx="301686" cy="369332"/>
          </a:xfrm>
          <a:prstGeom prst="rect">
            <a:avLst/>
          </a:prstGeom>
          <a:solidFill>
            <a:srgbClr val="66FF99"/>
          </a:solidFill>
        </p:spPr>
        <p:txBody>
          <a:bodyPr wrap="none" rtlCol="0">
            <a:spAutoFit/>
          </a:bodyPr>
          <a:lstStyle/>
          <a:p>
            <a:pPr algn="r"/>
            <a:r>
              <a:rPr lang="es-ES_tradnl" dirty="0"/>
              <a:t>3</a:t>
            </a:r>
          </a:p>
        </p:txBody>
      </p:sp>
      <p:sp>
        <p:nvSpPr>
          <p:cNvPr id="57" name="Flecha derecha 56">
            <a:extLst>
              <a:ext uri="{FF2B5EF4-FFF2-40B4-BE49-F238E27FC236}">
                <a16:creationId xmlns:a16="http://schemas.microsoft.com/office/drawing/2014/main" id="{676F3565-BA2A-8F40-B2FE-793B35CE29DF}"/>
              </a:ext>
            </a:extLst>
          </p:cNvPr>
          <p:cNvSpPr/>
          <p:nvPr/>
        </p:nvSpPr>
        <p:spPr>
          <a:xfrm>
            <a:off x="5102634" y="4381731"/>
            <a:ext cx="3946433" cy="24713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59" name="Esquina doblada 58">
            <a:extLst>
              <a:ext uri="{FF2B5EF4-FFF2-40B4-BE49-F238E27FC236}">
                <a16:creationId xmlns:a16="http://schemas.microsoft.com/office/drawing/2014/main" id="{C365D82C-7F65-8C41-A273-006D35257A5F}"/>
              </a:ext>
            </a:extLst>
          </p:cNvPr>
          <p:cNvSpPr/>
          <p:nvPr/>
        </p:nvSpPr>
        <p:spPr>
          <a:xfrm>
            <a:off x="9130514" y="4149178"/>
            <a:ext cx="914400" cy="914400"/>
          </a:xfrm>
          <a:prstGeom prst="foldedCorner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>
                <a:solidFill>
                  <a:schemeClr val="accent1"/>
                </a:solidFill>
              </a:rPr>
              <a:t>HU-E</a:t>
            </a:r>
          </a:p>
        </p:txBody>
      </p:sp>
      <p:sp>
        <p:nvSpPr>
          <p:cNvPr id="60" name="CuadroTexto 59">
            <a:extLst>
              <a:ext uri="{FF2B5EF4-FFF2-40B4-BE49-F238E27FC236}">
                <a16:creationId xmlns:a16="http://schemas.microsoft.com/office/drawing/2014/main" id="{04919B45-AD1E-6849-9F36-5547AD31F594}"/>
              </a:ext>
            </a:extLst>
          </p:cNvPr>
          <p:cNvSpPr txBox="1"/>
          <p:nvPr/>
        </p:nvSpPr>
        <p:spPr>
          <a:xfrm>
            <a:off x="9171827" y="4684555"/>
            <a:ext cx="301686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pPr algn="r"/>
            <a:r>
              <a:rPr lang="es-ES_tradnl" dirty="0"/>
              <a:t>2</a:t>
            </a:r>
          </a:p>
        </p:txBody>
      </p:sp>
      <p:grpSp>
        <p:nvGrpSpPr>
          <p:cNvPr id="61" name="Grupo 60">
            <a:extLst>
              <a:ext uri="{FF2B5EF4-FFF2-40B4-BE49-F238E27FC236}">
                <a16:creationId xmlns:a16="http://schemas.microsoft.com/office/drawing/2014/main" id="{1468B6F0-981B-0340-90F6-5E60BA7B9ACC}"/>
              </a:ext>
            </a:extLst>
          </p:cNvPr>
          <p:cNvGrpSpPr/>
          <p:nvPr/>
        </p:nvGrpSpPr>
        <p:grpSpPr>
          <a:xfrm>
            <a:off x="7075850" y="4601717"/>
            <a:ext cx="914400" cy="970969"/>
            <a:chOff x="6863068" y="2971800"/>
            <a:chExt cx="914400" cy="970969"/>
          </a:xfrm>
        </p:grpSpPr>
        <p:sp>
          <p:nvSpPr>
            <p:cNvPr id="62" name="Esquina doblada 61">
              <a:extLst>
                <a:ext uri="{FF2B5EF4-FFF2-40B4-BE49-F238E27FC236}">
                  <a16:creationId xmlns:a16="http://schemas.microsoft.com/office/drawing/2014/main" id="{50ADEBBB-B74D-8D41-927D-E7137D3ADDD0}"/>
                </a:ext>
              </a:extLst>
            </p:cNvPr>
            <p:cNvSpPr/>
            <p:nvPr/>
          </p:nvSpPr>
          <p:spPr>
            <a:xfrm>
              <a:off x="6863068" y="2971800"/>
              <a:ext cx="914400" cy="914400"/>
            </a:xfrm>
            <a:prstGeom prst="foldedCorner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_tradnl" dirty="0">
                  <a:solidFill>
                    <a:schemeClr val="accent1"/>
                  </a:solidFill>
                </a:rPr>
                <a:t>HU-F</a:t>
              </a:r>
            </a:p>
          </p:txBody>
        </p:sp>
        <p:sp>
          <p:nvSpPr>
            <p:cNvPr id="63" name="CuadroTexto 62">
              <a:extLst>
                <a:ext uri="{FF2B5EF4-FFF2-40B4-BE49-F238E27FC236}">
                  <a16:creationId xmlns:a16="http://schemas.microsoft.com/office/drawing/2014/main" id="{CB0655B8-E946-E846-AC90-D620B9AE5CE3}"/>
                </a:ext>
              </a:extLst>
            </p:cNvPr>
            <p:cNvSpPr txBox="1"/>
            <p:nvPr/>
          </p:nvSpPr>
          <p:spPr>
            <a:xfrm>
              <a:off x="6864625" y="3573437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s-ES_tradnl" dirty="0"/>
                <a:t>2</a:t>
              </a:r>
            </a:p>
          </p:txBody>
        </p:sp>
      </p:grpSp>
      <p:sp>
        <p:nvSpPr>
          <p:cNvPr id="64" name="Flecha derecha 63">
            <a:extLst>
              <a:ext uri="{FF2B5EF4-FFF2-40B4-BE49-F238E27FC236}">
                <a16:creationId xmlns:a16="http://schemas.microsoft.com/office/drawing/2014/main" id="{EB47D730-4BCD-DB41-8995-63BAA46820E5}"/>
              </a:ext>
            </a:extLst>
          </p:cNvPr>
          <p:cNvSpPr/>
          <p:nvPr/>
        </p:nvSpPr>
        <p:spPr>
          <a:xfrm>
            <a:off x="6038095" y="4696679"/>
            <a:ext cx="1000138" cy="27964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65" name="CuadroTexto 64">
            <a:extLst>
              <a:ext uri="{FF2B5EF4-FFF2-40B4-BE49-F238E27FC236}">
                <a16:creationId xmlns:a16="http://schemas.microsoft.com/office/drawing/2014/main" id="{09B74984-141A-4C3C-A7F7-FFB6916E6FE6}"/>
              </a:ext>
            </a:extLst>
          </p:cNvPr>
          <p:cNvSpPr txBox="1"/>
          <p:nvPr/>
        </p:nvSpPr>
        <p:spPr>
          <a:xfrm>
            <a:off x="5368621" y="5411320"/>
            <a:ext cx="2255791" cy="42473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defPPr>
              <a:defRPr lang="en-US"/>
            </a:defPPr>
            <a:lvl1pPr indent="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/>
            </a:lvl1pPr>
            <a:lvl2pPr indent="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/>
            </a:lvl2pPr>
            <a:lvl3pPr indent="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b="1"/>
            </a:lvl3pPr>
            <a:lvl4pPr indent="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/>
            </a:lvl4pPr>
            <a:lvl5pPr indent="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/>
            </a:lvl5pPr>
            <a:lvl6pPr indent="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/>
            </a:lvl6pPr>
            <a:lvl7pPr indent="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/>
            </a:lvl7pPr>
            <a:lvl8pPr indent="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/>
            </a:lvl8pPr>
            <a:lvl9pPr indent="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/>
            </a:lvl9pPr>
          </a:lstStyle>
          <a:p>
            <a:r>
              <a:rPr lang="es-ES_tradnl" dirty="0"/>
              <a:t>…		…</a:t>
            </a:r>
          </a:p>
        </p:txBody>
      </p:sp>
    </p:spTree>
    <p:extLst>
      <p:ext uri="{BB962C8B-B14F-4D97-AF65-F5344CB8AC3E}">
        <p14:creationId xmlns:p14="http://schemas.microsoft.com/office/powerpoint/2010/main" val="4039835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33" grpId="0" animBg="1"/>
      <p:bldP spid="34" grpId="0" animBg="1"/>
      <p:bldP spid="47" grpId="0" animBg="1"/>
      <p:bldP spid="49" grpId="0" animBg="1"/>
      <p:bldP spid="50" grpId="0" animBg="1"/>
      <p:bldP spid="52" grpId="0" animBg="1"/>
      <p:bldP spid="53" grpId="0" animBg="1"/>
      <p:bldP spid="55" grpId="0" animBg="1"/>
      <p:bldP spid="56" grpId="0" animBg="1"/>
      <p:bldP spid="57" grpId="0" animBg="1"/>
      <p:bldP spid="59" grpId="0" animBg="1"/>
      <p:bldP spid="60" grpId="0" animBg="1"/>
      <p:bldP spid="64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3502A0-9ED9-A94F-9B86-B442F970409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6671" y="146758"/>
            <a:ext cx="11010936" cy="580855"/>
          </a:xfrm>
          <a:prstGeom prst="rect">
            <a:avLst/>
          </a:prstGeom>
        </p:spPr>
        <p:txBody>
          <a:bodyPr anchor="ctr"/>
          <a:lstStyle/>
          <a:p>
            <a:r>
              <a:rPr lang="es-ES_tradnl" b="1" dirty="0">
                <a:solidFill>
                  <a:schemeClr val="accent3">
                    <a:lumMod val="50000"/>
                  </a:schemeClr>
                </a:solidFill>
              </a:rPr>
              <a:t>Re-estimación del alcance de los próximos sprints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523E8BD5-6F1A-E849-9B40-1B7FAD5364C8}"/>
              </a:ext>
            </a:extLst>
          </p:cNvPr>
          <p:cNvSpPr txBox="1"/>
          <p:nvPr/>
        </p:nvSpPr>
        <p:spPr>
          <a:xfrm>
            <a:off x="493711" y="999714"/>
            <a:ext cx="1172116" cy="42473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indent="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/>
            </a:lvl1pPr>
            <a:lvl2pPr indent="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/>
            </a:lvl2pPr>
            <a:lvl3pPr indent="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b="1"/>
            </a:lvl3pPr>
            <a:lvl4pPr indent="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/>
            </a:lvl4pPr>
            <a:lvl5pPr indent="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/>
            </a:lvl5pPr>
            <a:lvl6pPr indent="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/>
            </a:lvl6pPr>
            <a:lvl7pPr indent="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/>
            </a:lvl7pPr>
            <a:lvl8pPr indent="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/>
            </a:lvl8pPr>
            <a:lvl9pPr indent="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/>
            </a:lvl9pPr>
          </a:lstStyle>
          <a:p>
            <a:r>
              <a:rPr lang="es-ES_tradnl" dirty="0"/>
              <a:t>Backlog</a:t>
            </a:r>
          </a:p>
        </p:txBody>
      </p:sp>
      <p:sp>
        <p:nvSpPr>
          <p:cNvPr id="37" name="CuadroTexto 36">
            <a:extLst>
              <a:ext uri="{FF2B5EF4-FFF2-40B4-BE49-F238E27FC236}">
                <a16:creationId xmlns:a16="http://schemas.microsoft.com/office/drawing/2014/main" id="{ADEF8666-DB31-914C-9699-243AAEE97022}"/>
              </a:ext>
            </a:extLst>
          </p:cNvPr>
          <p:cNvSpPr txBox="1"/>
          <p:nvPr/>
        </p:nvSpPr>
        <p:spPr>
          <a:xfrm>
            <a:off x="6758829" y="999714"/>
            <a:ext cx="1898533" cy="42473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defPPr>
              <a:defRPr lang="en-US"/>
            </a:defPPr>
            <a:lvl1pPr indent="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/>
            </a:lvl1pPr>
            <a:lvl2pPr indent="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/>
            </a:lvl2pPr>
            <a:lvl3pPr indent="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b="1"/>
            </a:lvl3pPr>
            <a:lvl4pPr indent="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/>
            </a:lvl4pPr>
            <a:lvl5pPr indent="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/>
            </a:lvl5pPr>
            <a:lvl6pPr indent="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/>
            </a:lvl6pPr>
            <a:lvl7pPr indent="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/>
            </a:lvl7pPr>
            <a:lvl8pPr indent="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/>
            </a:lvl8pPr>
            <a:lvl9pPr indent="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/>
            </a:lvl9pPr>
          </a:lstStyle>
          <a:p>
            <a:r>
              <a:rPr lang="es-ES_tradnl" dirty="0"/>
              <a:t>Velocidad: 11</a:t>
            </a:r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E759928D-04DD-49AA-B252-6974053F9153}"/>
              </a:ext>
            </a:extLst>
          </p:cNvPr>
          <p:cNvGrpSpPr/>
          <p:nvPr/>
        </p:nvGrpSpPr>
        <p:grpSpPr>
          <a:xfrm>
            <a:off x="577363" y="1520106"/>
            <a:ext cx="11056961" cy="1354576"/>
            <a:chOff x="763973" y="2296435"/>
            <a:chExt cx="11056961" cy="1354576"/>
          </a:xfrm>
        </p:grpSpPr>
        <p:grpSp>
          <p:nvGrpSpPr>
            <p:cNvPr id="10" name="Grupo 9">
              <a:extLst>
                <a:ext uri="{FF2B5EF4-FFF2-40B4-BE49-F238E27FC236}">
                  <a16:creationId xmlns:a16="http://schemas.microsoft.com/office/drawing/2014/main" id="{C9D8EA29-0A7F-2E45-8A84-7FD374E8B27F}"/>
                </a:ext>
              </a:extLst>
            </p:cNvPr>
            <p:cNvGrpSpPr/>
            <p:nvPr/>
          </p:nvGrpSpPr>
          <p:grpSpPr>
            <a:xfrm>
              <a:off x="6724178" y="2296435"/>
              <a:ext cx="914400" cy="937055"/>
              <a:chOff x="1453986" y="2971800"/>
              <a:chExt cx="914400" cy="937055"/>
            </a:xfrm>
          </p:grpSpPr>
          <p:sp>
            <p:nvSpPr>
              <p:cNvPr id="11" name="Esquina doblada 10">
                <a:extLst>
                  <a:ext uri="{FF2B5EF4-FFF2-40B4-BE49-F238E27FC236}">
                    <a16:creationId xmlns:a16="http://schemas.microsoft.com/office/drawing/2014/main" id="{D4B1A09A-C99C-BF46-8E09-6C274CC836F9}"/>
                  </a:ext>
                </a:extLst>
              </p:cNvPr>
              <p:cNvSpPr/>
              <p:nvPr/>
            </p:nvSpPr>
            <p:spPr>
              <a:xfrm>
                <a:off x="1453986" y="2971800"/>
                <a:ext cx="914400" cy="914400"/>
              </a:xfrm>
              <a:prstGeom prst="foldedCorner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_tradnl" dirty="0">
                    <a:solidFill>
                      <a:schemeClr val="accent1"/>
                    </a:solidFill>
                  </a:rPr>
                  <a:t>HU-G</a:t>
                </a:r>
              </a:p>
            </p:txBody>
          </p:sp>
          <p:sp>
            <p:nvSpPr>
              <p:cNvPr id="12" name="CuadroTexto 11">
                <a:extLst>
                  <a:ext uri="{FF2B5EF4-FFF2-40B4-BE49-F238E27FC236}">
                    <a16:creationId xmlns:a16="http://schemas.microsoft.com/office/drawing/2014/main" id="{ECC390FF-3195-744C-B67A-E0A7765BA5C6}"/>
                  </a:ext>
                </a:extLst>
              </p:cNvPr>
              <p:cNvSpPr txBox="1"/>
              <p:nvPr/>
            </p:nvSpPr>
            <p:spPr>
              <a:xfrm>
                <a:off x="1492253" y="3539523"/>
                <a:ext cx="50847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s-ES_tradnl" dirty="0"/>
                  <a:t>1/2</a:t>
                </a:r>
              </a:p>
            </p:txBody>
          </p:sp>
        </p:grpSp>
        <p:grpSp>
          <p:nvGrpSpPr>
            <p:cNvPr id="13" name="Grupo 12">
              <a:extLst>
                <a:ext uri="{FF2B5EF4-FFF2-40B4-BE49-F238E27FC236}">
                  <a16:creationId xmlns:a16="http://schemas.microsoft.com/office/drawing/2014/main" id="{6FE400B2-2835-2C41-BAF9-6AFB2ED102D9}"/>
                </a:ext>
              </a:extLst>
            </p:cNvPr>
            <p:cNvGrpSpPr/>
            <p:nvPr/>
          </p:nvGrpSpPr>
          <p:grpSpPr>
            <a:xfrm>
              <a:off x="763974" y="2296435"/>
              <a:ext cx="914400" cy="915190"/>
              <a:chOff x="2783518" y="2971800"/>
              <a:chExt cx="914400" cy="915190"/>
            </a:xfrm>
          </p:grpSpPr>
          <p:sp>
            <p:nvSpPr>
              <p:cNvPr id="14" name="Esquina doblada 13">
                <a:extLst>
                  <a:ext uri="{FF2B5EF4-FFF2-40B4-BE49-F238E27FC236}">
                    <a16:creationId xmlns:a16="http://schemas.microsoft.com/office/drawing/2014/main" id="{44B3C507-2535-2A4E-99D8-B0BD14B9A81C}"/>
                  </a:ext>
                </a:extLst>
              </p:cNvPr>
              <p:cNvSpPr/>
              <p:nvPr/>
            </p:nvSpPr>
            <p:spPr>
              <a:xfrm>
                <a:off x="2783518" y="2971800"/>
                <a:ext cx="914400" cy="914400"/>
              </a:xfrm>
              <a:prstGeom prst="foldedCorner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_tradnl" dirty="0">
                    <a:solidFill>
                      <a:schemeClr val="accent1"/>
                    </a:solidFill>
                  </a:rPr>
                  <a:t>HU-A</a:t>
                </a:r>
              </a:p>
            </p:txBody>
          </p:sp>
          <p:sp>
            <p:nvSpPr>
              <p:cNvPr id="15" name="CuadroTexto 14">
                <a:extLst>
                  <a:ext uri="{FF2B5EF4-FFF2-40B4-BE49-F238E27FC236}">
                    <a16:creationId xmlns:a16="http://schemas.microsoft.com/office/drawing/2014/main" id="{3BA835FA-4314-CB4D-8CE4-F471D5730A79}"/>
                  </a:ext>
                </a:extLst>
              </p:cNvPr>
              <p:cNvSpPr txBox="1"/>
              <p:nvPr/>
            </p:nvSpPr>
            <p:spPr>
              <a:xfrm>
                <a:off x="2812261" y="3517658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s-ES_tradnl" dirty="0"/>
                  <a:t>1</a:t>
                </a:r>
              </a:p>
            </p:txBody>
          </p:sp>
        </p:grpSp>
        <p:grpSp>
          <p:nvGrpSpPr>
            <p:cNvPr id="16" name="Grupo 15">
              <a:extLst>
                <a:ext uri="{FF2B5EF4-FFF2-40B4-BE49-F238E27FC236}">
                  <a16:creationId xmlns:a16="http://schemas.microsoft.com/office/drawing/2014/main" id="{B8015805-5990-5843-A484-869D19E4848E}"/>
                </a:ext>
              </a:extLst>
            </p:cNvPr>
            <p:cNvGrpSpPr/>
            <p:nvPr/>
          </p:nvGrpSpPr>
          <p:grpSpPr>
            <a:xfrm>
              <a:off x="7713192" y="2296435"/>
              <a:ext cx="914400" cy="937372"/>
              <a:chOff x="2783518" y="4097438"/>
              <a:chExt cx="914400" cy="937372"/>
            </a:xfrm>
          </p:grpSpPr>
          <p:sp>
            <p:nvSpPr>
              <p:cNvPr id="17" name="Esquina doblada 16">
                <a:extLst>
                  <a:ext uri="{FF2B5EF4-FFF2-40B4-BE49-F238E27FC236}">
                    <a16:creationId xmlns:a16="http://schemas.microsoft.com/office/drawing/2014/main" id="{1451C14A-E25B-7049-AD7F-09B1C99BB996}"/>
                  </a:ext>
                </a:extLst>
              </p:cNvPr>
              <p:cNvSpPr/>
              <p:nvPr/>
            </p:nvSpPr>
            <p:spPr>
              <a:xfrm>
                <a:off x="2783518" y="4097438"/>
                <a:ext cx="914400" cy="914400"/>
              </a:xfrm>
              <a:prstGeom prst="foldedCorner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_tradnl" dirty="0">
                    <a:solidFill>
                      <a:schemeClr val="accent1"/>
                    </a:solidFill>
                  </a:rPr>
                  <a:t>HU-H</a:t>
                </a:r>
              </a:p>
            </p:txBody>
          </p:sp>
          <p:sp>
            <p:nvSpPr>
              <p:cNvPr id="18" name="CuadroTexto 17">
                <a:extLst>
                  <a:ext uri="{FF2B5EF4-FFF2-40B4-BE49-F238E27FC236}">
                    <a16:creationId xmlns:a16="http://schemas.microsoft.com/office/drawing/2014/main" id="{B8DE75AB-70E8-4E4B-BC16-1C196963A720}"/>
                  </a:ext>
                </a:extLst>
              </p:cNvPr>
              <p:cNvSpPr txBox="1"/>
              <p:nvPr/>
            </p:nvSpPr>
            <p:spPr>
              <a:xfrm>
                <a:off x="2814189" y="4665478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s-ES_tradnl" dirty="0"/>
                  <a:t>1</a:t>
                </a:r>
              </a:p>
            </p:txBody>
          </p:sp>
        </p:grpSp>
        <p:grpSp>
          <p:nvGrpSpPr>
            <p:cNvPr id="19" name="Grupo 18">
              <a:extLst>
                <a:ext uri="{FF2B5EF4-FFF2-40B4-BE49-F238E27FC236}">
                  <a16:creationId xmlns:a16="http://schemas.microsoft.com/office/drawing/2014/main" id="{FE058F83-CA51-E241-90B9-69AFFD2BBC70}"/>
                </a:ext>
              </a:extLst>
            </p:cNvPr>
            <p:cNvGrpSpPr/>
            <p:nvPr/>
          </p:nvGrpSpPr>
          <p:grpSpPr>
            <a:xfrm>
              <a:off x="1752988" y="2296435"/>
              <a:ext cx="914400" cy="914400"/>
              <a:chOff x="4153512" y="2971800"/>
              <a:chExt cx="914400" cy="914400"/>
            </a:xfrm>
          </p:grpSpPr>
          <p:sp>
            <p:nvSpPr>
              <p:cNvPr id="20" name="Esquina doblada 19">
                <a:extLst>
                  <a:ext uri="{FF2B5EF4-FFF2-40B4-BE49-F238E27FC236}">
                    <a16:creationId xmlns:a16="http://schemas.microsoft.com/office/drawing/2014/main" id="{66B67B93-2079-F44D-A4D7-9BC7B68D9267}"/>
                  </a:ext>
                </a:extLst>
              </p:cNvPr>
              <p:cNvSpPr/>
              <p:nvPr/>
            </p:nvSpPr>
            <p:spPr>
              <a:xfrm>
                <a:off x="4153512" y="2971800"/>
                <a:ext cx="914400" cy="914400"/>
              </a:xfrm>
              <a:prstGeom prst="foldedCorner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_tradnl" dirty="0">
                    <a:solidFill>
                      <a:schemeClr val="accent1"/>
                    </a:solidFill>
                  </a:rPr>
                  <a:t>HU-B</a:t>
                </a:r>
              </a:p>
            </p:txBody>
          </p:sp>
          <p:sp>
            <p:nvSpPr>
              <p:cNvPr id="21" name="CuadroTexto 20">
                <a:extLst>
                  <a:ext uri="{FF2B5EF4-FFF2-40B4-BE49-F238E27FC236}">
                    <a16:creationId xmlns:a16="http://schemas.microsoft.com/office/drawing/2014/main" id="{A9315848-331E-264C-8B9C-4EDAC8ADDC27}"/>
                  </a:ext>
                </a:extLst>
              </p:cNvPr>
              <p:cNvSpPr txBox="1"/>
              <p:nvPr/>
            </p:nvSpPr>
            <p:spPr>
              <a:xfrm>
                <a:off x="4194059" y="3502400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s-ES_tradnl" dirty="0"/>
                  <a:t>2</a:t>
                </a:r>
              </a:p>
            </p:txBody>
          </p:sp>
        </p:grpSp>
        <p:grpSp>
          <p:nvGrpSpPr>
            <p:cNvPr id="22" name="Grupo 21">
              <a:extLst>
                <a:ext uri="{FF2B5EF4-FFF2-40B4-BE49-F238E27FC236}">
                  <a16:creationId xmlns:a16="http://schemas.microsoft.com/office/drawing/2014/main" id="{0466F752-D240-2344-B2A2-A240626F5B15}"/>
                </a:ext>
              </a:extLst>
            </p:cNvPr>
            <p:cNvGrpSpPr/>
            <p:nvPr/>
          </p:nvGrpSpPr>
          <p:grpSpPr>
            <a:xfrm>
              <a:off x="5735164" y="2296435"/>
              <a:ext cx="914400" cy="914400"/>
              <a:chOff x="4153512" y="4068501"/>
              <a:chExt cx="914400" cy="914400"/>
            </a:xfrm>
          </p:grpSpPr>
          <p:sp>
            <p:nvSpPr>
              <p:cNvPr id="23" name="Esquina doblada 22">
                <a:extLst>
                  <a:ext uri="{FF2B5EF4-FFF2-40B4-BE49-F238E27FC236}">
                    <a16:creationId xmlns:a16="http://schemas.microsoft.com/office/drawing/2014/main" id="{84104915-BE0D-D04A-B5C2-38BF4D1DF5A1}"/>
                  </a:ext>
                </a:extLst>
              </p:cNvPr>
              <p:cNvSpPr/>
              <p:nvPr/>
            </p:nvSpPr>
            <p:spPr>
              <a:xfrm>
                <a:off x="4153512" y="4068501"/>
                <a:ext cx="914400" cy="914400"/>
              </a:xfrm>
              <a:prstGeom prst="foldedCorner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_tradnl" dirty="0">
                    <a:solidFill>
                      <a:schemeClr val="accent1"/>
                    </a:solidFill>
                  </a:rPr>
                  <a:t>HU-F</a:t>
                </a:r>
              </a:p>
            </p:txBody>
          </p:sp>
          <p:sp>
            <p:nvSpPr>
              <p:cNvPr id="24" name="CuadroTexto 23">
                <a:extLst>
                  <a:ext uri="{FF2B5EF4-FFF2-40B4-BE49-F238E27FC236}">
                    <a16:creationId xmlns:a16="http://schemas.microsoft.com/office/drawing/2014/main" id="{47D49E91-BEC9-9E4F-AEC1-532A8B701CE5}"/>
                  </a:ext>
                </a:extLst>
              </p:cNvPr>
              <p:cNvSpPr txBox="1"/>
              <p:nvPr/>
            </p:nvSpPr>
            <p:spPr>
              <a:xfrm>
                <a:off x="4194059" y="4613569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s-ES_tradnl" dirty="0"/>
                  <a:t>2</a:t>
                </a:r>
              </a:p>
            </p:txBody>
          </p:sp>
        </p:grpSp>
        <p:grpSp>
          <p:nvGrpSpPr>
            <p:cNvPr id="25" name="Grupo 24">
              <a:extLst>
                <a:ext uri="{FF2B5EF4-FFF2-40B4-BE49-F238E27FC236}">
                  <a16:creationId xmlns:a16="http://schemas.microsoft.com/office/drawing/2014/main" id="{FA10F3E3-6D36-BE4D-875A-934262F315D0}"/>
                </a:ext>
              </a:extLst>
            </p:cNvPr>
            <p:cNvGrpSpPr/>
            <p:nvPr/>
          </p:nvGrpSpPr>
          <p:grpSpPr>
            <a:xfrm>
              <a:off x="8702208" y="2296435"/>
              <a:ext cx="914400" cy="914400"/>
              <a:chOff x="4153512" y="5190530"/>
              <a:chExt cx="914400" cy="914400"/>
            </a:xfrm>
          </p:grpSpPr>
          <p:sp>
            <p:nvSpPr>
              <p:cNvPr id="26" name="Esquina doblada 25">
                <a:extLst>
                  <a:ext uri="{FF2B5EF4-FFF2-40B4-BE49-F238E27FC236}">
                    <a16:creationId xmlns:a16="http://schemas.microsoft.com/office/drawing/2014/main" id="{FC5AA1B4-320B-D94F-BF26-801BE1FDFE38}"/>
                  </a:ext>
                </a:extLst>
              </p:cNvPr>
              <p:cNvSpPr/>
              <p:nvPr/>
            </p:nvSpPr>
            <p:spPr>
              <a:xfrm>
                <a:off x="4153512" y="5190530"/>
                <a:ext cx="914400" cy="914400"/>
              </a:xfrm>
              <a:prstGeom prst="foldedCorner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_tradnl" dirty="0">
                    <a:solidFill>
                      <a:schemeClr val="accent1"/>
                    </a:solidFill>
                  </a:rPr>
                  <a:t>HU-I</a:t>
                </a:r>
              </a:p>
            </p:txBody>
          </p:sp>
          <p:sp>
            <p:nvSpPr>
              <p:cNvPr id="27" name="CuadroTexto 26">
                <a:extLst>
                  <a:ext uri="{FF2B5EF4-FFF2-40B4-BE49-F238E27FC236}">
                    <a16:creationId xmlns:a16="http://schemas.microsoft.com/office/drawing/2014/main" id="{12B5CB5D-A65E-884D-B4BD-9AF26577F6F2}"/>
                  </a:ext>
                </a:extLst>
              </p:cNvPr>
              <p:cNvSpPr txBox="1"/>
              <p:nvPr/>
            </p:nvSpPr>
            <p:spPr>
              <a:xfrm>
                <a:off x="4194059" y="5735598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s-ES_tradnl" dirty="0"/>
                  <a:t>2</a:t>
                </a:r>
              </a:p>
            </p:txBody>
          </p:sp>
        </p:grpSp>
        <p:sp>
          <p:nvSpPr>
            <p:cNvPr id="29" name="Esquina doblada 28">
              <a:extLst>
                <a:ext uri="{FF2B5EF4-FFF2-40B4-BE49-F238E27FC236}">
                  <a16:creationId xmlns:a16="http://schemas.microsoft.com/office/drawing/2014/main" id="{24F3FC89-4256-BF43-B06C-F19C2E9EF93C}"/>
                </a:ext>
              </a:extLst>
            </p:cNvPr>
            <p:cNvSpPr/>
            <p:nvPr/>
          </p:nvSpPr>
          <p:spPr>
            <a:xfrm>
              <a:off x="4746150" y="2296435"/>
              <a:ext cx="914400" cy="914400"/>
            </a:xfrm>
            <a:prstGeom prst="foldedCorner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_tradnl" dirty="0">
                  <a:solidFill>
                    <a:schemeClr val="accent1"/>
                  </a:solidFill>
                </a:rPr>
                <a:t>HU-E</a:t>
              </a:r>
            </a:p>
          </p:txBody>
        </p:sp>
        <p:sp>
          <p:nvSpPr>
            <p:cNvPr id="30" name="CuadroTexto 29">
              <a:extLst>
                <a:ext uri="{FF2B5EF4-FFF2-40B4-BE49-F238E27FC236}">
                  <a16:creationId xmlns:a16="http://schemas.microsoft.com/office/drawing/2014/main" id="{A989E31E-6903-4746-80BA-B8BA9402A622}"/>
                </a:ext>
              </a:extLst>
            </p:cNvPr>
            <p:cNvSpPr txBox="1"/>
            <p:nvPr/>
          </p:nvSpPr>
          <p:spPr>
            <a:xfrm>
              <a:off x="4775469" y="2818560"/>
              <a:ext cx="301686" cy="3693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ctr">
                <a:defRPr>
                  <a:solidFill>
                    <a:schemeClr val="accen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s-ES_tradnl" dirty="0"/>
                <a:t>3</a:t>
              </a:r>
            </a:p>
          </p:txBody>
        </p:sp>
        <p:sp>
          <p:nvSpPr>
            <p:cNvPr id="32" name="Esquina doblada 31">
              <a:extLst>
                <a:ext uri="{FF2B5EF4-FFF2-40B4-BE49-F238E27FC236}">
                  <a16:creationId xmlns:a16="http://schemas.microsoft.com/office/drawing/2014/main" id="{83B0A6BD-5F79-BE46-8DE3-E897E0942EA4}"/>
                </a:ext>
              </a:extLst>
            </p:cNvPr>
            <p:cNvSpPr/>
            <p:nvPr/>
          </p:nvSpPr>
          <p:spPr>
            <a:xfrm>
              <a:off x="3733447" y="2296435"/>
              <a:ext cx="914400" cy="914400"/>
            </a:xfrm>
            <a:prstGeom prst="foldedCorner">
              <a:avLst/>
            </a:prstGeom>
            <a:solidFill>
              <a:srgbClr val="66FF9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_tradnl" dirty="0">
                  <a:solidFill>
                    <a:schemeClr val="accent1"/>
                  </a:solidFill>
                </a:rPr>
                <a:t>HU-D</a:t>
              </a:r>
            </a:p>
          </p:txBody>
        </p:sp>
        <p:sp>
          <p:nvSpPr>
            <p:cNvPr id="33" name="CuadroTexto 32">
              <a:extLst>
                <a:ext uri="{FF2B5EF4-FFF2-40B4-BE49-F238E27FC236}">
                  <a16:creationId xmlns:a16="http://schemas.microsoft.com/office/drawing/2014/main" id="{388F4DA2-8A28-014E-AC56-F672F6177E81}"/>
                </a:ext>
              </a:extLst>
            </p:cNvPr>
            <p:cNvSpPr txBox="1"/>
            <p:nvPr/>
          </p:nvSpPr>
          <p:spPr>
            <a:xfrm>
              <a:off x="3788012" y="2818560"/>
              <a:ext cx="301686" cy="369332"/>
            </a:xfrm>
            <a:prstGeom prst="rect">
              <a:avLst/>
            </a:prstGeom>
            <a:solidFill>
              <a:srgbClr val="66FF99"/>
            </a:solidFill>
          </p:spPr>
          <p:txBody>
            <a:bodyPr wrap="none" rtlCol="0">
              <a:spAutoFit/>
            </a:bodyPr>
            <a:lstStyle/>
            <a:p>
              <a:pPr algn="r"/>
              <a:r>
                <a:rPr lang="es-ES_tradnl" dirty="0"/>
                <a:t>5</a:t>
              </a:r>
            </a:p>
          </p:txBody>
        </p:sp>
        <p:sp>
          <p:nvSpPr>
            <p:cNvPr id="35" name="Esquina doblada 34">
              <a:extLst>
                <a:ext uri="{FF2B5EF4-FFF2-40B4-BE49-F238E27FC236}">
                  <a16:creationId xmlns:a16="http://schemas.microsoft.com/office/drawing/2014/main" id="{9B487876-BE59-CE4B-BBD3-001BCF9DCAFD}"/>
                </a:ext>
              </a:extLst>
            </p:cNvPr>
            <p:cNvSpPr/>
            <p:nvPr/>
          </p:nvSpPr>
          <p:spPr>
            <a:xfrm>
              <a:off x="2744433" y="2296435"/>
              <a:ext cx="914400" cy="914400"/>
            </a:xfrm>
            <a:prstGeom prst="foldedCorner">
              <a:avLst/>
            </a:prstGeom>
            <a:solidFill>
              <a:schemeClr val="accent6">
                <a:lumMod val="9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_tradnl" dirty="0">
                  <a:solidFill>
                    <a:schemeClr val="accent1"/>
                  </a:solidFill>
                </a:rPr>
                <a:t>HU-C</a:t>
              </a:r>
            </a:p>
          </p:txBody>
        </p:sp>
        <p:sp>
          <p:nvSpPr>
            <p:cNvPr id="36" name="CuadroTexto 35">
              <a:extLst>
                <a:ext uri="{FF2B5EF4-FFF2-40B4-BE49-F238E27FC236}">
                  <a16:creationId xmlns:a16="http://schemas.microsoft.com/office/drawing/2014/main" id="{4861F3DF-A7F4-1344-A7CB-601523BD92C9}"/>
                </a:ext>
              </a:extLst>
            </p:cNvPr>
            <p:cNvSpPr txBox="1"/>
            <p:nvPr/>
          </p:nvSpPr>
          <p:spPr>
            <a:xfrm>
              <a:off x="2795010" y="2833028"/>
              <a:ext cx="301686" cy="369332"/>
            </a:xfrm>
            <a:prstGeom prst="rect">
              <a:avLst/>
            </a:prstGeom>
            <a:solidFill>
              <a:schemeClr val="accent6">
                <a:lumMod val="90000"/>
              </a:schemeClr>
            </a:solidFill>
          </p:spPr>
          <p:txBody>
            <a:bodyPr wrap="none" rtlCol="0">
              <a:spAutoFit/>
            </a:bodyPr>
            <a:lstStyle/>
            <a:p>
              <a:pPr algn="r"/>
              <a:r>
                <a:rPr lang="es-ES_tradnl" dirty="0"/>
                <a:t>8</a:t>
              </a:r>
            </a:p>
          </p:txBody>
        </p:sp>
        <p:sp>
          <p:nvSpPr>
            <p:cNvPr id="38" name="Flecha derecha 37">
              <a:extLst>
                <a:ext uri="{FF2B5EF4-FFF2-40B4-BE49-F238E27FC236}">
                  <a16:creationId xmlns:a16="http://schemas.microsoft.com/office/drawing/2014/main" id="{BDEC047E-0D8A-CC4A-B9FC-153630C8DEA4}"/>
                </a:ext>
              </a:extLst>
            </p:cNvPr>
            <p:cNvSpPr/>
            <p:nvPr/>
          </p:nvSpPr>
          <p:spPr>
            <a:xfrm>
              <a:off x="763973" y="3166379"/>
              <a:ext cx="2894859" cy="4846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_tradnl" dirty="0"/>
                <a:t>Sprint 1</a:t>
              </a:r>
            </a:p>
          </p:txBody>
        </p:sp>
        <p:sp>
          <p:nvSpPr>
            <p:cNvPr id="39" name="Flecha derecha 38">
              <a:extLst>
                <a:ext uri="{FF2B5EF4-FFF2-40B4-BE49-F238E27FC236}">
                  <a16:creationId xmlns:a16="http://schemas.microsoft.com/office/drawing/2014/main" id="{DECF27F4-FED8-EB41-BD78-24F7AB6F19E4}"/>
                </a:ext>
              </a:extLst>
            </p:cNvPr>
            <p:cNvSpPr/>
            <p:nvPr/>
          </p:nvSpPr>
          <p:spPr>
            <a:xfrm>
              <a:off x="3755920" y="3165589"/>
              <a:ext cx="3882658" cy="4846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_tradnl" dirty="0"/>
                <a:t>Sprint 2</a:t>
              </a:r>
            </a:p>
          </p:txBody>
        </p:sp>
        <p:sp>
          <p:nvSpPr>
            <p:cNvPr id="40" name="Flecha derecha 39">
              <a:extLst>
                <a:ext uri="{FF2B5EF4-FFF2-40B4-BE49-F238E27FC236}">
                  <a16:creationId xmlns:a16="http://schemas.microsoft.com/office/drawing/2014/main" id="{FC1FFCF6-2103-DE40-B7DE-746AF38CC650}"/>
                </a:ext>
              </a:extLst>
            </p:cNvPr>
            <p:cNvSpPr/>
            <p:nvPr/>
          </p:nvSpPr>
          <p:spPr>
            <a:xfrm>
              <a:off x="7737984" y="3165589"/>
              <a:ext cx="4082950" cy="4846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_tradnl" dirty="0"/>
                <a:t>Sprint 3</a:t>
              </a:r>
            </a:p>
          </p:txBody>
        </p:sp>
      </p:grpSp>
      <p:grpSp>
        <p:nvGrpSpPr>
          <p:cNvPr id="6" name="Grupo 5">
            <a:extLst>
              <a:ext uri="{FF2B5EF4-FFF2-40B4-BE49-F238E27FC236}">
                <a16:creationId xmlns:a16="http://schemas.microsoft.com/office/drawing/2014/main" id="{DC0F29CB-8AFB-4042-A022-A3B9BC0AEC1E}"/>
              </a:ext>
            </a:extLst>
          </p:cNvPr>
          <p:cNvGrpSpPr/>
          <p:nvPr/>
        </p:nvGrpSpPr>
        <p:grpSpPr>
          <a:xfrm>
            <a:off x="576148" y="2036610"/>
            <a:ext cx="11058176" cy="3145380"/>
            <a:chOff x="762758" y="2812939"/>
            <a:chExt cx="11058176" cy="3145380"/>
          </a:xfrm>
        </p:grpSpPr>
        <p:cxnSp>
          <p:nvCxnSpPr>
            <p:cNvPr id="89" name="Conector recto 88">
              <a:extLst>
                <a:ext uri="{FF2B5EF4-FFF2-40B4-BE49-F238E27FC236}">
                  <a16:creationId xmlns:a16="http://schemas.microsoft.com/office/drawing/2014/main" id="{ECFF7BB7-F46D-D04B-98B2-F42CDEC686DD}"/>
                </a:ext>
              </a:extLst>
            </p:cNvPr>
            <p:cNvCxnSpPr>
              <a:cxnSpLocks/>
            </p:cNvCxnSpPr>
            <p:nvPr/>
          </p:nvCxnSpPr>
          <p:spPr>
            <a:xfrm>
              <a:off x="9486033" y="4054329"/>
              <a:ext cx="0" cy="1254642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ector recto 81">
              <a:extLst>
                <a:ext uri="{FF2B5EF4-FFF2-40B4-BE49-F238E27FC236}">
                  <a16:creationId xmlns:a16="http://schemas.microsoft.com/office/drawing/2014/main" id="{E408BDB4-9F61-DC48-BA97-7722DC571F3D}"/>
                </a:ext>
              </a:extLst>
            </p:cNvPr>
            <p:cNvCxnSpPr>
              <a:cxnSpLocks/>
            </p:cNvCxnSpPr>
            <p:nvPr/>
          </p:nvCxnSpPr>
          <p:spPr>
            <a:xfrm>
              <a:off x="6568306" y="4190704"/>
              <a:ext cx="0" cy="1254642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ector recto 76">
              <a:extLst>
                <a:ext uri="{FF2B5EF4-FFF2-40B4-BE49-F238E27FC236}">
                  <a16:creationId xmlns:a16="http://schemas.microsoft.com/office/drawing/2014/main" id="{4467F30A-CABF-0049-A3AF-AA3EBDEF2B85}"/>
                </a:ext>
              </a:extLst>
            </p:cNvPr>
            <p:cNvCxnSpPr>
              <a:cxnSpLocks/>
            </p:cNvCxnSpPr>
            <p:nvPr/>
          </p:nvCxnSpPr>
          <p:spPr>
            <a:xfrm>
              <a:off x="3667728" y="2949314"/>
              <a:ext cx="0" cy="1254642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ector recto 87">
              <a:extLst>
                <a:ext uri="{FF2B5EF4-FFF2-40B4-BE49-F238E27FC236}">
                  <a16:creationId xmlns:a16="http://schemas.microsoft.com/office/drawing/2014/main" id="{5F7011A2-1427-2F44-9B7C-C4A1669B2788}"/>
                </a:ext>
              </a:extLst>
            </p:cNvPr>
            <p:cNvCxnSpPr>
              <a:cxnSpLocks/>
            </p:cNvCxnSpPr>
            <p:nvPr/>
          </p:nvCxnSpPr>
          <p:spPr>
            <a:xfrm>
              <a:off x="4682224" y="2812939"/>
              <a:ext cx="0" cy="1254642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ector recto 89">
              <a:extLst>
                <a:ext uri="{FF2B5EF4-FFF2-40B4-BE49-F238E27FC236}">
                  <a16:creationId xmlns:a16="http://schemas.microsoft.com/office/drawing/2014/main" id="{FBFC66D7-0398-0B4F-9CBE-71DFDFBF05AC}"/>
                </a:ext>
              </a:extLst>
            </p:cNvPr>
            <p:cNvCxnSpPr>
              <a:cxnSpLocks/>
            </p:cNvCxnSpPr>
            <p:nvPr/>
          </p:nvCxnSpPr>
          <p:spPr>
            <a:xfrm>
              <a:off x="4671010" y="4048711"/>
              <a:ext cx="4815023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2" name="Grupo 41">
              <a:extLst>
                <a:ext uri="{FF2B5EF4-FFF2-40B4-BE49-F238E27FC236}">
                  <a16:creationId xmlns:a16="http://schemas.microsoft.com/office/drawing/2014/main" id="{EB5CED5E-8DF8-0847-B746-AE0F59480DA1}"/>
                </a:ext>
              </a:extLst>
            </p:cNvPr>
            <p:cNvGrpSpPr/>
            <p:nvPr/>
          </p:nvGrpSpPr>
          <p:grpSpPr>
            <a:xfrm>
              <a:off x="763974" y="4535151"/>
              <a:ext cx="914400" cy="915190"/>
              <a:chOff x="2783518" y="2971800"/>
              <a:chExt cx="914400" cy="915190"/>
            </a:xfrm>
          </p:grpSpPr>
          <p:sp>
            <p:nvSpPr>
              <p:cNvPr id="43" name="Esquina doblada 42">
                <a:extLst>
                  <a:ext uri="{FF2B5EF4-FFF2-40B4-BE49-F238E27FC236}">
                    <a16:creationId xmlns:a16="http://schemas.microsoft.com/office/drawing/2014/main" id="{AD841744-CAD6-EE4C-A4AC-594D69373068}"/>
                  </a:ext>
                </a:extLst>
              </p:cNvPr>
              <p:cNvSpPr/>
              <p:nvPr/>
            </p:nvSpPr>
            <p:spPr>
              <a:xfrm>
                <a:off x="2783518" y="2971800"/>
                <a:ext cx="914400" cy="914400"/>
              </a:xfrm>
              <a:prstGeom prst="foldedCorner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_tradnl" dirty="0">
                    <a:solidFill>
                      <a:schemeClr val="accent1"/>
                    </a:solidFill>
                  </a:rPr>
                  <a:t>HU-A</a:t>
                </a:r>
              </a:p>
            </p:txBody>
          </p:sp>
          <p:sp>
            <p:nvSpPr>
              <p:cNvPr id="44" name="CuadroTexto 43">
                <a:extLst>
                  <a:ext uri="{FF2B5EF4-FFF2-40B4-BE49-F238E27FC236}">
                    <a16:creationId xmlns:a16="http://schemas.microsoft.com/office/drawing/2014/main" id="{5EA4623A-4D98-2F48-8D6B-544F931B34EC}"/>
                  </a:ext>
                </a:extLst>
              </p:cNvPr>
              <p:cNvSpPr txBox="1"/>
              <p:nvPr/>
            </p:nvSpPr>
            <p:spPr>
              <a:xfrm>
                <a:off x="2812261" y="3517658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s-ES_tradnl" dirty="0"/>
                  <a:t>1</a:t>
                </a:r>
              </a:p>
            </p:txBody>
          </p:sp>
        </p:grpSp>
        <p:grpSp>
          <p:nvGrpSpPr>
            <p:cNvPr id="45" name="Grupo 44">
              <a:extLst>
                <a:ext uri="{FF2B5EF4-FFF2-40B4-BE49-F238E27FC236}">
                  <a16:creationId xmlns:a16="http://schemas.microsoft.com/office/drawing/2014/main" id="{CBDFC243-2533-164C-82CB-A81A6FB65EAF}"/>
                </a:ext>
              </a:extLst>
            </p:cNvPr>
            <p:cNvGrpSpPr/>
            <p:nvPr/>
          </p:nvGrpSpPr>
          <p:grpSpPr>
            <a:xfrm>
              <a:off x="1736575" y="4535151"/>
              <a:ext cx="914400" cy="914400"/>
              <a:chOff x="4153512" y="2971800"/>
              <a:chExt cx="914400" cy="914400"/>
            </a:xfrm>
          </p:grpSpPr>
          <p:sp>
            <p:nvSpPr>
              <p:cNvPr id="46" name="Esquina doblada 45">
                <a:extLst>
                  <a:ext uri="{FF2B5EF4-FFF2-40B4-BE49-F238E27FC236}">
                    <a16:creationId xmlns:a16="http://schemas.microsoft.com/office/drawing/2014/main" id="{27A5F563-0070-D645-B5E7-6F455C601C78}"/>
                  </a:ext>
                </a:extLst>
              </p:cNvPr>
              <p:cNvSpPr/>
              <p:nvPr/>
            </p:nvSpPr>
            <p:spPr>
              <a:xfrm>
                <a:off x="4153512" y="2971800"/>
                <a:ext cx="914400" cy="914400"/>
              </a:xfrm>
              <a:prstGeom prst="foldedCorner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_tradnl" dirty="0">
                    <a:solidFill>
                      <a:schemeClr val="accent1"/>
                    </a:solidFill>
                  </a:rPr>
                  <a:t>HU-B</a:t>
                </a:r>
              </a:p>
            </p:txBody>
          </p:sp>
          <p:sp>
            <p:nvSpPr>
              <p:cNvPr id="47" name="CuadroTexto 46">
                <a:extLst>
                  <a:ext uri="{FF2B5EF4-FFF2-40B4-BE49-F238E27FC236}">
                    <a16:creationId xmlns:a16="http://schemas.microsoft.com/office/drawing/2014/main" id="{D4B07EC8-255F-5C49-B15E-80F328D23AEA}"/>
                  </a:ext>
                </a:extLst>
              </p:cNvPr>
              <p:cNvSpPr txBox="1"/>
              <p:nvPr/>
            </p:nvSpPr>
            <p:spPr>
              <a:xfrm>
                <a:off x="4194059" y="3502400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s-ES_tradnl" dirty="0"/>
                  <a:t>2</a:t>
                </a:r>
              </a:p>
            </p:txBody>
          </p:sp>
        </p:grpSp>
        <p:grpSp>
          <p:nvGrpSpPr>
            <p:cNvPr id="48" name="Grupo 47">
              <a:extLst>
                <a:ext uri="{FF2B5EF4-FFF2-40B4-BE49-F238E27FC236}">
                  <a16:creationId xmlns:a16="http://schemas.microsoft.com/office/drawing/2014/main" id="{47B53B2E-ED00-6C47-ACE7-579ECE34923A}"/>
                </a:ext>
              </a:extLst>
            </p:cNvPr>
            <p:cNvGrpSpPr/>
            <p:nvPr/>
          </p:nvGrpSpPr>
          <p:grpSpPr>
            <a:xfrm>
              <a:off x="2712655" y="4535151"/>
              <a:ext cx="914400" cy="914400"/>
              <a:chOff x="4153512" y="2971800"/>
              <a:chExt cx="914400" cy="914400"/>
            </a:xfrm>
            <a:solidFill>
              <a:schemeClr val="accent6">
                <a:lumMod val="90000"/>
              </a:schemeClr>
            </a:solidFill>
          </p:grpSpPr>
          <p:sp>
            <p:nvSpPr>
              <p:cNvPr id="49" name="Esquina doblada 48">
                <a:extLst>
                  <a:ext uri="{FF2B5EF4-FFF2-40B4-BE49-F238E27FC236}">
                    <a16:creationId xmlns:a16="http://schemas.microsoft.com/office/drawing/2014/main" id="{9B9A7FE3-AC50-5F46-AFAC-1148A50E8D7F}"/>
                  </a:ext>
                </a:extLst>
              </p:cNvPr>
              <p:cNvSpPr/>
              <p:nvPr/>
            </p:nvSpPr>
            <p:spPr>
              <a:xfrm>
                <a:off x="4153512" y="2971800"/>
                <a:ext cx="914400" cy="914400"/>
              </a:xfrm>
              <a:prstGeom prst="foldedCorner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_tradnl" dirty="0">
                    <a:solidFill>
                      <a:schemeClr val="accent1"/>
                    </a:solidFill>
                  </a:rPr>
                  <a:t>HU-C1</a:t>
                </a:r>
              </a:p>
            </p:txBody>
          </p:sp>
          <p:sp>
            <p:nvSpPr>
              <p:cNvPr id="50" name="CuadroTexto 49">
                <a:extLst>
                  <a:ext uri="{FF2B5EF4-FFF2-40B4-BE49-F238E27FC236}">
                    <a16:creationId xmlns:a16="http://schemas.microsoft.com/office/drawing/2014/main" id="{FBD00863-D7E1-9D4F-8F8C-7E8D923CFDE8}"/>
                  </a:ext>
                </a:extLst>
              </p:cNvPr>
              <p:cNvSpPr txBox="1"/>
              <p:nvPr/>
            </p:nvSpPr>
            <p:spPr>
              <a:xfrm>
                <a:off x="4194059" y="3502400"/>
                <a:ext cx="301686" cy="369332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s-ES_tradnl" dirty="0"/>
                  <a:t>2</a:t>
                </a:r>
              </a:p>
            </p:txBody>
          </p:sp>
        </p:grpSp>
        <p:grpSp>
          <p:nvGrpSpPr>
            <p:cNvPr id="51" name="Grupo 50">
              <a:extLst>
                <a:ext uri="{FF2B5EF4-FFF2-40B4-BE49-F238E27FC236}">
                  <a16:creationId xmlns:a16="http://schemas.microsoft.com/office/drawing/2014/main" id="{CE6FEAD4-C1C8-F147-A933-3F71A672A9D8}"/>
                </a:ext>
              </a:extLst>
            </p:cNvPr>
            <p:cNvGrpSpPr/>
            <p:nvPr/>
          </p:nvGrpSpPr>
          <p:grpSpPr>
            <a:xfrm>
              <a:off x="3667602" y="4535151"/>
              <a:ext cx="914400" cy="914400"/>
              <a:chOff x="4153512" y="2971800"/>
              <a:chExt cx="914400" cy="914400"/>
            </a:xfrm>
            <a:solidFill>
              <a:schemeClr val="accent6">
                <a:lumMod val="90000"/>
              </a:schemeClr>
            </a:solidFill>
          </p:grpSpPr>
          <p:sp>
            <p:nvSpPr>
              <p:cNvPr id="52" name="Esquina doblada 51">
                <a:extLst>
                  <a:ext uri="{FF2B5EF4-FFF2-40B4-BE49-F238E27FC236}">
                    <a16:creationId xmlns:a16="http://schemas.microsoft.com/office/drawing/2014/main" id="{586BF723-DEAB-564D-B74E-C60B451A9AD3}"/>
                  </a:ext>
                </a:extLst>
              </p:cNvPr>
              <p:cNvSpPr/>
              <p:nvPr/>
            </p:nvSpPr>
            <p:spPr>
              <a:xfrm>
                <a:off x="4153512" y="2971800"/>
                <a:ext cx="914400" cy="914400"/>
              </a:xfrm>
              <a:prstGeom prst="foldedCorner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_tradnl" dirty="0">
                    <a:solidFill>
                      <a:schemeClr val="accent1"/>
                    </a:solidFill>
                  </a:rPr>
                  <a:t>HU-C2</a:t>
                </a:r>
              </a:p>
            </p:txBody>
          </p:sp>
          <p:sp>
            <p:nvSpPr>
              <p:cNvPr id="53" name="CuadroTexto 52">
                <a:extLst>
                  <a:ext uri="{FF2B5EF4-FFF2-40B4-BE49-F238E27FC236}">
                    <a16:creationId xmlns:a16="http://schemas.microsoft.com/office/drawing/2014/main" id="{98F59166-2896-2147-90B8-663C2083E394}"/>
                  </a:ext>
                </a:extLst>
              </p:cNvPr>
              <p:cNvSpPr txBox="1"/>
              <p:nvPr/>
            </p:nvSpPr>
            <p:spPr>
              <a:xfrm>
                <a:off x="4194059" y="3502400"/>
                <a:ext cx="301686" cy="369332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s-ES_tradnl" dirty="0"/>
                  <a:t>3</a:t>
                </a:r>
              </a:p>
            </p:txBody>
          </p:sp>
        </p:grpSp>
        <p:grpSp>
          <p:nvGrpSpPr>
            <p:cNvPr id="54" name="Grupo 53">
              <a:extLst>
                <a:ext uri="{FF2B5EF4-FFF2-40B4-BE49-F238E27FC236}">
                  <a16:creationId xmlns:a16="http://schemas.microsoft.com/office/drawing/2014/main" id="{DB7B5E43-044C-8F45-9F5B-2D4B385A3771}"/>
                </a:ext>
              </a:extLst>
            </p:cNvPr>
            <p:cNvGrpSpPr/>
            <p:nvPr/>
          </p:nvGrpSpPr>
          <p:grpSpPr>
            <a:xfrm>
              <a:off x="4622549" y="4541573"/>
              <a:ext cx="914400" cy="914400"/>
              <a:chOff x="4153512" y="2971800"/>
              <a:chExt cx="914400" cy="914400"/>
            </a:xfrm>
            <a:solidFill>
              <a:schemeClr val="accent6">
                <a:lumMod val="90000"/>
              </a:schemeClr>
            </a:solidFill>
          </p:grpSpPr>
          <p:sp>
            <p:nvSpPr>
              <p:cNvPr id="55" name="Esquina doblada 54">
                <a:extLst>
                  <a:ext uri="{FF2B5EF4-FFF2-40B4-BE49-F238E27FC236}">
                    <a16:creationId xmlns:a16="http://schemas.microsoft.com/office/drawing/2014/main" id="{C27F04E0-A5C0-AD42-99EF-E4A9DEC2860A}"/>
                  </a:ext>
                </a:extLst>
              </p:cNvPr>
              <p:cNvSpPr/>
              <p:nvPr/>
            </p:nvSpPr>
            <p:spPr>
              <a:xfrm>
                <a:off x="4153512" y="2971800"/>
                <a:ext cx="914400" cy="914400"/>
              </a:xfrm>
              <a:prstGeom prst="foldedCorner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_tradnl" dirty="0">
                    <a:solidFill>
                      <a:schemeClr val="accent1"/>
                    </a:solidFill>
                  </a:rPr>
                  <a:t>HU-C3</a:t>
                </a:r>
              </a:p>
            </p:txBody>
          </p:sp>
          <p:sp>
            <p:nvSpPr>
              <p:cNvPr id="56" name="CuadroTexto 55">
                <a:extLst>
                  <a:ext uri="{FF2B5EF4-FFF2-40B4-BE49-F238E27FC236}">
                    <a16:creationId xmlns:a16="http://schemas.microsoft.com/office/drawing/2014/main" id="{7D7AA0D1-29F2-4040-AE2D-FA24000BE86C}"/>
                  </a:ext>
                </a:extLst>
              </p:cNvPr>
              <p:cNvSpPr txBox="1"/>
              <p:nvPr/>
            </p:nvSpPr>
            <p:spPr>
              <a:xfrm>
                <a:off x="4194059" y="3502400"/>
                <a:ext cx="301686" cy="369332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s-ES_tradnl" dirty="0"/>
                  <a:t>3</a:t>
                </a:r>
              </a:p>
            </p:txBody>
          </p:sp>
        </p:grpSp>
        <p:grpSp>
          <p:nvGrpSpPr>
            <p:cNvPr id="57" name="Grupo 56">
              <a:extLst>
                <a:ext uri="{FF2B5EF4-FFF2-40B4-BE49-F238E27FC236}">
                  <a16:creationId xmlns:a16="http://schemas.microsoft.com/office/drawing/2014/main" id="{C052FFA3-7DDC-DF44-8D37-C2B73BD6A9D5}"/>
                </a:ext>
              </a:extLst>
            </p:cNvPr>
            <p:cNvGrpSpPr/>
            <p:nvPr/>
          </p:nvGrpSpPr>
          <p:grpSpPr>
            <a:xfrm>
              <a:off x="5592226" y="4527105"/>
              <a:ext cx="914400" cy="914400"/>
              <a:chOff x="4153512" y="2971800"/>
              <a:chExt cx="914400" cy="914400"/>
            </a:xfrm>
            <a:solidFill>
              <a:schemeClr val="accent6">
                <a:lumMod val="90000"/>
              </a:schemeClr>
            </a:solidFill>
          </p:grpSpPr>
          <p:sp>
            <p:nvSpPr>
              <p:cNvPr id="58" name="Esquina doblada 57">
                <a:extLst>
                  <a:ext uri="{FF2B5EF4-FFF2-40B4-BE49-F238E27FC236}">
                    <a16:creationId xmlns:a16="http://schemas.microsoft.com/office/drawing/2014/main" id="{97AEF901-81F9-CB43-A052-BF490B4D193A}"/>
                  </a:ext>
                </a:extLst>
              </p:cNvPr>
              <p:cNvSpPr/>
              <p:nvPr/>
            </p:nvSpPr>
            <p:spPr>
              <a:xfrm>
                <a:off x="4153512" y="2971800"/>
                <a:ext cx="914400" cy="914400"/>
              </a:xfrm>
              <a:prstGeom prst="foldedCorner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_tradnl" dirty="0">
                    <a:solidFill>
                      <a:schemeClr val="accent1"/>
                    </a:solidFill>
                  </a:rPr>
                  <a:t>HU-C4</a:t>
                </a:r>
              </a:p>
            </p:txBody>
          </p:sp>
          <p:sp>
            <p:nvSpPr>
              <p:cNvPr id="59" name="CuadroTexto 58">
                <a:extLst>
                  <a:ext uri="{FF2B5EF4-FFF2-40B4-BE49-F238E27FC236}">
                    <a16:creationId xmlns:a16="http://schemas.microsoft.com/office/drawing/2014/main" id="{7B6DF3B6-A611-624C-ADE2-91E3E683809E}"/>
                  </a:ext>
                </a:extLst>
              </p:cNvPr>
              <p:cNvSpPr txBox="1"/>
              <p:nvPr/>
            </p:nvSpPr>
            <p:spPr>
              <a:xfrm>
                <a:off x="4194059" y="3502400"/>
                <a:ext cx="301686" cy="369332"/>
              </a:xfrm>
              <a:prstGeom prst="rect">
                <a:avLst/>
              </a:prstGeom>
              <a:grp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s-ES_tradnl" dirty="0"/>
                  <a:t>5</a:t>
                </a:r>
              </a:p>
            </p:txBody>
          </p:sp>
        </p:grpSp>
        <p:sp>
          <p:nvSpPr>
            <p:cNvPr id="61" name="Esquina doblada 60">
              <a:extLst>
                <a:ext uri="{FF2B5EF4-FFF2-40B4-BE49-F238E27FC236}">
                  <a16:creationId xmlns:a16="http://schemas.microsoft.com/office/drawing/2014/main" id="{B076EFB5-6656-954F-8864-02A7B5C72A5B}"/>
                </a:ext>
              </a:extLst>
            </p:cNvPr>
            <p:cNvSpPr/>
            <p:nvPr/>
          </p:nvSpPr>
          <p:spPr>
            <a:xfrm>
              <a:off x="6568306" y="4527105"/>
              <a:ext cx="914400" cy="914400"/>
            </a:xfrm>
            <a:prstGeom prst="foldedCorner">
              <a:avLst/>
            </a:prstGeom>
            <a:solidFill>
              <a:srgbClr val="66FF9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_tradnl" dirty="0">
                  <a:solidFill>
                    <a:schemeClr val="accent1"/>
                  </a:solidFill>
                </a:rPr>
                <a:t>HU-D1</a:t>
              </a:r>
            </a:p>
          </p:txBody>
        </p:sp>
        <p:sp>
          <p:nvSpPr>
            <p:cNvPr id="62" name="CuadroTexto 61">
              <a:extLst>
                <a:ext uri="{FF2B5EF4-FFF2-40B4-BE49-F238E27FC236}">
                  <a16:creationId xmlns:a16="http://schemas.microsoft.com/office/drawing/2014/main" id="{784CF510-EE36-EF48-A684-01D73AA20057}"/>
                </a:ext>
              </a:extLst>
            </p:cNvPr>
            <p:cNvSpPr txBox="1"/>
            <p:nvPr/>
          </p:nvSpPr>
          <p:spPr>
            <a:xfrm>
              <a:off x="6622871" y="5062482"/>
              <a:ext cx="301686" cy="369332"/>
            </a:xfrm>
            <a:prstGeom prst="rect">
              <a:avLst/>
            </a:prstGeom>
            <a:solidFill>
              <a:srgbClr val="66FF99"/>
            </a:solidFill>
          </p:spPr>
          <p:txBody>
            <a:bodyPr wrap="none" rtlCol="0">
              <a:spAutoFit/>
            </a:bodyPr>
            <a:lstStyle/>
            <a:p>
              <a:pPr algn="r"/>
              <a:r>
                <a:rPr lang="es-ES_tradnl" dirty="0"/>
                <a:t>2</a:t>
              </a:r>
            </a:p>
          </p:txBody>
        </p:sp>
        <p:sp>
          <p:nvSpPr>
            <p:cNvPr id="64" name="Esquina doblada 63">
              <a:extLst>
                <a:ext uri="{FF2B5EF4-FFF2-40B4-BE49-F238E27FC236}">
                  <a16:creationId xmlns:a16="http://schemas.microsoft.com/office/drawing/2014/main" id="{2304E7BB-05B6-9B4C-8457-854AFB16EED3}"/>
                </a:ext>
              </a:extLst>
            </p:cNvPr>
            <p:cNvSpPr/>
            <p:nvPr/>
          </p:nvSpPr>
          <p:spPr>
            <a:xfrm>
              <a:off x="7563800" y="4522668"/>
              <a:ext cx="914400" cy="914400"/>
            </a:xfrm>
            <a:prstGeom prst="foldedCorner">
              <a:avLst/>
            </a:prstGeom>
            <a:solidFill>
              <a:srgbClr val="66FF9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_tradnl" dirty="0">
                  <a:solidFill>
                    <a:schemeClr val="accent1"/>
                  </a:solidFill>
                </a:rPr>
                <a:t>HU-D2</a:t>
              </a:r>
            </a:p>
          </p:txBody>
        </p:sp>
        <p:sp>
          <p:nvSpPr>
            <p:cNvPr id="65" name="CuadroTexto 64">
              <a:extLst>
                <a:ext uri="{FF2B5EF4-FFF2-40B4-BE49-F238E27FC236}">
                  <a16:creationId xmlns:a16="http://schemas.microsoft.com/office/drawing/2014/main" id="{92077881-337C-164A-8F9A-7B9C113C75D6}"/>
                </a:ext>
              </a:extLst>
            </p:cNvPr>
            <p:cNvSpPr txBox="1"/>
            <p:nvPr/>
          </p:nvSpPr>
          <p:spPr>
            <a:xfrm>
              <a:off x="7618365" y="5058045"/>
              <a:ext cx="301686" cy="369332"/>
            </a:xfrm>
            <a:prstGeom prst="rect">
              <a:avLst/>
            </a:prstGeom>
            <a:solidFill>
              <a:srgbClr val="66FF99"/>
            </a:solidFill>
          </p:spPr>
          <p:txBody>
            <a:bodyPr wrap="none" rtlCol="0">
              <a:spAutoFit/>
            </a:bodyPr>
            <a:lstStyle/>
            <a:p>
              <a:pPr algn="r"/>
              <a:r>
                <a:rPr lang="es-ES_tradnl" dirty="0"/>
                <a:t>3</a:t>
              </a:r>
            </a:p>
          </p:txBody>
        </p:sp>
        <p:sp>
          <p:nvSpPr>
            <p:cNvPr id="67" name="Esquina doblada 66">
              <a:extLst>
                <a:ext uri="{FF2B5EF4-FFF2-40B4-BE49-F238E27FC236}">
                  <a16:creationId xmlns:a16="http://schemas.microsoft.com/office/drawing/2014/main" id="{CE9BD021-8D31-0F4D-B689-EB7BF82E51C8}"/>
                </a:ext>
              </a:extLst>
            </p:cNvPr>
            <p:cNvSpPr/>
            <p:nvPr/>
          </p:nvSpPr>
          <p:spPr>
            <a:xfrm>
              <a:off x="8533477" y="4505608"/>
              <a:ext cx="914400" cy="914400"/>
            </a:xfrm>
            <a:prstGeom prst="foldedCorner">
              <a:avLst/>
            </a:prstGeom>
            <a:solidFill>
              <a:srgbClr val="66FF9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_tradnl" dirty="0">
                  <a:solidFill>
                    <a:schemeClr val="accent1"/>
                  </a:solidFill>
                </a:rPr>
                <a:t>HU-D3</a:t>
              </a:r>
            </a:p>
          </p:txBody>
        </p:sp>
        <p:sp>
          <p:nvSpPr>
            <p:cNvPr id="68" name="CuadroTexto 67">
              <a:extLst>
                <a:ext uri="{FF2B5EF4-FFF2-40B4-BE49-F238E27FC236}">
                  <a16:creationId xmlns:a16="http://schemas.microsoft.com/office/drawing/2014/main" id="{1CB59B87-353B-A84F-9D96-4E50A9B8CAAF}"/>
                </a:ext>
              </a:extLst>
            </p:cNvPr>
            <p:cNvSpPr txBox="1"/>
            <p:nvPr/>
          </p:nvSpPr>
          <p:spPr>
            <a:xfrm>
              <a:off x="8588042" y="5040985"/>
              <a:ext cx="301686" cy="369332"/>
            </a:xfrm>
            <a:prstGeom prst="rect">
              <a:avLst/>
            </a:prstGeom>
            <a:solidFill>
              <a:srgbClr val="66FF99"/>
            </a:solidFill>
          </p:spPr>
          <p:txBody>
            <a:bodyPr wrap="none" rtlCol="0">
              <a:spAutoFit/>
            </a:bodyPr>
            <a:lstStyle/>
            <a:p>
              <a:pPr algn="r"/>
              <a:r>
                <a:rPr lang="es-ES_tradnl" dirty="0"/>
                <a:t>3</a:t>
              </a:r>
            </a:p>
          </p:txBody>
        </p:sp>
        <p:sp>
          <p:nvSpPr>
            <p:cNvPr id="70" name="Esquina doblada 69">
              <a:extLst>
                <a:ext uri="{FF2B5EF4-FFF2-40B4-BE49-F238E27FC236}">
                  <a16:creationId xmlns:a16="http://schemas.microsoft.com/office/drawing/2014/main" id="{C78E3FF1-ECC5-EC4C-81C3-6E6BA269CA08}"/>
                </a:ext>
              </a:extLst>
            </p:cNvPr>
            <p:cNvSpPr/>
            <p:nvPr/>
          </p:nvSpPr>
          <p:spPr>
            <a:xfrm>
              <a:off x="9500478" y="4505958"/>
              <a:ext cx="914400" cy="914400"/>
            </a:xfrm>
            <a:prstGeom prst="foldedCorner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_tradnl" dirty="0">
                  <a:solidFill>
                    <a:schemeClr val="accent1"/>
                  </a:solidFill>
                </a:rPr>
                <a:t>HU-E</a:t>
              </a:r>
            </a:p>
          </p:txBody>
        </p:sp>
        <p:sp>
          <p:nvSpPr>
            <p:cNvPr id="71" name="CuadroTexto 70">
              <a:extLst>
                <a:ext uri="{FF2B5EF4-FFF2-40B4-BE49-F238E27FC236}">
                  <a16:creationId xmlns:a16="http://schemas.microsoft.com/office/drawing/2014/main" id="{EBE891C3-2B5E-2A43-969F-5169D3B1318D}"/>
                </a:ext>
              </a:extLst>
            </p:cNvPr>
            <p:cNvSpPr txBox="1"/>
            <p:nvPr/>
          </p:nvSpPr>
          <p:spPr>
            <a:xfrm>
              <a:off x="9555043" y="5029760"/>
              <a:ext cx="301686" cy="36933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algn="ctr">
                <a:defRPr>
                  <a:solidFill>
                    <a:schemeClr val="accent1"/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s-ES_tradnl" dirty="0"/>
                <a:t>2</a:t>
              </a:r>
            </a:p>
          </p:txBody>
        </p:sp>
        <p:grpSp>
          <p:nvGrpSpPr>
            <p:cNvPr id="72" name="Grupo 71">
              <a:extLst>
                <a:ext uri="{FF2B5EF4-FFF2-40B4-BE49-F238E27FC236}">
                  <a16:creationId xmlns:a16="http://schemas.microsoft.com/office/drawing/2014/main" id="{215869F2-FE86-4847-B32D-21EA8176A8E0}"/>
                </a:ext>
              </a:extLst>
            </p:cNvPr>
            <p:cNvGrpSpPr/>
            <p:nvPr/>
          </p:nvGrpSpPr>
          <p:grpSpPr>
            <a:xfrm>
              <a:off x="10471661" y="4502418"/>
              <a:ext cx="914400" cy="970969"/>
              <a:chOff x="6863068" y="2971800"/>
              <a:chExt cx="914400" cy="970969"/>
            </a:xfrm>
          </p:grpSpPr>
          <p:sp>
            <p:nvSpPr>
              <p:cNvPr id="73" name="Esquina doblada 72">
                <a:extLst>
                  <a:ext uri="{FF2B5EF4-FFF2-40B4-BE49-F238E27FC236}">
                    <a16:creationId xmlns:a16="http://schemas.microsoft.com/office/drawing/2014/main" id="{0E29416E-C1CB-884A-8ACD-D852A68A30BE}"/>
                  </a:ext>
                </a:extLst>
              </p:cNvPr>
              <p:cNvSpPr/>
              <p:nvPr/>
            </p:nvSpPr>
            <p:spPr>
              <a:xfrm>
                <a:off x="6863068" y="2971800"/>
                <a:ext cx="914400" cy="914400"/>
              </a:xfrm>
              <a:prstGeom prst="foldedCorner">
                <a:avLst/>
              </a:prstGeom>
              <a:solidFill>
                <a:srgbClr val="FFFF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ES_tradnl" dirty="0">
                    <a:solidFill>
                      <a:schemeClr val="accent1"/>
                    </a:solidFill>
                  </a:rPr>
                  <a:t>HU-F</a:t>
                </a:r>
              </a:p>
            </p:txBody>
          </p:sp>
          <p:sp>
            <p:nvSpPr>
              <p:cNvPr id="74" name="CuadroTexto 73">
                <a:extLst>
                  <a:ext uri="{FF2B5EF4-FFF2-40B4-BE49-F238E27FC236}">
                    <a16:creationId xmlns:a16="http://schemas.microsoft.com/office/drawing/2014/main" id="{0B1153EE-690C-1349-A0F6-4C983D9FB0BB}"/>
                  </a:ext>
                </a:extLst>
              </p:cNvPr>
              <p:cNvSpPr txBox="1"/>
              <p:nvPr/>
            </p:nvSpPr>
            <p:spPr>
              <a:xfrm>
                <a:off x="6864625" y="3573437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r"/>
                <a:r>
                  <a:rPr lang="es-ES_tradnl" dirty="0"/>
                  <a:t>2</a:t>
                </a:r>
              </a:p>
            </p:txBody>
          </p:sp>
        </p:grpSp>
        <p:sp>
          <p:nvSpPr>
            <p:cNvPr id="75" name="Flecha derecha 74">
              <a:extLst>
                <a:ext uri="{FF2B5EF4-FFF2-40B4-BE49-F238E27FC236}">
                  <a16:creationId xmlns:a16="http://schemas.microsoft.com/office/drawing/2014/main" id="{57C6B598-418F-6642-886B-75A989E415D7}"/>
                </a:ext>
              </a:extLst>
            </p:cNvPr>
            <p:cNvSpPr/>
            <p:nvPr/>
          </p:nvSpPr>
          <p:spPr>
            <a:xfrm>
              <a:off x="762758" y="5473687"/>
              <a:ext cx="4774191" cy="4846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_tradnl" dirty="0"/>
                <a:t>Sprint 1</a:t>
              </a:r>
            </a:p>
          </p:txBody>
        </p:sp>
        <p:cxnSp>
          <p:nvCxnSpPr>
            <p:cNvPr id="83" name="Conector recto 82">
              <a:extLst>
                <a:ext uri="{FF2B5EF4-FFF2-40B4-BE49-F238E27FC236}">
                  <a16:creationId xmlns:a16="http://schemas.microsoft.com/office/drawing/2014/main" id="{F7302391-ED59-BF4B-9B1D-BF90222B8DAD}"/>
                </a:ext>
              </a:extLst>
            </p:cNvPr>
            <p:cNvCxnSpPr>
              <a:cxnSpLocks/>
            </p:cNvCxnSpPr>
            <p:nvPr/>
          </p:nvCxnSpPr>
          <p:spPr>
            <a:xfrm>
              <a:off x="3656514" y="4198338"/>
              <a:ext cx="2911792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Flecha derecha 91">
              <a:extLst>
                <a:ext uri="{FF2B5EF4-FFF2-40B4-BE49-F238E27FC236}">
                  <a16:creationId xmlns:a16="http://schemas.microsoft.com/office/drawing/2014/main" id="{DFF0F805-E386-8541-8B9B-F851DE97460B}"/>
                </a:ext>
              </a:extLst>
            </p:cNvPr>
            <p:cNvSpPr/>
            <p:nvPr/>
          </p:nvSpPr>
          <p:spPr>
            <a:xfrm>
              <a:off x="5622139" y="5445613"/>
              <a:ext cx="2849658" cy="4846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_tradnl" dirty="0"/>
                <a:t>Sprint 2</a:t>
              </a:r>
            </a:p>
          </p:txBody>
        </p:sp>
        <p:sp>
          <p:nvSpPr>
            <p:cNvPr id="79" name="Flecha derecha 39">
              <a:extLst>
                <a:ext uri="{FF2B5EF4-FFF2-40B4-BE49-F238E27FC236}">
                  <a16:creationId xmlns:a16="http://schemas.microsoft.com/office/drawing/2014/main" id="{B2D95FE0-09E2-4431-8F9C-5877655E47B5}"/>
                </a:ext>
              </a:extLst>
            </p:cNvPr>
            <p:cNvSpPr/>
            <p:nvPr/>
          </p:nvSpPr>
          <p:spPr>
            <a:xfrm>
              <a:off x="8533477" y="5451595"/>
              <a:ext cx="3287457" cy="4846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_tradnl" dirty="0"/>
                <a:t>Sprint 3</a:t>
              </a:r>
            </a:p>
          </p:txBody>
        </p:sp>
      </p:grpSp>
      <p:sp>
        <p:nvSpPr>
          <p:cNvPr id="78" name="CuadroTexto 77">
            <a:extLst>
              <a:ext uri="{FF2B5EF4-FFF2-40B4-BE49-F238E27FC236}">
                <a16:creationId xmlns:a16="http://schemas.microsoft.com/office/drawing/2014/main" id="{EDE74BD4-A56F-484C-96E3-AACC6A53633D}"/>
              </a:ext>
            </a:extLst>
          </p:cNvPr>
          <p:cNvSpPr txBox="1"/>
          <p:nvPr/>
        </p:nvSpPr>
        <p:spPr>
          <a:xfrm>
            <a:off x="11209316" y="3871112"/>
            <a:ext cx="435209" cy="42473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defPPr>
              <a:defRPr lang="en-US"/>
            </a:defPPr>
            <a:lvl1pPr indent="0" defTabSz="9144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/>
            </a:lvl1pPr>
            <a:lvl2pPr indent="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/>
            </a:lvl2pPr>
            <a:lvl3pPr indent="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b="1"/>
            </a:lvl3pPr>
            <a:lvl4pPr indent="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/>
            </a:lvl4pPr>
            <a:lvl5pPr indent="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/>
            </a:lvl5pPr>
            <a:lvl6pPr indent="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/>
            </a:lvl6pPr>
            <a:lvl7pPr indent="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/>
            </a:lvl7pPr>
            <a:lvl8pPr indent="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/>
            </a:lvl8pPr>
            <a:lvl9pPr indent="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/>
            </a:lvl9pPr>
          </a:lstStyle>
          <a:p>
            <a:r>
              <a:rPr lang="es-ES_tradnl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862463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13A87CC-4367-4A58-A352-9852B082DA2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48476" y="180435"/>
            <a:ext cx="11010936" cy="576492"/>
          </a:xfrm>
          <a:prstGeom prst="rect">
            <a:avLst/>
          </a:prstGeom>
        </p:spPr>
        <p:txBody>
          <a:bodyPr anchor="ctr"/>
          <a:lstStyle/>
          <a:p>
            <a:r>
              <a:rPr lang="es-ES" b="1" dirty="0">
                <a:solidFill>
                  <a:schemeClr val="accent3">
                    <a:lumMod val="50000"/>
                  </a:schemeClr>
                </a:solidFill>
              </a:rPr>
              <a:t>Técnicas de Scrum – Definition of…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5D8B8D98-AE60-EC17-3E00-C28ABEDDE8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6935" y="1088319"/>
            <a:ext cx="7741190" cy="4452897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FFCEDCE3-8E96-E98B-D12C-3CD7D8EB9753}"/>
              </a:ext>
            </a:extLst>
          </p:cNvPr>
          <p:cNvSpPr/>
          <p:nvPr/>
        </p:nvSpPr>
        <p:spPr>
          <a:xfrm>
            <a:off x="7026112" y="4751093"/>
            <a:ext cx="137909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1000" dirty="0">
                <a:solidFill>
                  <a:srgbClr val="0070C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www.neonrain.com</a:t>
            </a:r>
            <a:endParaRPr lang="es-ES" sz="1000" dirty="0">
              <a:solidFill>
                <a:srgbClr val="0070C0"/>
              </a:solidFill>
            </a:endParaRPr>
          </a:p>
        </p:txBody>
      </p:sp>
      <p:sp>
        <p:nvSpPr>
          <p:cNvPr id="10" name="Rectángulo redondeado 23">
            <a:extLst>
              <a:ext uri="{FF2B5EF4-FFF2-40B4-BE49-F238E27FC236}">
                <a16:creationId xmlns:a16="http://schemas.microsoft.com/office/drawing/2014/main" id="{3E26AC06-859B-74C4-534B-F52CC4478732}"/>
              </a:ext>
            </a:extLst>
          </p:cNvPr>
          <p:cNvSpPr/>
          <p:nvPr/>
        </p:nvSpPr>
        <p:spPr>
          <a:xfrm>
            <a:off x="4899586" y="1889220"/>
            <a:ext cx="1641763" cy="540327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6. Definition of</a:t>
            </a:r>
          </a:p>
        </p:txBody>
      </p:sp>
    </p:spTree>
    <p:extLst>
      <p:ext uri="{BB962C8B-B14F-4D97-AF65-F5344CB8AC3E}">
        <p14:creationId xmlns:p14="http://schemas.microsoft.com/office/powerpoint/2010/main" val="3707997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4B5FF1AB-0214-0341-8E73-889598E39F2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20483" y="149290"/>
            <a:ext cx="11010938" cy="559272"/>
          </a:xfrm>
          <a:prstGeom prst="rect">
            <a:avLst/>
          </a:prstGeom>
        </p:spPr>
        <p:txBody>
          <a:bodyPr anchor="ctr"/>
          <a:lstStyle/>
          <a:p>
            <a:r>
              <a:rPr lang="es-ES" b="1" dirty="0">
                <a:solidFill>
                  <a:schemeClr val="accent3">
                    <a:lumMod val="50000"/>
                  </a:schemeClr>
                </a:solidFill>
              </a:rPr>
              <a:t>Definition of…</a:t>
            </a:r>
            <a:endParaRPr lang="es-ES_tradnl" b="1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C008528B-489D-CF40-8B47-0E2BEF25E3C9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680320" y="1043720"/>
            <a:ext cx="5436000" cy="828000"/>
          </a:xfrm>
          <a:prstGeom prst="rect">
            <a:avLst/>
          </a:prstGeom>
        </p:spPr>
        <p:txBody>
          <a:bodyPr/>
          <a:lstStyle/>
          <a:p>
            <a:r>
              <a:rPr lang="es-ES" dirty="0">
                <a:solidFill>
                  <a:srgbClr val="C00000"/>
                </a:solidFill>
              </a:rPr>
              <a:t>…ready (DoR)</a:t>
            </a:r>
            <a:endParaRPr lang="es-ES_tradnl" dirty="0">
              <a:solidFill>
                <a:srgbClr val="C00000"/>
              </a:solidFill>
            </a:endParaRPr>
          </a:p>
        </p:txBody>
      </p:sp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5230D109-4E8C-6B42-82F3-8E13F1B683A9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255257" y="1043720"/>
            <a:ext cx="5436000" cy="828000"/>
          </a:xfrm>
          <a:prstGeom prst="rect">
            <a:avLst/>
          </a:prstGeom>
        </p:spPr>
        <p:txBody>
          <a:bodyPr/>
          <a:lstStyle/>
          <a:p>
            <a:r>
              <a:rPr lang="es-ES" dirty="0">
                <a:solidFill>
                  <a:srgbClr val="C00000"/>
                </a:solidFill>
              </a:rPr>
              <a:t>…done (DoD)</a:t>
            </a:r>
            <a:endParaRPr lang="es-ES_tradnl" dirty="0">
              <a:solidFill>
                <a:srgbClr val="C00000"/>
              </a:solidFill>
            </a:endParaRPr>
          </a:p>
        </p:txBody>
      </p:sp>
      <p:graphicFrame>
        <p:nvGraphicFramePr>
          <p:cNvPr id="5" name="Marcador de contenido 4">
            <a:extLst>
              <a:ext uri="{FF2B5EF4-FFF2-40B4-BE49-F238E27FC236}">
                <a16:creationId xmlns:a16="http://schemas.microsoft.com/office/drawing/2014/main" id="{2386ADB2-069B-E34F-B9C6-7BA60D099444}"/>
              </a:ext>
            </a:extLst>
          </p:cNvPr>
          <p:cNvGraphicFramePr>
            <a:graphicFrameLocks noGrp="1"/>
          </p:cNvGraphicFramePr>
          <p:nvPr>
            <p:ph sz="half" idx="4294967295"/>
            <p:extLst>
              <p:ext uri="{D42A27DB-BD31-4B8C-83A1-F6EECF244321}">
                <p14:modId xmlns:p14="http://schemas.microsoft.com/office/powerpoint/2010/main" val="1824245739"/>
              </p:ext>
            </p:extLst>
          </p:nvPr>
        </p:nvGraphicFramePr>
        <p:xfrm>
          <a:off x="680321" y="2078535"/>
          <a:ext cx="5436000" cy="32933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6" name="Marcador de contenido 5">
            <a:extLst>
              <a:ext uri="{FF2B5EF4-FFF2-40B4-BE49-F238E27FC236}">
                <a16:creationId xmlns:a16="http://schemas.microsoft.com/office/drawing/2014/main" id="{F4552ACC-E1D2-C441-9D2A-55A83786BEE2}"/>
              </a:ext>
            </a:extLst>
          </p:cNvPr>
          <p:cNvGraphicFramePr>
            <a:graphicFrameLocks noGrp="1"/>
          </p:cNvGraphicFramePr>
          <p:nvPr>
            <p:ph sz="quarter" idx="4294967295"/>
            <p:extLst>
              <p:ext uri="{D42A27DB-BD31-4B8C-83A1-F6EECF244321}">
                <p14:modId xmlns:p14="http://schemas.microsoft.com/office/powerpoint/2010/main" val="531974138"/>
              </p:ext>
            </p:extLst>
          </p:nvPr>
        </p:nvGraphicFramePr>
        <p:xfrm>
          <a:off x="6255257" y="1919509"/>
          <a:ext cx="5436000" cy="32933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1131139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Marcador de contenido 13">
            <a:extLst>
              <a:ext uri="{FF2B5EF4-FFF2-40B4-BE49-F238E27FC236}">
                <a16:creationId xmlns:a16="http://schemas.microsoft.com/office/drawing/2014/main" id="{523F9E79-978F-0343-A9E5-721EE2FA35AE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3943994655"/>
              </p:ext>
            </p:extLst>
          </p:nvPr>
        </p:nvGraphicFramePr>
        <p:xfrm>
          <a:off x="549694" y="1037834"/>
          <a:ext cx="11010936" cy="41452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ítulo 2">
            <a:extLst>
              <a:ext uri="{FF2B5EF4-FFF2-40B4-BE49-F238E27FC236}">
                <a16:creationId xmlns:a16="http://schemas.microsoft.com/office/drawing/2014/main" id="{7AA2088B-03C7-4EB9-AB7C-763681EBEF0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48476" y="127453"/>
            <a:ext cx="11010936" cy="622730"/>
          </a:xfrm>
          <a:prstGeom prst="rect">
            <a:avLst/>
          </a:prstGeom>
        </p:spPr>
        <p:txBody>
          <a:bodyPr anchor="ctr"/>
          <a:lstStyle/>
          <a:p>
            <a:r>
              <a:rPr lang="es-ES_tradnl" b="1" dirty="0">
                <a:solidFill>
                  <a:schemeClr val="accent3">
                    <a:lumMod val="50000"/>
                  </a:schemeClr>
                </a:solidFill>
              </a:rPr>
              <a:t>Definition of</a:t>
            </a:r>
          </a:p>
        </p:txBody>
      </p:sp>
    </p:spTree>
    <p:extLst>
      <p:ext uri="{BB962C8B-B14F-4D97-AF65-F5344CB8AC3E}">
        <p14:creationId xmlns:p14="http://schemas.microsoft.com/office/powerpoint/2010/main" val="3390424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13A87CC-4367-4A58-A352-9852B082DA2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29815" y="180435"/>
            <a:ext cx="11010936" cy="576492"/>
          </a:xfrm>
          <a:prstGeom prst="rect">
            <a:avLst/>
          </a:prstGeom>
        </p:spPr>
        <p:txBody>
          <a:bodyPr anchor="ctr"/>
          <a:lstStyle/>
          <a:p>
            <a:r>
              <a:rPr lang="es-ES" b="1" dirty="0">
                <a:solidFill>
                  <a:schemeClr val="accent3">
                    <a:lumMod val="50000"/>
                  </a:schemeClr>
                </a:solidFill>
              </a:rPr>
              <a:t>Técnicas de Scrum – Sprint 0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DBA83DB8-7B1D-86BD-2AB4-00450A5CA5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6935" y="1088319"/>
            <a:ext cx="7741190" cy="4452897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79EA4142-2C4B-A73E-81C4-F3F37C955DA2}"/>
              </a:ext>
            </a:extLst>
          </p:cNvPr>
          <p:cNvSpPr/>
          <p:nvPr/>
        </p:nvSpPr>
        <p:spPr>
          <a:xfrm>
            <a:off x="7026112" y="4751093"/>
            <a:ext cx="137909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1000" dirty="0">
                <a:solidFill>
                  <a:srgbClr val="0070C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www.neonrain.com</a:t>
            </a:r>
            <a:endParaRPr lang="es-ES" sz="1000" dirty="0">
              <a:solidFill>
                <a:srgbClr val="0070C0"/>
              </a:solidFill>
            </a:endParaRPr>
          </a:p>
        </p:txBody>
      </p:sp>
      <p:sp>
        <p:nvSpPr>
          <p:cNvPr id="11" name="Rectángulo redondeado 24">
            <a:extLst>
              <a:ext uri="{FF2B5EF4-FFF2-40B4-BE49-F238E27FC236}">
                <a16:creationId xmlns:a16="http://schemas.microsoft.com/office/drawing/2014/main" id="{BBA937A4-814E-E230-6513-27BA79AD7760}"/>
              </a:ext>
            </a:extLst>
          </p:cNvPr>
          <p:cNvSpPr/>
          <p:nvPr/>
        </p:nvSpPr>
        <p:spPr>
          <a:xfrm>
            <a:off x="1016893" y="3512627"/>
            <a:ext cx="1641763" cy="540327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7. Sprint 0</a:t>
            </a:r>
          </a:p>
        </p:txBody>
      </p:sp>
    </p:spTree>
    <p:extLst>
      <p:ext uri="{BB962C8B-B14F-4D97-AF65-F5344CB8AC3E}">
        <p14:creationId xmlns:p14="http://schemas.microsoft.com/office/powerpoint/2010/main" val="1673093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2">
            <a:extLst>
              <a:ext uri="{FF2B5EF4-FFF2-40B4-BE49-F238E27FC236}">
                <a16:creationId xmlns:a16="http://schemas.microsoft.com/office/drawing/2014/main" id="{B8BCC394-26E6-45BD-A126-64E3BF32644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44742" y="168735"/>
            <a:ext cx="11010936" cy="622730"/>
          </a:xfrm>
          <a:prstGeom prst="rect">
            <a:avLst/>
          </a:prstGeom>
        </p:spPr>
        <p:txBody>
          <a:bodyPr anchor="ctr"/>
          <a:lstStyle/>
          <a:p>
            <a:r>
              <a:rPr lang="es-ES_tradnl" b="1" dirty="0">
                <a:solidFill>
                  <a:schemeClr val="accent3">
                    <a:lumMod val="50000"/>
                  </a:schemeClr>
                </a:solidFill>
              </a:rPr>
              <a:t>Sprint 0 – Qué es y Para Qué sirve</a:t>
            </a:r>
          </a:p>
        </p:txBody>
      </p:sp>
      <p:grpSp>
        <p:nvGrpSpPr>
          <p:cNvPr id="2" name="Grupo 1">
            <a:extLst>
              <a:ext uri="{FF2B5EF4-FFF2-40B4-BE49-F238E27FC236}">
                <a16:creationId xmlns:a16="http://schemas.microsoft.com/office/drawing/2014/main" id="{786B4701-8CB8-E582-8A6C-097834472350}"/>
              </a:ext>
            </a:extLst>
          </p:cNvPr>
          <p:cNvGrpSpPr/>
          <p:nvPr/>
        </p:nvGrpSpPr>
        <p:grpSpPr>
          <a:xfrm>
            <a:off x="6766857" y="1091107"/>
            <a:ext cx="5247861" cy="4198289"/>
            <a:chOff x="6944139" y="1091107"/>
            <a:chExt cx="5247861" cy="4198289"/>
          </a:xfrm>
        </p:grpSpPr>
        <p:pic>
          <p:nvPicPr>
            <p:cNvPr id="4" name="Imagen 3">
              <a:extLst>
                <a:ext uri="{FF2B5EF4-FFF2-40B4-BE49-F238E27FC236}">
                  <a16:creationId xmlns:a16="http://schemas.microsoft.com/office/drawing/2014/main" id="{B8E646F2-7924-3510-2A85-C56FFA07254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44139" y="1091107"/>
              <a:ext cx="5247861" cy="4198289"/>
            </a:xfrm>
            <a:prstGeom prst="rect">
              <a:avLst/>
            </a:prstGeom>
          </p:spPr>
        </p:pic>
        <p:sp>
          <p:nvSpPr>
            <p:cNvPr id="5" name="Marcador de contenido 2">
              <a:extLst>
                <a:ext uri="{FF2B5EF4-FFF2-40B4-BE49-F238E27FC236}">
                  <a16:creationId xmlns:a16="http://schemas.microsoft.com/office/drawing/2014/main" id="{E3A45188-0B74-25C6-C4F6-B155B468CE79}"/>
                </a:ext>
              </a:extLst>
            </p:cNvPr>
            <p:cNvSpPr txBox="1">
              <a:spLocks/>
            </p:cNvSpPr>
            <p:nvPr/>
          </p:nvSpPr>
          <p:spPr>
            <a:xfrm>
              <a:off x="9964097" y="4598504"/>
              <a:ext cx="1535574" cy="223704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en-US" sz="1000" dirty="0">
                  <a:solidFill>
                    <a:srgbClr val="0070C0"/>
                  </a:solidFill>
                </a:rPr>
                <a:t>www.dreamstime.com</a:t>
              </a:r>
            </a:p>
          </p:txBody>
        </p:sp>
      </p:grp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BEF19FC-FB21-4AEB-9B1A-DF21B86A679A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81783" y="1075832"/>
            <a:ext cx="7378649" cy="4597184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dirty="0">
                <a:solidFill>
                  <a:srgbClr val="0070C0"/>
                </a:solidFill>
              </a:rPr>
              <a:t>Qué es</a:t>
            </a:r>
          </a:p>
          <a:p>
            <a:r>
              <a:rPr lang="es-ES_tradnl" dirty="0">
                <a:solidFill>
                  <a:srgbClr val="C00000"/>
                </a:solidFill>
              </a:rPr>
              <a:t>Primer paso </a:t>
            </a:r>
            <a:r>
              <a:rPr lang="es-ES_tradnl" dirty="0"/>
              <a:t>para la </a:t>
            </a:r>
            <a:r>
              <a:rPr lang="es-ES_tradnl" dirty="0">
                <a:solidFill>
                  <a:srgbClr val="C00000"/>
                </a:solidFill>
              </a:rPr>
              <a:t>constitución de un equipo </a:t>
            </a:r>
            <a:r>
              <a:rPr lang="es-ES_tradnl" dirty="0"/>
              <a:t>Agile</a:t>
            </a:r>
          </a:p>
          <a:p>
            <a:r>
              <a:rPr lang="es-ES_tradnl" dirty="0">
                <a:solidFill>
                  <a:srgbClr val="C00000"/>
                </a:solidFill>
              </a:rPr>
              <a:t>En él se exploran todos los aspectos relativos al propósito del equipo</a:t>
            </a:r>
            <a:r>
              <a:rPr lang="es-ES_tradnl" dirty="0"/>
              <a:t>, tanto en lo relativo al producto, como a la forma de organizarse y acometer el trabajo</a:t>
            </a:r>
          </a:p>
          <a:p>
            <a:r>
              <a:rPr lang="es-ES_tradnl" dirty="0"/>
              <a:t>Se deciden aspectos tan importantes como la </a:t>
            </a:r>
            <a:r>
              <a:rPr lang="es-ES_tradnl" dirty="0">
                <a:solidFill>
                  <a:srgbClr val="C00000"/>
                </a:solidFill>
              </a:rPr>
              <a:t>duración de los Sprints </a:t>
            </a:r>
            <a:r>
              <a:rPr lang="es-ES_tradnl" dirty="0"/>
              <a:t>o las </a:t>
            </a:r>
            <a:r>
              <a:rPr lang="es-ES_tradnl" dirty="0">
                <a:solidFill>
                  <a:srgbClr val="C00000"/>
                </a:solidFill>
              </a:rPr>
              <a:t>arquitecturas técnicas</a:t>
            </a:r>
            <a:endParaRPr lang="es-ES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s-ES" dirty="0">
                <a:solidFill>
                  <a:srgbClr val="0070C0"/>
                </a:solidFill>
              </a:rPr>
              <a:t>Para qué sirve</a:t>
            </a:r>
          </a:p>
          <a:p>
            <a:r>
              <a:rPr lang="es-ES_tradnl" dirty="0"/>
              <a:t>Acelerar la </a:t>
            </a:r>
            <a:r>
              <a:rPr lang="es-ES_tradnl" dirty="0">
                <a:solidFill>
                  <a:srgbClr val="C00000"/>
                </a:solidFill>
              </a:rPr>
              <a:t>comprensión</a:t>
            </a:r>
            <a:r>
              <a:rPr lang="es-ES_tradnl" dirty="0"/>
              <a:t> que el nuevo equipo necesita tener </a:t>
            </a:r>
            <a:r>
              <a:rPr lang="es-ES_tradnl" dirty="0">
                <a:solidFill>
                  <a:srgbClr val="C00000"/>
                </a:solidFill>
              </a:rPr>
              <a:t>sobre el producto</a:t>
            </a:r>
          </a:p>
          <a:p>
            <a:r>
              <a:rPr lang="es-ES_tradnl" dirty="0">
                <a:solidFill>
                  <a:srgbClr val="C00000"/>
                </a:solidFill>
              </a:rPr>
              <a:t>Acelerar la curva de eficiencia/productividad </a:t>
            </a:r>
            <a:r>
              <a:rPr lang="es-ES_tradnl" dirty="0"/>
              <a:t>del equipo</a:t>
            </a:r>
            <a:endParaRPr lang="es-ES" dirty="0"/>
          </a:p>
        </p:txBody>
      </p:sp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20D99B7F-B884-3052-8B63-EB297D508C1B}"/>
              </a:ext>
            </a:extLst>
          </p:cNvPr>
          <p:cNvSpPr txBox="1">
            <a:spLocks/>
          </p:cNvSpPr>
          <p:nvPr/>
        </p:nvSpPr>
        <p:spPr>
          <a:xfrm>
            <a:off x="3429309" y="5794305"/>
            <a:ext cx="7378649" cy="441649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s-ES_tradnl" b="1" i="1" dirty="0"/>
              <a:t>Como en las hamburguesas… “The Crucial First Bite”</a:t>
            </a:r>
          </a:p>
          <a:p>
            <a:endParaRPr lang="es-ES" b="1" dirty="0"/>
          </a:p>
          <a:p>
            <a:endParaRPr lang="es-ES" b="1" dirty="0"/>
          </a:p>
        </p:txBody>
      </p:sp>
    </p:spTree>
    <p:extLst>
      <p:ext uri="{BB962C8B-B14F-4D97-AF65-F5344CB8AC3E}">
        <p14:creationId xmlns:p14="http://schemas.microsoft.com/office/powerpoint/2010/main" val="4047231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2">
            <a:extLst>
              <a:ext uri="{FF2B5EF4-FFF2-40B4-BE49-F238E27FC236}">
                <a16:creationId xmlns:a16="http://schemas.microsoft.com/office/drawing/2014/main" id="{B8BCC394-26E6-45BD-A126-64E3BF32644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29815" y="112436"/>
            <a:ext cx="11010936" cy="622730"/>
          </a:xfrm>
          <a:prstGeom prst="rect">
            <a:avLst/>
          </a:prstGeom>
        </p:spPr>
        <p:txBody>
          <a:bodyPr anchor="ctr"/>
          <a:lstStyle/>
          <a:p>
            <a:r>
              <a:rPr lang="es-ES_tradnl" b="1" dirty="0">
                <a:solidFill>
                  <a:schemeClr val="accent3">
                    <a:lumMod val="50000"/>
                  </a:schemeClr>
                </a:solidFill>
              </a:rPr>
              <a:t>Sprint 0 – Ejes y Objetivos</a:t>
            </a:r>
          </a:p>
        </p:txBody>
      </p:sp>
      <p:graphicFrame>
        <p:nvGraphicFramePr>
          <p:cNvPr id="8" name="Marcador de contenido 8">
            <a:extLst>
              <a:ext uri="{FF2B5EF4-FFF2-40B4-BE49-F238E27FC236}">
                <a16:creationId xmlns:a16="http://schemas.microsoft.com/office/drawing/2014/main" id="{872456A5-2462-49C7-A5A8-A54CE2124C4E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239695093"/>
              </p:ext>
            </p:extLst>
          </p:nvPr>
        </p:nvGraphicFramePr>
        <p:xfrm>
          <a:off x="615005" y="1159134"/>
          <a:ext cx="11010936" cy="41452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Rectángulo 8">
            <a:extLst>
              <a:ext uri="{FF2B5EF4-FFF2-40B4-BE49-F238E27FC236}">
                <a16:creationId xmlns:a16="http://schemas.microsoft.com/office/drawing/2014/main" id="{D3E2C4B7-F3A2-4342-8B78-567D5A819EAD}"/>
              </a:ext>
            </a:extLst>
          </p:cNvPr>
          <p:cNvSpPr/>
          <p:nvPr/>
        </p:nvSpPr>
        <p:spPr>
          <a:xfrm>
            <a:off x="7008275" y="1350231"/>
            <a:ext cx="415568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1600" i="1" dirty="0"/>
              <a:t>Visión compartida de </a:t>
            </a:r>
            <a:r>
              <a:rPr lang="es-ES_tradnl" sz="1600" i="1" dirty="0">
                <a:solidFill>
                  <a:srgbClr val="C00000"/>
                </a:solidFill>
              </a:rPr>
              <a:t>objetivos</a:t>
            </a:r>
            <a:r>
              <a:rPr lang="es-ES_tradnl" sz="1600" i="1" dirty="0"/>
              <a:t>, de </a:t>
            </a:r>
            <a:r>
              <a:rPr lang="es-ES_tradnl" sz="1600" i="1" dirty="0">
                <a:solidFill>
                  <a:srgbClr val="C00000"/>
                </a:solidFill>
              </a:rPr>
              <a:t>alcance</a:t>
            </a:r>
            <a:r>
              <a:rPr lang="es-ES_tradnl" sz="1600" i="1" dirty="0"/>
              <a:t>, de criterios y roadmap del producto</a:t>
            </a:r>
            <a:endParaRPr lang="es-ES" sz="1600" i="1" dirty="0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C8B5E07B-6986-4F81-9047-0123B53A2E05}"/>
              </a:ext>
            </a:extLst>
          </p:cNvPr>
          <p:cNvSpPr/>
          <p:nvPr/>
        </p:nvSpPr>
        <p:spPr>
          <a:xfrm>
            <a:off x="8357571" y="2276141"/>
            <a:ext cx="326837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1600" i="1" dirty="0"/>
              <a:t>Presentación de quién es quién en cada uno de </a:t>
            </a:r>
            <a:r>
              <a:rPr lang="es-ES_tradnl" sz="1600" i="1" dirty="0">
                <a:solidFill>
                  <a:srgbClr val="C00000"/>
                </a:solidFill>
              </a:rPr>
              <a:t>los roles de Scrum</a:t>
            </a:r>
            <a:r>
              <a:rPr lang="es-ES_tradnl" sz="1600" i="1" dirty="0"/>
              <a:t>, y entendimiento de las maestrías de cada miembro del equipo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A5EC94A5-5DEE-410B-B32F-46A12F0A0318}"/>
              </a:ext>
            </a:extLst>
          </p:cNvPr>
          <p:cNvSpPr/>
          <p:nvPr/>
        </p:nvSpPr>
        <p:spPr>
          <a:xfrm>
            <a:off x="7796294" y="4284807"/>
            <a:ext cx="365006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/>
            <a:r>
              <a:rPr lang="es-ES_tradnl" sz="1600" i="1" dirty="0"/>
              <a:t>Tener controlado todo el </a:t>
            </a:r>
            <a:r>
              <a:rPr lang="es-ES_tradnl" sz="1600" i="1" dirty="0">
                <a:solidFill>
                  <a:srgbClr val="C00000"/>
                </a:solidFill>
              </a:rPr>
              <a:t>aspecto logístico, espacio, herramientas y soporte </a:t>
            </a:r>
            <a:r>
              <a:rPr lang="es-ES_tradnl" sz="1600" i="1" dirty="0"/>
              <a:t>necesario para el equipo</a:t>
            </a:r>
            <a:endParaRPr lang="es-ES" sz="1600" i="1" dirty="0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AECB4322-6560-4FBF-9182-BE809A657ABC}"/>
              </a:ext>
            </a:extLst>
          </p:cNvPr>
          <p:cNvSpPr/>
          <p:nvPr/>
        </p:nvSpPr>
        <p:spPr>
          <a:xfrm>
            <a:off x="514644" y="4177978"/>
            <a:ext cx="385822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r"/>
            <a:endParaRPr lang="es-ES_tradnl" sz="1600" i="1" dirty="0"/>
          </a:p>
          <a:p>
            <a:pPr marL="0" lvl="1" algn="r"/>
            <a:r>
              <a:rPr lang="es-ES_tradnl" sz="1600" i="1" dirty="0"/>
              <a:t>Establecer el </a:t>
            </a:r>
            <a:r>
              <a:rPr lang="es-ES_tradnl" sz="1600" i="1" dirty="0">
                <a:solidFill>
                  <a:srgbClr val="C00000"/>
                </a:solidFill>
              </a:rPr>
              <a:t>modo inicial de trabajo </a:t>
            </a:r>
            <a:r>
              <a:rPr lang="es-ES_tradnl" sz="1600" i="1" dirty="0"/>
              <a:t>(la metodología con las técnicas adecuadas), aunque luego éste varíe según el resultado de las retrospectivas</a:t>
            </a:r>
            <a:endParaRPr lang="es-ES" sz="1600" i="1" dirty="0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1F570416-8CAC-4B49-8B4A-8705A4B77C9A}"/>
              </a:ext>
            </a:extLst>
          </p:cNvPr>
          <p:cNvSpPr/>
          <p:nvPr/>
        </p:nvSpPr>
        <p:spPr>
          <a:xfrm>
            <a:off x="256526" y="2522362"/>
            <a:ext cx="344727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 algn="r"/>
            <a:r>
              <a:rPr lang="es-ES_tradnl" sz="1600" i="1" dirty="0"/>
              <a:t>Preparar la </a:t>
            </a:r>
            <a:r>
              <a:rPr lang="es-ES_tradnl" sz="1600" i="1" dirty="0">
                <a:solidFill>
                  <a:srgbClr val="C00000"/>
                </a:solidFill>
              </a:rPr>
              <a:t>arquitectura</a:t>
            </a:r>
            <a:r>
              <a:rPr lang="es-ES_tradnl" sz="1600" i="1" dirty="0"/>
              <a:t> y todo lo relativo al </a:t>
            </a:r>
            <a:r>
              <a:rPr lang="es-ES_tradnl" sz="1600" i="1" dirty="0">
                <a:solidFill>
                  <a:srgbClr val="C00000"/>
                </a:solidFill>
              </a:rPr>
              <a:t>alcance tecnológico </a:t>
            </a:r>
            <a:r>
              <a:rPr lang="es-ES_tradnl" sz="1600" i="1" dirty="0"/>
              <a:t>requerido por el producto</a:t>
            </a:r>
            <a:endParaRPr lang="es-ES" sz="1600" i="1" dirty="0"/>
          </a:p>
        </p:txBody>
      </p:sp>
    </p:spTree>
    <p:extLst>
      <p:ext uri="{BB962C8B-B14F-4D97-AF65-F5344CB8AC3E}">
        <p14:creationId xmlns:p14="http://schemas.microsoft.com/office/powerpoint/2010/main" val="2586761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0768E916-128E-C244-A4D6-A549A0C4E07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>
                                            <p:graphicEl>
                                              <a:dgm id="{0768E916-128E-C244-A4D6-A549A0C4E07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BFAF2319-D2B1-2449-9810-FE52CB6E839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8">
                                            <p:graphicEl>
                                              <a:dgm id="{BFAF2319-D2B1-2449-9810-FE52CB6E839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8FCB9D75-EAF7-224A-9233-534A193E96A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8">
                                            <p:graphicEl>
                                              <a:dgm id="{8FCB9D75-EAF7-224A-9233-534A193E96A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3FEB11A4-8627-AA43-B859-620B3B33CEF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8">
                                            <p:graphicEl>
                                              <a:dgm id="{3FEB11A4-8627-AA43-B859-620B3B33CEF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330C6674-48D7-744C-B177-E7C60BBA94E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8">
                                            <p:graphicEl>
                                              <a:dgm id="{330C6674-48D7-744C-B177-E7C60BBA94E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9B4B35B0-57D0-704C-9514-1300D3213C5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8">
                                            <p:graphicEl>
                                              <a:dgm id="{9B4B35B0-57D0-704C-9514-1300D3213C5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35253A49-0264-A04D-959D-27E455AD927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8">
                                            <p:graphicEl>
                                              <a:dgm id="{35253A49-0264-A04D-959D-27E455AD927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A9B1CFE4-2E59-DF40-8961-E56FFF8A449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8">
                                            <p:graphicEl>
                                              <a:dgm id="{A9B1CFE4-2E59-DF40-8961-E56FFF8A449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AF899014-5234-784D-B4F0-DDE19C88496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8">
                                            <p:graphicEl>
                                              <a:dgm id="{AF899014-5234-784D-B4F0-DDE19C88496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CCF7E4AF-24CB-9144-8054-D83112ED2C0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8">
                                            <p:graphicEl>
                                              <a:dgm id="{CCF7E4AF-24CB-9144-8054-D83112ED2C0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 uiExpand="1">
        <p:bldSub>
          <a:bldDgm bld="one"/>
        </p:bldSub>
      </p:bldGraphic>
      <p:bldP spid="9" grpId="0"/>
      <p:bldP spid="10" grpId="0"/>
      <p:bldP spid="11" grpId="0"/>
      <p:bldP spid="12" grpId="0"/>
      <p:bldP spid="13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A4A5B77-47FA-4547-AC48-2C276401DF46}"/>
              </a:ext>
            </a:extLst>
          </p:cNvPr>
          <p:cNvSpPr txBox="1">
            <a:spLocks/>
          </p:cNvSpPr>
          <p:nvPr/>
        </p:nvSpPr>
        <p:spPr>
          <a:xfrm>
            <a:off x="2001207" y="3917200"/>
            <a:ext cx="8133314" cy="681918"/>
          </a:xfrm>
          <a:prstGeom prst="rect">
            <a:avLst/>
          </a:prstGeom>
          <a:solidFill>
            <a:sysClr val="window" lastClr="FFFFFF"/>
          </a:solidFill>
          <a:ln>
            <a:noFill/>
          </a:ln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0" lang="en-US" sz="3200" b="1" i="0" u="none" strike="noStrike" kern="1200" cap="none" spc="0" normalizeH="0" baseline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+mj-lt"/>
                <a:ea typeface="+mj-ea"/>
                <a:cs typeface="Calibri Light" panose="020F0302020204030204" pitchFamily="34" charset="0"/>
              </a:defRPr>
            </a:lvl1pPr>
          </a:lstStyle>
          <a:p>
            <a:pPr algn="ctr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es-ES" sz="3600" b="0" dirty="0"/>
              <a:t>Muchas gracias por vuestra atención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F59A04F1-848A-A940-BB4B-64331EAECC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8842" y="1819782"/>
            <a:ext cx="6638044" cy="2097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63387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310EAB-114A-8CD4-183D-3C9B2DDB9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Bibliografía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52D9A3C-157D-DD40-15BA-478B2615FFE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s-ES" dirty="0"/>
              <a:t>Material Formativo Filosofía Scrum.</a:t>
            </a:r>
          </a:p>
          <a:p>
            <a:pPr lvl="1"/>
            <a:r>
              <a:rPr lang="es-ES" sz="2400" dirty="0"/>
              <a:t>Agile Corporation</a:t>
            </a:r>
          </a:p>
          <a:p>
            <a:pPr lvl="1"/>
            <a:r>
              <a:rPr lang="es-ES" sz="2400" dirty="0">
                <a:hlinkClick r:id="rId2"/>
              </a:rPr>
              <a:t>https://agilecorporation.org</a:t>
            </a:r>
            <a:endParaRPr lang="es-ES" sz="2400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849301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EDBD51E-6361-62BB-1194-3F20BABDE7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s-ES" dirty="0"/>
              <a:t>Sumario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134F272-4972-3064-B27C-24F4D67FFB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55846" y="1135136"/>
            <a:ext cx="4031027" cy="3846078"/>
          </a:xfrm>
        </p:spPr>
        <p:txBody>
          <a:bodyPr/>
          <a:lstStyle/>
          <a:p>
            <a:pPr marL="457200" indent="-457200">
              <a:buAutoNum type="arabicPeriod"/>
            </a:pPr>
            <a:r>
              <a:rPr lang="es-ES" dirty="0">
                <a:solidFill>
                  <a:schemeClr val="tx1"/>
                </a:solidFill>
              </a:rPr>
              <a:t>Conceptos Básicos</a:t>
            </a:r>
          </a:p>
          <a:p>
            <a:pPr marL="457200" indent="-457200">
              <a:buAutoNum type="arabicPeriod"/>
            </a:pPr>
            <a:r>
              <a:rPr lang="es-ES" dirty="0">
                <a:solidFill>
                  <a:srgbClr val="C00000"/>
                </a:solidFill>
              </a:rPr>
              <a:t>Las Metodologías Ágiles</a:t>
            </a:r>
          </a:p>
          <a:p>
            <a:pPr marL="457200" indent="-457200">
              <a:buAutoNum type="arabicPeriod"/>
            </a:pPr>
            <a:r>
              <a:rPr lang="es-ES" dirty="0">
                <a:solidFill>
                  <a:schemeClr val="tx1"/>
                </a:solidFill>
              </a:rPr>
              <a:t>Introducción a Scrum</a:t>
            </a:r>
          </a:p>
          <a:p>
            <a:pPr marL="457200" indent="-457200">
              <a:buAutoNum type="arabicPeriod"/>
            </a:pPr>
            <a:r>
              <a:rPr lang="es-ES" dirty="0">
                <a:solidFill>
                  <a:schemeClr val="tx1"/>
                </a:solidFill>
              </a:rPr>
              <a:t>Roles de Scrum</a:t>
            </a:r>
          </a:p>
          <a:p>
            <a:pPr marL="457200" indent="-457200">
              <a:buAutoNum type="arabicPeriod"/>
            </a:pPr>
            <a:r>
              <a:rPr lang="es-ES" dirty="0">
                <a:solidFill>
                  <a:schemeClr val="tx1"/>
                </a:solidFill>
              </a:rPr>
              <a:t>Artefactos de Scrum</a:t>
            </a:r>
          </a:p>
          <a:p>
            <a:pPr marL="457200" indent="-457200">
              <a:buAutoNum type="arabicPeriod"/>
            </a:pPr>
            <a:r>
              <a:rPr lang="es-ES" dirty="0">
                <a:solidFill>
                  <a:schemeClr val="tx1"/>
                </a:solidFill>
              </a:rPr>
              <a:t>Ceremonias de Scrum</a:t>
            </a:r>
          </a:p>
          <a:p>
            <a:pPr marL="457200" indent="-457200">
              <a:buAutoNum type="arabicPeriod"/>
            </a:pPr>
            <a:r>
              <a:rPr lang="es-ES" dirty="0">
                <a:solidFill>
                  <a:schemeClr val="tx1"/>
                </a:solidFill>
              </a:rPr>
              <a:t>Ciclo de Vida Scrum</a:t>
            </a:r>
          </a:p>
          <a:p>
            <a:pPr marL="457200" indent="-457200">
              <a:buAutoNum type="arabicPeriod"/>
            </a:pPr>
            <a:r>
              <a:rPr lang="es-ES" dirty="0">
                <a:solidFill>
                  <a:schemeClr val="tx1"/>
                </a:solidFill>
              </a:rPr>
              <a:t>Técnicas de Scrum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A61CB955-3D15-A51C-F454-081C7829BA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325" y="744583"/>
            <a:ext cx="4550316" cy="4550316"/>
          </a:xfrm>
          <a:prstGeom prst="rect">
            <a:avLst/>
          </a:prstGeom>
        </p:spPr>
      </p:pic>
      <p:sp>
        <p:nvSpPr>
          <p:cNvPr id="9" name="2 Subtítulo">
            <a:extLst>
              <a:ext uri="{FF2B5EF4-FFF2-40B4-BE49-F238E27FC236}">
                <a16:creationId xmlns:a16="http://schemas.microsoft.com/office/drawing/2014/main" id="{71A6EE15-0F78-4BFE-3548-5EB84B3714A4}"/>
              </a:ext>
            </a:extLst>
          </p:cNvPr>
          <p:cNvSpPr txBox="1">
            <a:spLocks/>
          </p:cNvSpPr>
          <p:nvPr/>
        </p:nvSpPr>
        <p:spPr>
          <a:xfrm>
            <a:off x="6851692" y="5432770"/>
            <a:ext cx="2360827" cy="419390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s-ES" sz="1800" b="0" dirty="0">
                <a:solidFill>
                  <a:schemeClr val="accent3">
                    <a:lumMod val="50000"/>
                  </a:schemeClr>
                </a:solidFill>
                <a:latin typeface="Calibri"/>
              </a:rPr>
              <a:t>agilecorporation.org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accent3">
                  <a:lumMod val="50000"/>
                </a:scheme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18660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99C2C2-EB1E-CF42-8D4D-DCD2026B2EB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76468" y="159175"/>
            <a:ext cx="11010936" cy="577943"/>
          </a:xfrm>
          <a:prstGeom prst="rect">
            <a:avLst/>
          </a:prstGeom>
        </p:spPr>
        <p:txBody>
          <a:bodyPr anchor="ctr"/>
          <a:lstStyle/>
          <a:p>
            <a:r>
              <a:rPr lang="es-ES" b="1" dirty="0">
                <a:solidFill>
                  <a:schemeClr val="accent3">
                    <a:lumMod val="50000"/>
                  </a:schemeClr>
                </a:solidFill>
              </a:rPr>
              <a:t>Uso de Metodologías Ágiles</a:t>
            </a:r>
            <a:endParaRPr lang="es-ES_tradnl" b="1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9F654E64-4DFC-4745-A56D-D4EC2A351468}"/>
              </a:ext>
            </a:extLst>
          </p:cNvPr>
          <p:cNvSpPr txBox="1">
            <a:spLocks/>
          </p:cNvSpPr>
          <p:nvPr/>
        </p:nvSpPr>
        <p:spPr>
          <a:xfrm>
            <a:off x="7912363" y="503854"/>
            <a:ext cx="4036424" cy="5822302"/>
          </a:xfrm>
          <a:prstGeom prst="rect">
            <a:avLst/>
          </a:prstGeom>
        </p:spPr>
        <p:txBody>
          <a:bodyPr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dirty="0">
                <a:solidFill>
                  <a:srgbClr val="C00000"/>
                </a:solidFill>
              </a:rPr>
              <a:t>Existen diferentes Metodologías que trabajan con filosofía Agile</a:t>
            </a:r>
            <a:r>
              <a:rPr lang="es-ES" dirty="0"/>
              <a:t>, cada una de las cuales pone énfasis en un aspecto distinto del proceso de desarrollo de productos y servicios.</a:t>
            </a:r>
          </a:p>
          <a:p>
            <a:r>
              <a:rPr lang="es-ES" dirty="0">
                <a:solidFill>
                  <a:srgbClr val="C00000"/>
                </a:solidFill>
              </a:rPr>
              <a:t>La más utilizada es Scrum</a:t>
            </a:r>
            <a:r>
              <a:rPr lang="es-ES" dirty="0"/>
              <a:t>, por haber surgido antes que el Manifiesto Agile e incluso por haberlo inspirado.</a:t>
            </a:r>
          </a:p>
          <a:p>
            <a:r>
              <a:rPr lang="es-ES" dirty="0"/>
              <a:t>Scrum está </a:t>
            </a:r>
            <a:r>
              <a:rPr lang="es-ES" dirty="0">
                <a:solidFill>
                  <a:srgbClr val="C00000"/>
                </a:solidFill>
              </a:rPr>
              <a:t>más desarrollada </a:t>
            </a:r>
            <a:r>
              <a:rPr lang="es-ES" dirty="0"/>
              <a:t>técnicamente que el resto y está </a:t>
            </a:r>
            <a:r>
              <a:rPr lang="es-ES" dirty="0">
                <a:solidFill>
                  <a:srgbClr val="C00000"/>
                </a:solidFill>
              </a:rPr>
              <a:t>más extendida </a:t>
            </a:r>
            <a:r>
              <a:rPr lang="es-ES" dirty="0"/>
              <a:t>en el ámbito empresarial, además de disponer de </a:t>
            </a:r>
            <a:r>
              <a:rPr lang="es-ES" dirty="0">
                <a:solidFill>
                  <a:srgbClr val="C00000"/>
                </a:solidFill>
              </a:rPr>
              <a:t>muchas herramientas SW que facilitan el control y la gestión </a:t>
            </a:r>
            <a:r>
              <a:rPr lang="es-ES" dirty="0"/>
              <a:t>de los proyectos</a:t>
            </a:r>
          </a:p>
          <a:p>
            <a:r>
              <a:rPr lang="es-ES" dirty="0"/>
              <a:t>Existe un importante porcentaje de situaciones en las cuales se utiliza </a:t>
            </a:r>
            <a:r>
              <a:rPr lang="es-ES" dirty="0">
                <a:solidFill>
                  <a:srgbClr val="C00000"/>
                </a:solidFill>
              </a:rPr>
              <a:t>Scrum combinado con otras metodologías</a:t>
            </a:r>
            <a:r>
              <a:rPr lang="es-ES" dirty="0"/>
              <a:t>.</a:t>
            </a:r>
          </a:p>
          <a:p>
            <a:endParaRPr lang="es-ES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EDBC015C-4E4B-77C7-9613-F58DBCFA2A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213" y="1281491"/>
            <a:ext cx="7287001" cy="4267027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1CAF5D99-FEA9-5A40-9B29-B06738ACFC0D}"/>
              </a:ext>
            </a:extLst>
          </p:cNvPr>
          <p:cNvSpPr/>
          <p:nvPr/>
        </p:nvSpPr>
        <p:spPr>
          <a:xfrm>
            <a:off x="5496243" y="5014370"/>
            <a:ext cx="137909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1000" dirty="0">
                <a:solidFill>
                  <a:srgbClr val="0070C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managementplaza.es</a:t>
            </a:r>
            <a:endParaRPr lang="es-ES" sz="10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8152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Berlín">
  <a:themeElements>
    <a:clrScheme name="Personalizados 3">
      <a:dk1>
        <a:srgbClr val="1D1E1D"/>
      </a:dk1>
      <a:lt1>
        <a:srgbClr val="FFFFFF"/>
      </a:lt1>
      <a:dk2>
        <a:srgbClr val="000000"/>
      </a:dk2>
      <a:lt2>
        <a:srgbClr val="F1F2F1"/>
      </a:lt2>
      <a:accent1>
        <a:srgbClr val="138FD5"/>
      </a:accent1>
      <a:accent2>
        <a:srgbClr val="70B3E3"/>
      </a:accent2>
      <a:accent3>
        <a:srgbClr val="B6D9F1"/>
      </a:accent3>
      <a:accent4>
        <a:srgbClr val="D8D9D8"/>
      </a:accent4>
      <a:accent5>
        <a:srgbClr val="F0F0F2"/>
      </a:accent5>
      <a:accent6>
        <a:srgbClr val="FFFDFF"/>
      </a:accent6>
      <a:hlink>
        <a:srgbClr val="F49100"/>
      </a:hlink>
      <a:folHlink>
        <a:srgbClr val="85DFD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Berlí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lantilla ACBoK 20200131" id="{ADC72327-1FB1-6746-A8E2-CD8E108BFB00}" vid="{AF19CDDA-1DC5-7149-80CF-22678100E6BE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04B61DAD870BA74CA1D43D81E8DC7233" ma:contentTypeVersion="0" ma:contentTypeDescription="Crear nuevo documento." ma:contentTypeScope="" ma:versionID="af63227b7c409e8a5693b159572544f2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5b2b1fa7a59e354d7f595b7732424404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52A998A-4E0D-4242-AEAB-03B22E5B636D}"/>
</file>

<file path=customXml/itemProps2.xml><?xml version="1.0" encoding="utf-8"?>
<ds:datastoreItem xmlns:ds="http://schemas.openxmlformats.org/officeDocument/2006/customXml" ds:itemID="{B57D1C2F-7E89-4B3B-B4FC-372A116039F9}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7134</TotalTime>
  <Words>5952</Words>
  <Application>Microsoft Office PowerPoint</Application>
  <PresentationFormat>Panorámica</PresentationFormat>
  <Paragraphs>1018</Paragraphs>
  <Slides>79</Slides>
  <Notes>21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79</vt:i4>
      </vt:variant>
    </vt:vector>
  </HeadingPairs>
  <TitlesOfParts>
    <vt:vector size="85" baseType="lpstr">
      <vt:lpstr>Arial</vt:lpstr>
      <vt:lpstr>Calibri</vt:lpstr>
      <vt:lpstr>Calibri Light</vt:lpstr>
      <vt:lpstr>Freestyle Script</vt:lpstr>
      <vt:lpstr>Wingdings</vt:lpstr>
      <vt:lpstr>Berlín</vt:lpstr>
      <vt:lpstr>Presentación de PowerPoint</vt:lpstr>
      <vt:lpstr>Sumario</vt:lpstr>
      <vt:lpstr>Product Backlog</vt:lpstr>
      <vt:lpstr>Sprint y Sprint Backlog</vt:lpstr>
      <vt:lpstr>Time Boxing</vt:lpstr>
      <vt:lpstr>La Magia del Tablero Kanban</vt:lpstr>
      <vt:lpstr>Kanban – Tarjeta Visual – La Magia del Post-It</vt:lpstr>
      <vt:lpstr>Sumario</vt:lpstr>
      <vt:lpstr>Uso de Metodologías Ágiles</vt:lpstr>
      <vt:lpstr>Sumario</vt:lpstr>
      <vt:lpstr>El Origen de Scrum</vt:lpstr>
      <vt:lpstr>Presentación de PowerPoint</vt:lpstr>
      <vt:lpstr>Presentación de PowerPoint</vt:lpstr>
      <vt:lpstr>Los Fundamentos de Scrum</vt:lpstr>
      <vt:lpstr>Scrum - Elementos principales</vt:lpstr>
      <vt:lpstr>Sumario</vt:lpstr>
      <vt:lpstr>Scrum - Product Owner</vt:lpstr>
      <vt:lpstr>Scrum - Development Team</vt:lpstr>
      <vt:lpstr>Scrum Master</vt:lpstr>
      <vt:lpstr>Sumario</vt:lpstr>
      <vt:lpstr>Scrum - Backlog de Producto</vt:lpstr>
      <vt:lpstr>Scrum - Backlog de Sprint</vt:lpstr>
      <vt:lpstr>Scrum - Incremento</vt:lpstr>
      <vt:lpstr>Sumario</vt:lpstr>
      <vt:lpstr>Sprint Planning</vt:lpstr>
      <vt:lpstr>Daily Standup Meeting</vt:lpstr>
      <vt:lpstr>Sprint Review</vt:lpstr>
      <vt:lpstr>Sprint Retrospective</vt:lpstr>
      <vt:lpstr>Sumario</vt:lpstr>
      <vt:lpstr>Ciclo de Vida Scrum</vt:lpstr>
      <vt:lpstr>Sumario</vt:lpstr>
      <vt:lpstr>Técnicas de Scrum</vt:lpstr>
      <vt:lpstr>Técnicas de Scrum - Rebanado</vt:lpstr>
      <vt:lpstr>¿Qué es el Rebanado?</vt:lpstr>
      <vt:lpstr>Rebanado de un Elemento del Backlog</vt:lpstr>
      <vt:lpstr>Cómo dividir Elementos del Backlog</vt:lpstr>
      <vt:lpstr>Presentación de PowerPoint</vt:lpstr>
      <vt:lpstr>Ejemplo de Historias de Usuario</vt:lpstr>
      <vt:lpstr>Ejemplo de Historias de Usuario</vt:lpstr>
      <vt:lpstr>Refinamiento y Rebanado</vt:lpstr>
      <vt:lpstr>Técnicas de Scrum – Historias de Usuario</vt:lpstr>
      <vt:lpstr>El porqué de las Historias de Usuario</vt:lpstr>
      <vt:lpstr>Sintaxis de las HUs en el Design Thinking y en el Backlog</vt:lpstr>
      <vt:lpstr>Sintaxis de las HUs en el Product Backlog</vt:lpstr>
      <vt:lpstr>¿Qué contiene una Historia de Usuario?</vt:lpstr>
      <vt:lpstr>Técnicas de Scrum – Uso de Fibonacci</vt:lpstr>
      <vt:lpstr>Backlog como Plan</vt:lpstr>
      <vt:lpstr>Fibonacci para evitar BDUF</vt:lpstr>
      <vt:lpstr>La Técnica del Planning Póker</vt:lpstr>
      <vt:lpstr>Planning Póker Apps</vt:lpstr>
      <vt:lpstr>Técnicas de Scrum – Puntos Historia</vt:lpstr>
      <vt:lpstr>¿Qué son los Puntos Historia?</vt:lpstr>
      <vt:lpstr>¿Por qué usar puntos historia?</vt:lpstr>
      <vt:lpstr>Cómo se referencia</vt:lpstr>
      <vt:lpstr>Un elemento o Historia de Referencia</vt:lpstr>
      <vt:lpstr>Planning Póker para la Historia de Referencia</vt:lpstr>
      <vt:lpstr>Cálculo de la velocidad del equipo</vt:lpstr>
      <vt:lpstr>Técnicas de Scrum - Planificación</vt:lpstr>
      <vt:lpstr>Estimaciones – Shirt Sizes vs. Planning Poker</vt:lpstr>
      <vt:lpstr>Clasificación por Tallas</vt:lpstr>
      <vt:lpstr>Clasificación por Tallas</vt:lpstr>
      <vt:lpstr>Clasificación por Tallas</vt:lpstr>
      <vt:lpstr>Clasificación por Tallas</vt:lpstr>
      <vt:lpstr>Clasificación por Tallas</vt:lpstr>
      <vt:lpstr>Determinación del Alcance de los Próximos Sprints</vt:lpstr>
      <vt:lpstr>Momento de usar el Planning Poker</vt:lpstr>
      <vt:lpstr>Planning Poker en el Sprint Planning o Refinamiento</vt:lpstr>
      <vt:lpstr>Después del Refinamiento con Planning Poker</vt:lpstr>
      <vt:lpstr>Ajuste de las Nuevas Estimaciones a Fibonacci</vt:lpstr>
      <vt:lpstr>Siguiendo con Nuestro Ejemplo …</vt:lpstr>
      <vt:lpstr>Re-estimación del alcance de los próximos sprints</vt:lpstr>
      <vt:lpstr>Técnicas de Scrum – Definition of…</vt:lpstr>
      <vt:lpstr>Definition of…</vt:lpstr>
      <vt:lpstr>Definition of</vt:lpstr>
      <vt:lpstr>Técnicas de Scrum – Sprint 0</vt:lpstr>
      <vt:lpstr>Sprint 0 – Qué es y Para Qué sirve</vt:lpstr>
      <vt:lpstr>Sprint 0 – Ejes y Objetivos</vt:lpstr>
      <vt:lpstr>Presentación de PowerPoint</vt:lpstr>
      <vt:lpstr>Bibliografía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/>
  <cp:lastModifiedBy>Francisco Artés</cp:lastModifiedBy>
  <cp:revision>1</cp:revision>
  <cp:lastPrinted>2019-05-09T20:19:56Z</cp:lastPrinted>
  <dcterms:created xsi:type="dcterms:W3CDTF">2020-02-06T14:57:53Z</dcterms:created>
  <dcterms:modified xsi:type="dcterms:W3CDTF">2023-09-23T22:12:04Z</dcterms:modified>
</cp:coreProperties>
</file>